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94" r:id="rId7"/>
    <p:sldId id="279" r:id="rId8"/>
    <p:sldId id="280" r:id="rId9"/>
    <p:sldId id="293" r:id="rId10"/>
    <p:sldId id="281" r:id="rId11"/>
    <p:sldId id="282" r:id="rId12"/>
    <p:sldId id="292" r:id="rId13"/>
    <p:sldId id="285" r:id="rId14"/>
    <p:sldId id="286" r:id="rId15"/>
    <p:sldId id="295" r:id="rId16"/>
    <p:sldId id="296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Double Angle Identities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3.5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03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5870135" cy="5031545"/>
          </a:xfrm>
        </p:spPr>
      </p:pic>
    </p:spTree>
    <p:extLst>
      <p:ext uri="{BB962C8B-B14F-4D97-AF65-F5344CB8AC3E}">
        <p14:creationId xmlns:p14="http://schemas.microsoft.com/office/powerpoint/2010/main" val="3930894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4" y="1930400"/>
            <a:ext cx="6539392" cy="418904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746658"/>
            <a:ext cx="8559279" cy="463164"/>
          </a:xfrm>
        </p:spPr>
      </p:pic>
    </p:spTree>
    <p:extLst>
      <p:ext uri="{BB962C8B-B14F-4D97-AF65-F5344CB8AC3E}">
        <p14:creationId xmlns:p14="http://schemas.microsoft.com/office/powerpoint/2010/main" val="9042605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296073" cy="4989342"/>
          </a:xfrm>
        </p:spPr>
      </p:pic>
    </p:spTree>
    <p:extLst>
      <p:ext uri="{BB962C8B-B14F-4D97-AF65-F5344CB8AC3E}">
        <p14:creationId xmlns:p14="http://schemas.microsoft.com/office/powerpoint/2010/main" val="332305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68" y="609599"/>
            <a:ext cx="8377368" cy="1078523"/>
          </a:xfrm>
        </p:spPr>
      </p:pic>
    </p:spTree>
    <p:extLst>
      <p:ext uri="{BB962C8B-B14F-4D97-AF65-F5344CB8AC3E}">
        <p14:creationId xmlns:p14="http://schemas.microsoft.com/office/powerpoint/2010/main" val="1361378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77334" y="2124222"/>
            <a:ext cx="2108069" cy="142083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84130"/>
            <a:ext cx="4379641" cy="1819919"/>
          </a:xfrm>
        </p:spPr>
      </p:pic>
    </p:spTree>
    <p:extLst>
      <p:ext uri="{BB962C8B-B14F-4D97-AF65-F5344CB8AC3E}">
        <p14:creationId xmlns:p14="http://schemas.microsoft.com/office/powerpoint/2010/main" val="2730740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609600"/>
            <a:ext cx="4857485" cy="5453575"/>
          </a:xfrm>
        </p:spPr>
      </p:pic>
    </p:spTree>
    <p:extLst>
      <p:ext uri="{BB962C8B-B14F-4D97-AF65-F5344CB8AC3E}">
        <p14:creationId xmlns:p14="http://schemas.microsoft.com/office/powerpoint/2010/main" val="334306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50789"/>
            <a:ext cx="7907087" cy="1107673"/>
          </a:xfrm>
        </p:spPr>
      </p:pic>
    </p:spTree>
    <p:extLst>
      <p:ext uri="{BB962C8B-B14F-4D97-AF65-F5344CB8AC3E}">
        <p14:creationId xmlns:p14="http://schemas.microsoft.com/office/powerpoint/2010/main" val="673802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24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609600"/>
            <a:ext cx="5526518" cy="2695588"/>
          </a:xfr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330" y="3404382"/>
            <a:ext cx="5368795" cy="314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533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7334" y="5359791"/>
            <a:ext cx="7214641" cy="11424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7334" y="1702191"/>
            <a:ext cx="7510063" cy="396708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32" y="311347"/>
            <a:ext cx="9310398" cy="2037958"/>
          </a:xfrm>
        </p:spPr>
      </p:pic>
    </p:spTree>
    <p:extLst>
      <p:ext uri="{BB962C8B-B14F-4D97-AF65-F5344CB8AC3E}">
        <p14:creationId xmlns:p14="http://schemas.microsoft.com/office/powerpoint/2010/main" val="3881024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381434" cy="5073748"/>
          </a:xfrm>
        </p:spPr>
      </p:pic>
      <p:sp>
        <p:nvSpPr>
          <p:cNvPr id="7" name="Rectangle 6"/>
          <p:cNvSpPr/>
          <p:nvPr/>
        </p:nvSpPr>
        <p:spPr>
          <a:xfrm>
            <a:off x="548640" y="1814732"/>
            <a:ext cx="7849772" cy="43328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37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722010" cy="1430215"/>
          </a:xfrm>
        </p:spPr>
      </p:pic>
      <p:sp>
        <p:nvSpPr>
          <p:cNvPr id="3" name="Rectangle 2"/>
          <p:cNvSpPr/>
          <p:nvPr/>
        </p:nvSpPr>
        <p:spPr>
          <a:xfrm>
            <a:off x="677334" y="717452"/>
            <a:ext cx="7721078" cy="42625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7491834" cy="49893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20505" y="4979963"/>
            <a:ext cx="7751298" cy="85812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80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609600"/>
            <a:ext cx="6722010" cy="1430215"/>
          </a:xfrm>
        </p:spPr>
      </p:pic>
      <p:sp>
        <p:nvSpPr>
          <p:cNvPr id="3" name="Rectangle 2"/>
          <p:cNvSpPr/>
          <p:nvPr/>
        </p:nvSpPr>
        <p:spPr>
          <a:xfrm>
            <a:off x="677334" y="717452"/>
            <a:ext cx="7721078" cy="426251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-2724443"/>
            <a:ext cx="7491834" cy="49893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7602" y="-9379"/>
            <a:ext cx="7751298" cy="16553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6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11" y="609600"/>
            <a:ext cx="8157687" cy="4961206"/>
          </a:xfrm>
        </p:spPr>
      </p:pic>
    </p:spTree>
    <p:extLst>
      <p:ext uri="{BB962C8B-B14F-4D97-AF65-F5344CB8AC3E}">
        <p14:creationId xmlns:p14="http://schemas.microsoft.com/office/powerpoint/2010/main" val="520712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28541"/>
            <a:ext cx="8431378" cy="770380"/>
          </a:xfrm>
        </p:spPr>
      </p:pic>
      <p:sp>
        <p:nvSpPr>
          <p:cNvPr id="7" name="Rectangle 6"/>
          <p:cNvSpPr/>
          <p:nvPr/>
        </p:nvSpPr>
        <p:spPr>
          <a:xfrm>
            <a:off x="548640" y="1533378"/>
            <a:ext cx="8187397" cy="447352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5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736233"/>
            <a:ext cx="7781514" cy="1936629"/>
          </a:xfr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553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11591</TotalTime>
  <Words>5</Words>
  <Application>Microsoft Office PowerPoint</Application>
  <PresentationFormat>Widescreen</PresentationFormat>
  <Paragraphs>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Double Angle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Questions</vt:lpstr>
    </vt:vector>
  </TitlesOfParts>
  <Company>Alkcester-Hudson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and Degree Measurement</dc:title>
  <dc:creator>Jon Selchert</dc:creator>
  <cp:lastModifiedBy>Jon Selchert</cp:lastModifiedBy>
  <cp:revision>88</cp:revision>
  <dcterms:created xsi:type="dcterms:W3CDTF">2017-08-21T02:37:52Z</dcterms:created>
  <dcterms:modified xsi:type="dcterms:W3CDTF">2018-12-10T19:05:15Z</dcterms:modified>
</cp:coreProperties>
</file>