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 and Difference Identities for Cosine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0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233039" cy="6142892"/>
          </a:xfrm>
        </p:spPr>
      </p:pic>
    </p:spTree>
    <p:extLst>
      <p:ext uri="{BB962C8B-B14F-4D97-AF65-F5344CB8AC3E}">
        <p14:creationId xmlns:p14="http://schemas.microsoft.com/office/powerpoint/2010/main" val="136137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916442" cy="2527495"/>
          </a:xfrm>
        </p:spPr>
      </p:pic>
      <p:sp>
        <p:nvSpPr>
          <p:cNvPr id="6" name="Rectangle 5"/>
          <p:cNvSpPr/>
          <p:nvPr/>
        </p:nvSpPr>
        <p:spPr>
          <a:xfrm>
            <a:off x="677334" y="2124222"/>
            <a:ext cx="2108069" cy="14208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70" y="2966180"/>
            <a:ext cx="6226793" cy="388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4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43" y="815819"/>
            <a:ext cx="7804262" cy="4670581"/>
          </a:xfrm>
        </p:spPr>
      </p:pic>
    </p:spTree>
    <p:extLst>
      <p:ext uri="{BB962C8B-B14F-4D97-AF65-F5344CB8AC3E}">
        <p14:creationId xmlns:p14="http://schemas.microsoft.com/office/powerpoint/2010/main" val="89379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575231" cy="628357"/>
          </a:xfrm>
        </p:spPr>
      </p:pic>
    </p:spTree>
    <p:extLst>
      <p:ext uri="{BB962C8B-B14F-4D97-AF65-F5344CB8AC3E}">
        <p14:creationId xmlns:p14="http://schemas.microsoft.com/office/powerpoint/2010/main" val="4138539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599"/>
            <a:ext cx="7889891" cy="3769799"/>
          </a:xfrm>
        </p:spPr>
      </p:pic>
    </p:spTree>
    <p:extLst>
      <p:ext uri="{BB962C8B-B14F-4D97-AF65-F5344CB8AC3E}">
        <p14:creationId xmlns:p14="http://schemas.microsoft.com/office/powerpoint/2010/main" val="3546194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35597"/>
            <a:ext cx="7687721" cy="243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94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8514294" cy="726831"/>
          </a:xfrm>
        </p:spPr>
      </p:pic>
    </p:spTree>
    <p:extLst>
      <p:ext uri="{BB962C8B-B14F-4D97-AF65-F5344CB8AC3E}">
        <p14:creationId xmlns:p14="http://schemas.microsoft.com/office/powerpoint/2010/main" val="2307344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2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6670610" cy="2710375"/>
          </a:xfrm>
        </p:spPr>
      </p:pic>
    </p:spTree>
    <p:extLst>
      <p:ext uri="{BB962C8B-B14F-4D97-AF65-F5344CB8AC3E}">
        <p14:creationId xmlns:p14="http://schemas.microsoft.com/office/powerpoint/2010/main" val="147753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7334" y="5359791"/>
            <a:ext cx="7214641" cy="11424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804576" cy="3638843"/>
          </a:xfrm>
        </p:spPr>
      </p:pic>
    </p:spTree>
    <p:extLst>
      <p:ext uri="{BB962C8B-B14F-4D97-AF65-F5344CB8AC3E}">
        <p14:creationId xmlns:p14="http://schemas.microsoft.com/office/powerpoint/2010/main" val="388102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350090" cy="2330548"/>
          </a:xfrm>
        </p:spPr>
      </p:pic>
    </p:spTree>
    <p:extLst>
      <p:ext uri="{BB962C8B-B14F-4D97-AF65-F5344CB8AC3E}">
        <p14:creationId xmlns:p14="http://schemas.microsoft.com/office/powerpoint/2010/main" val="90923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722010" cy="1430215"/>
          </a:xfrm>
        </p:spPr>
      </p:pic>
    </p:spTree>
    <p:extLst>
      <p:ext uri="{BB962C8B-B14F-4D97-AF65-F5344CB8AC3E}">
        <p14:creationId xmlns:p14="http://schemas.microsoft.com/office/powerpoint/2010/main" val="191378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98" y="609600"/>
            <a:ext cx="8448200" cy="867508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582340"/>
            <a:ext cx="8129041" cy="510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1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798703" cy="937846"/>
          </a:xfr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300241" cy="5483544"/>
          </a:xfrm>
        </p:spPr>
      </p:pic>
    </p:spTree>
    <p:extLst>
      <p:ext uri="{BB962C8B-B14F-4D97-AF65-F5344CB8AC3E}">
        <p14:creationId xmlns:p14="http://schemas.microsoft.com/office/powerpoint/2010/main" val="393089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679221" cy="951914"/>
          </a:xfrm>
        </p:spPr>
      </p:pic>
    </p:spTree>
    <p:extLst>
      <p:ext uri="{BB962C8B-B14F-4D97-AF65-F5344CB8AC3E}">
        <p14:creationId xmlns:p14="http://schemas.microsoft.com/office/powerpoint/2010/main" val="9042605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8588</TotalTime>
  <Words>8</Words>
  <Application>Microsoft Office PowerPoint</Application>
  <PresentationFormat>Widescreen</PresentationFormat>
  <Paragraphs>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Sum and Difference Identities for Cosine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Questions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and Degree Measurement</dc:title>
  <dc:creator>Jon Selchert</dc:creator>
  <cp:lastModifiedBy>Jon Selchert</cp:lastModifiedBy>
  <cp:revision>82</cp:revision>
  <dcterms:created xsi:type="dcterms:W3CDTF">2017-08-21T02:37:52Z</dcterms:created>
  <dcterms:modified xsi:type="dcterms:W3CDTF">2018-11-27T18:11:02Z</dcterms:modified>
</cp:coreProperties>
</file>