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98" r:id="rId5"/>
    <p:sldId id="277" r:id="rId6"/>
    <p:sldId id="291" r:id="rId7"/>
    <p:sldId id="296" r:id="rId8"/>
    <p:sldId id="297" r:id="rId9"/>
    <p:sldId id="280" r:id="rId10"/>
    <p:sldId id="292" r:id="rId11"/>
    <p:sldId id="299" r:id="rId12"/>
    <p:sldId id="300" r:id="rId13"/>
    <p:sldId id="290" r:id="rId14"/>
    <p:sldId id="301" r:id="rId15"/>
    <p:sldId id="302" r:id="rId16"/>
    <p:sldId id="30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General Sine Wave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0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72924"/>
            <a:ext cx="7499048" cy="4081956"/>
          </a:xfrm>
        </p:spPr>
      </p:pic>
    </p:spTree>
    <p:extLst>
      <p:ext uri="{BB962C8B-B14F-4D97-AF65-F5344CB8AC3E}">
        <p14:creationId xmlns:p14="http://schemas.microsoft.com/office/powerpoint/2010/main" val="4245952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47381"/>
            <a:ext cx="4780931" cy="6239017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4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599"/>
            <a:ext cx="8321509" cy="980049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0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97" y="0"/>
            <a:ext cx="5014975" cy="5247249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1" y="1930400"/>
            <a:ext cx="4884941" cy="358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69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848433" cy="1219200"/>
          </a:xfrm>
        </p:spPr>
      </p:pic>
    </p:spTree>
    <p:extLst>
      <p:ext uri="{BB962C8B-B14F-4D97-AF65-F5344CB8AC3E}">
        <p14:creationId xmlns:p14="http://schemas.microsoft.com/office/powerpoint/2010/main" val="3809917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841"/>
            <a:ext cx="7078193" cy="5351559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260" y="1633526"/>
            <a:ext cx="3297075" cy="285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59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32" y="609600"/>
            <a:ext cx="8418032" cy="853440"/>
          </a:xfrm>
        </p:spPr>
      </p:pic>
    </p:spTree>
    <p:extLst>
      <p:ext uri="{BB962C8B-B14F-4D97-AF65-F5344CB8AC3E}">
        <p14:creationId xmlns:p14="http://schemas.microsoft.com/office/powerpoint/2010/main" val="3315796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2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25" y="739980"/>
            <a:ext cx="7092895" cy="5407601"/>
          </a:xfrm>
        </p:spPr>
      </p:pic>
    </p:spTree>
    <p:extLst>
      <p:ext uri="{BB962C8B-B14F-4D97-AF65-F5344CB8AC3E}">
        <p14:creationId xmlns:p14="http://schemas.microsoft.com/office/powerpoint/2010/main" val="91661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201" y="257907"/>
            <a:ext cx="8401581" cy="12192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0" y="257907"/>
            <a:ext cx="6382357" cy="299173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99" y="2904481"/>
            <a:ext cx="6720383" cy="431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the simplest Sine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Sketch the graph of y=sin x on the interval [0,2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]</a:t>
                </a:r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Make a table of values  (select five key values)</a:t>
                </a:r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 smtClean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9245220"/>
                  </p:ext>
                </p:extLst>
              </p:nvPr>
            </p:nvGraphicFramePr>
            <p:xfrm>
              <a:off x="1314548" y="3392393"/>
              <a:ext cx="8128002" cy="975868"/>
            </p:xfrm>
            <a:graphic>
              <a:graphicData uri="http://schemas.openxmlformats.org/drawingml/2006/table">
                <a:tbl>
                  <a:tblPr firstRow="1" bandRow="1">
                    <a:tableStyleId>{08FB837D-C827-4EFA-A057-4D05807E0F7C}</a:tableStyleId>
                  </a:tblPr>
                  <a:tblGrid>
                    <a:gridCol w="1354667">
                      <a:extLst>
                        <a:ext uri="{9D8B030D-6E8A-4147-A177-3AD203B41FA5}">
                          <a16:colId xmlns:a16="http://schemas.microsoft.com/office/drawing/2014/main" val="278263607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365486564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242990536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2434432547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893919164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86818767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93599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70002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9245220"/>
                  </p:ext>
                </p:extLst>
              </p:nvPr>
            </p:nvGraphicFramePr>
            <p:xfrm>
              <a:off x="1314548" y="3392393"/>
              <a:ext cx="8128002" cy="975868"/>
            </p:xfrm>
            <a:graphic>
              <a:graphicData uri="http://schemas.openxmlformats.org/drawingml/2006/table">
                <a:tbl>
                  <a:tblPr firstRow="1" bandRow="1">
                    <a:tableStyleId>{08FB837D-C827-4EFA-A057-4D05807E0F7C}</a:tableStyleId>
                  </a:tblPr>
                  <a:tblGrid>
                    <a:gridCol w="1354667">
                      <a:extLst>
                        <a:ext uri="{9D8B030D-6E8A-4147-A177-3AD203B41FA5}">
                          <a16:colId xmlns:a16="http://schemas.microsoft.com/office/drawing/2014/main" val="278263607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365486564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242990536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2434432547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893919164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868187676"/>
                        </a:ext>
                      </a:extLst>
                    </a:gridCol>
                  </a:tblGrid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351" t="-6000" r="-301802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351" t="-6000" r="-201802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552" t="-6000" r="-100897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1802" t="-6000" r="-1351" b="-7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3599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Sin 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700021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906" y="4766511"/>
            <a:ext cx="4572638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774631"/>
            <a:ext cx="8021567" cy="99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4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73" y="207690"/>
            <a:ext cx="10116603" cy="556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5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80" y="219246"/>
            <a:ext cx="5989339" cy="6097148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51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542517" cy="769034"/>
          </a:xfrm>
        </p:spPr>
      </p:pic>
    </p:spTree>
    <p:extLst>
      <p:ext uri="{BB962C8B-B14F-4D97-AF65-F5344CB8AC3E}">
        <p14:creationId xmlns:p14="http://schemas.microsoft.com/office/powerpoint/2010/main" val="4811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886914" cy="477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265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7010</TotalTime>
  <Words>47</Words>
  <Application>Microsoft Office PowerPoint</Application>
  <PresentationFormat>Widescreen</PresentationFormat>
  <Paragraphs>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Trebuchet MS</vt:lpstr>
      <vt:lpstr>Wingdings 3</vt:lpstr>
      <vt:lpstr>Facet</vt:lpstr>
      <vt:lpstr>The General Sine Wave</vt:lpstr>
      <vt:lpstr> </vt:lpstr>
      <vt:lpstr>PowerPoint Presentation</vt:lpstr>
      <vt:lpstr>Graphing the simplest Sine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Questions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and Degree Measurement</dc:title>
  <dc:creator>Jon Selchert</dc:creator>
  <cp:lastModifiedBy>Jon Selchert</cp:lastModifiedBy>
  <cp:revision>69</cp:revision>
  <dcterms:created xsi:type="dcterms:W3CDTF">2017-08-21T02:37:52Z</dcterms:created>
  <dcterms:modified xsi:type="dcterms:W3CDTF">2018-10-25T17:23:40Z</dcterms:modified>
</cp:coreProperties>
</file>