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44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63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99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63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04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360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25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9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31444B-B92B-4E27-8C94-BB93EAF5CB18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9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72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98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Trigonomic</a:t>
            </a:r>
            <a:r>
              <a:rPr lang="en-US" dirty="0" smtClean="0"/>
              <a:t>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13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60" y="431649"/>
            <a:ext cx="5025156" cy="538779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316" y="580766"/>
            <a:ext cx="5509890" cy="3026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389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84" y="673938"/>
            <a:ext cx="6485538" cy="187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610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04" y="706171"/>
            <a:ext cx="6303215" cy="122110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91" y="2448897"/>
            <a:ext cx="5915847" cy="319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745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80" y="428684"/>
            <a:ext cx="6708454" cy="331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727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17" y="697089"/>
            <a:ext cx="8068792" cy="170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7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88" y="1195752"/>
            <a:ext cx="4725059" cy="317226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796" y="1494174"/>
            <a:ext cx="6199477" cy="287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578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820" y="1260684"/>
            <a:ext cx="6458851" cy="8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014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26" y="689115"/>
            <a:ext cx="6050196" cy="97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07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21" y="318255"/>
            <a:ext cx="6658710" cy="2185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60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24" y="237280"/>
            <a:ext cx="7782258" cy="264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446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12" y="460812"/>
            <a:ext cx="7376175" cy="284509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11" y="2999860"/>
            <a:ext cx="8780137" cy="275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614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79" y="319806"/>
            <a:ext cx="7924433" cy="234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017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68" y="462818"/>
            <a:ext cx="8911821" cy="89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7803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5766</TotalTime>
  <Words>3</Words>
  <Application>Microsoft Office PowerPoint</Application>
  <PresentationFormat>Widescreen</PresentationFormat>
  <Paragraphs>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Calibri Light</vt:lpstr>
      <vt:lpstr>Retrospect</vt:lpstr>
      <vt:lpstr>The Trigonomic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Trigonomic Functions</dc:title>
  <dc:creator>Jon Selchert</dc:creator>
  <cp:lastModifiedBy>Jon Selchert</cp:lastModifiedBy>
  <cp:revision>5</cp:revision>
  <dcterms:created xsi:type="dcterms:W3CDTF">2018-09-13T16:50:07Z</dcterms:created>
  <dcterms:modified xsi:type="dcterms:W3CDTF">2018-09-17T16:56:10Z</dcterms:modified>
</cp:coreProperties>
</file>