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Fundamental  Identity and reference 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81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618517"/>
            <a:ext cx="7847842" cy="5925279"/>
          </a:xfrm>
        </p:spPr>
      </p:pic>
    </p:spTree>
    <p:extLst>
      <p:ext uri="{BB962C8B-B14F-4D97-AF65-F5344CB8AC3E}">
        <p14:creationId xmlns:p14="http://schemas.microsoft.com/office/powerpoint/2010/main" val="3947841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171" y="749112"/>
            <a:ext cx="6258798" cy="2695951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013" y="3445063"/>
            <a:ext cx="6373114" cy="7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971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53" y="421537"/>
            <a:ext cx="8140493" cy="5247743"/>
          </a:xfrm>
        </p:spPr>
      </p:pic>
    </p:spTree>
    <p:extLst>
      <p:ext uri="{BB962C8B-B14F-4D97-AF65-F5344CB8AC3E}">
        <p14:creationId xmlns:p14="http://schemas.microsoft.com/office/powerpoint/2010/main" val="1355402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618518"/>
            <a:ext cx="9916808" cy="3489248"/>
          </a:xfrm>
        </p:spPr>
      </p:pic>
    </p:spTree>
    <p:extLst>
      <p:ext uri="{BB962C8B-B14F-4D97-AF65-F5344CB8AC3E}">
        <p14:creationId xmlns:p14="http://schemas.microsoft.com/office/powerpoint/2010/main" val="3133071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901" y="505094"/>
            <a:ext cx="10145086" cy="5966043"/>
          </a:xfrm>
        </p:spPr>
      </p:pic>
    </p:spTree>
    <p:extLst>
      <p:ext uri="{BB962C8B-B14F-4D97-AF65-F5344CB8AC3E}">
        <p14:creationId xmlns:p14="http://schemas.microsoft.com/office/powerpoint/2010/main" val="1531920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10" y="618518"/>
            <a:ext cx="4918098" cy="1984005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213" y="618518"/>
            <a:ext cx="3921592" cy="360938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213" y="4227905"/>
            <a:ext cx="3921592" cy="56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736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2" y="462892"/>
            <a:ext cx="8568915" cy="5290794"/>
          </a:xfrm>
        </p:spPr>
      </p:pic>
    </p:spTree>
    <p:extLst>
      <p:ext uri="{BB962C8B-B14F-4D97-AF65-F5344CB8AC3E}">
        <p14:creationId xmlns:p14="http://schemas.microsoft.com/office/powerpoint/2010/main" val="3374760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2" y="618518"/>
            <a:ext cx="7074119" cy="5464078"/>
          </a:xfrm>
        </p:spPr>
      </p:pic>
    </p:spTree>
    <p:extLst>
      <p:ext uri="{BB962C8B-B14F-4D97-AF65-F5344CB8AC3E}">
        <p14:creationId xmlns:p14="http://schemas.microsoft.com/office/powerpoint/2010/main" val="3915451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618518"/>
            <a:ext cx="8415164" cy="5416522"/>
          </a:xfrm>
        </p:spPr>
      </p:pic>
    </p:spTree>
    <p:extLst>
      <p:ext uri="{BB962C8B-B14F-4D97-AF65-F5344CB8AC3E}">
        <p14:creationId xmlns:p14="http://schemas.microsoft.com/office/powerpoint/2010/main" val="3859355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56</TotalTime>
  <Words>6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Tw Cen MT</vt:lpstr>
      <vt:lpstr>Circuit</vt:lpstr>
      <vt:lpstr>The Fundamental  Identity and reference 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Fundamental  Identity and reference angles</dc:title>
  <dc:creator>Jon Selchert</dc:creator>
  <cp:lastModifiedBy>Jon Selchert</cp:lastModifiedBy>
  <cp:revision>4</cp:revision>
  <dcterms:created xsi:type="dcterms:W3CDTF">2018-09-27T14:36:04Z</dcterms:created>
  <dcterms:modified xsi:type="dcterms:W3CDTF">2018-09-27T15:32:53Z</dcterms:modified>
</cp:coreProperties>
</file>