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5:51.57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21597 8632 0,'0'0'15,"-33"0"1,33 0-16,-34 0 16,34 0-1,-33 66 1,33-33-1,33 33 1,1-66 0,-34 33-16,33-66 15,0 33 1,-33 0-16,33-33 15,-33 33-15,33-66 16,-66 33 15,0 0-31,33 33 16,-33 0-1,0 0-15,33 0 16,-34 0-16,34 66 31,-33-33-31,33 0 16,33 0-1,-33-33-15,34 0 16,-1 0-16,0 0 16,-33 0-1,33-33-15,0 33 16,-33-66-1,-33 33 1,33 0 0,-33 33-16,0-33 15,33 66-15,-33-33 16,33 0-16,-34 33 31,34 33-15,0 0-1,0-66-15,34 0 16,-1 0-1,-33 0-15,33-33 16,0 33 0,-33-33-16,33-33 15,-66 33 1,33 0-1,-33 33 1,0 0-16,33 0 16,-33 33-16,33-33 15,-34 33 1,34 33-1,34-33 1,-1 0 0,-33-33-16,33 0 15,-33-33 1,33 33-16,-33-33 15,33-33 1,-66 33 0,33 0-1,-33 33-15,33 0 16,-33 33-1,33 0 1,-33 0 15,66 0-15,-33-33-16,33 0 15,0 0 1,-33 0 0,0-33 15</inkml:trace>
  <inkml:trace contextRef="#ctx0" brushRef="#br0" timeOffset="1887.6242">21597 8665 0,'0'0'62,"33"0"-46,0 0-1,-33 0-15,33 0 16,0 0-16,0 0 15,0 0 1,0 0-16,-33 0 16,33 0-16,0 0 15,0 0-15,0 0 16,0 0-1,-33 0-15,34 0 16,-1 0-16,0 0 16,0 0-16,-33 0 15,33 0 1,0 0-16,0 0 15,0 0-15,0 0 16,0 0-16,0 0 16,0 33-16,0-33 15,1-33 1,-1 33-1,0 0-15,0 0 16,0 0-16,0 0 16,33 0-16,-33 0 15,0 0 1,0 0-16,0 0 15,0 0-15,0 0 16,1 0-16,32 0 16,-33 0-1,0 0-15,0 0 16,0 0-16,33 0 15,-33 0-15,0 0 16,33 0-16,-33 0 16,1 0-1,-1 0-15,33 0 16,-33 0-16,0 0 15,0 0-15,33 0 16,-33 0-16,33 0 16,-33 0-1,1 0-15,32 0 16,-33 0-1,0 0-15,33 0 16,-33 0-16,0 0 16,33 0-1,-33 0-15,0 0 16,34 0-16,-34 0 15,0 0-15,33 0 16,-33 0 0,33 0-16,0 0 15,-33 0-15,33 0 16,-33 0-16,34 0 15,-34 0-15,33 0 16,-33 0 0,33 0-16,-33 0 15,33 0-15,-33 0 16,33 0-16,1 0 15,-1 0 1,-33 0-16,33 0 16,0 0-16,0 0 15,-33 0-15,0 0 16,34 0-1,-1 0 1,-33 33-16,33-33 16,-33 0-16,33-33 15,0 33-15,-33 0 16,34 0-1,-34 0-15,33 0 16,0 0-16,-33 0 16,0 0-16,0 0 15,-33 0 1,33 0-16,-33 0 15,0 0 32,-33-33-31,33 0-1,0 33-15,-33-33 16,0 33-16,33-33 16,-33 0-1,0 33-15,0-33 16,0 0-1,0 33-15,0-33 16,-1 33-16,1-34 16,33 34-16,0-33 15,-33 0 1,66 66 31,-33-33-32,33 33 1,1-33-16,-1 34 15,0-34-15,0 33 16,33-33-16,-66 33 16,33 0-16,0-33 15,0 33-15,-33-33 16,33 33-1,-33-33 17,0 33-17,-33 0 32,33 33-31,-33-33-16,33 0 15,0 0-15,-33 0 16,33 1-1,-33-1-15,33 33 16,-33-33 0,0 33-1,33-33 1,-33-33-1</inkml:trace>
  <inkml:trace contextRef="#ctx0" brushRef="#br0" timeOffset="4791.2616">21597 8665 0,'-33'0'94,"-1"0"-63,34 0-16,-33 0 1,33 0 0,-33 0-1,33 0 1,-33 0-16,0 0 31,33 0-15,-33 0-16,33 0 15,-33 0-15,33 0 16,-33 0-1,0 0-15,33 0 16,-33 0-16,33 0 16,-33 0-16,0 0 15,33 0-15,-33 0 31,33-33-31,-33 33 16,-1 0-16,34 0 16,-33 0-16,0 0 15,0 0 1,0 0-16,0 0 15,33 0-15,-33 0 16,0 0-16,0 0 16,0 0-16,0 0 15,0 0 1,0 0-16,33 0 15,-33 0-15,-1 0 16,1 0-16,0 0 16,0 0-1,0 0-15,0 0 16,0 0-16,0 0 15,0 0-15,0 0 16,-33 0-16,33 0 16,-1 0-1,1 0-15,0 0 16,0 0-1,0 0-15,-33 0 16,33 0 0,0 0-16,0 0 15,0 0-15,-33 0 16,33 0-16,-1 0 15,1 0-15,-33 0 16,33 0 0,0 0-16,-33 0 15,33 0-15,0 33 16,0-33-16,-33 0 15,33 0 1,-34 0-16,34 0 16,0 0-16,-33 0 15,0 0-15,33 0 16,0 0-16,0 0 16,-33 0-1,32 0-15,-32 0 16,33 0-16,0 0 15,-33 0-15,33 0 16,-33 0 0,33 0-1,0 0-15,-33 0 16,32 0-16,-32 0 15,33 0-15,-33 0 16,33 0 0,-33 0-16,0 0 15,33 0-15,-33 0 16,32 0-16,-32 0 15,0 0 1,33 0-16,-33 0 16,33 0-16,-33 0 15,0 0-15,33 0 16,-1 0-1,-32 0-15,0 0 16,33 0-16,-33 0 16,33 0-16,-33 0 15,0 0-15,32 0 16,-32 0-1,33 0-15,-33 0 16,33 0-16,-33 0 16,33 0-16,-33 0 15,0 0 1,32 0-16,-32 0 15,33 0-15,-33 0 16,33 0 0,-33 0-16,33-33 15,0 33 1,0 0-16,0 0 15,0 0-15,-34 0 16,34 0-16,0 0 16,0 0-16,0 0 15,0 0 1,0 0-16,0 0 15,0 0-15,33 0 16,0-33 31,33 33-32,0-33-15,0 33 16,33-33-16,-33 33 16,-33-33-1,33 0-15,0 0 16,0 33-16,1-33 15,-1 33-15,0-34 16,-33 34 0,0 0 30,-33 0-30,0 0-16,33 34 16,-34-34-16,1 0 15,33 33-15,-33-33 16,0 33-16,0-33 15,0 33 1,0-33-16,0 33 16,0-33-16,0 33 15,33-33-15,-33 33 16,33-33-16,-33 0 31,33 33 0,0 0 16,33 0-47,-33 0 31,33 0-31,0 0 16,33-33-16,-33 33 15,33 1-15,-33-34 16,0 33 0,0-33-16,1 33 15,-1-33-15,-33 33 16,33-33-16,-33 33 15,33-33 32</inkml:trace>
  <inkml:trace contextRef="#ctx0" brushRef="#br0" timeOffset="6039.2776">17661 8599 0,'-33'0'15,"66"-33"16,-33-33 1,0 33-32,0-33 15,33 32-15,-33 1 16,0-33-16,0 33 15,0-33-15,0 33 32,0 0-32,33 0 15,-33 0 1,-33 0 15,0 33-15,33 33-1,-33-33-15,0 33 16,33 0-16,-33-33 15,0 33 1,0-33-16,33 33 16,-33-33-16,33 0 15,-34 0 16,34-66-15,34 33 0,-34 0-1,33 0-15,0 0 16,0 0-1,0 33-15,-33-34 16,33 34 0,0 0-16,0 0 15,0 0-15,-33 0 16,33 34-1,0-34-15,0 33 16,-33 0-16,33 0 16,0 0-16,-33 0 15,34 0-15,-34-33 16,33 33-1,-33-33-15,33 33 16,-33-33-16,33 33 16,33-33-16,-33-33 15</inkml:trace>
  <inkml:trace contextRef="#ctx0" brushRef="#br0" timeOffset="7178.0922">25102 8632 0,'0'-66'94,"0"33"-94,0 0 15,0-33-15,0-1 16,0 34-16,0-33 16,0 0-1,33 33-15,-33 0 16,0-33-16,0 33 15,0 0-15,-33 0 32,0 0-17,33 33 1,0 0-16,-33 33 15,0-33-15,33 33 16,-33 0 0,0-33-16,0 33 15,0 0-15,33-33 16,-33 33-1,66-66 17,0 0-17,-33 0-15,33 0 16,0 0-16,0 0 15,0-1 1,0 34-16,0-33 16,0 33-16,0 0 15,1 0-15,-34 33 16,33-33-16,0 34 15,0-1 1,-33 0 0,33-33-16,-33 33 15,33 0-15,-33 0 16,33 0-1,-33-33 1,33 33-16</inkml:trace>
  <inkml:trace contextRef="#ctx0" brushRef="#br0" timeOffset="10220.1312">20042 10815 0,'-33'0'0,"33"-33"16,-33 33-1,33 0-15,-33 0 16,33 0-16,-33 66 31,33 0-15,33-33-1,-33 0-15,33-33 16,0 0-16,0-33 16,0 0-1,-33 33-15,33-33 16,-33-33-1,-33 0 1,33 66-16,-33-33 16,0 33-1,0 33-15,0-33 16,0 33-16,33 0 15,0 33-15,-33-33 16,33 0 0,33 0-1,0-33 1,0 0-16,0 0 15,-33-33-15,33 0 16,0 33 0,-33-66-1,-33 0 1,33 66-16,-33 0 15,0 0-15,0 0 16,0 33 0,33 0-16,0 0 15,-33 33-15,33-33 16,33 0-16,-33 0 15,33-33 1,0 0-16,0 0 16,0-33-16,0 0 15,-33 0-15,33 33 16,-33-66-1,-33 0 17,0 66-32,33 0 15,-33 0-15,33 33 16,-33 0-16,0 0 31,33 33-31,33-33 16,0-33-1,-33 0-15,33 0 16,-33-33-16,33 0 15,0 0 1,-33 0 0,0-33-1,-33 33-15,33 33 16,-33 0-1,0 33-15,33 0 16,-33 0-16,0 0 16,33-33-16,-33 33 15,33 0 1,33-33-1</inkml:trace>
  <inkml:trace contextRef="#ctx0" brushRef="#br0" timeOffset="12201.3566">20009 10749 0,'0'33'15,"0"0"17,0 33-17,0-33 1,0 0-1,0 33 1,0 0 0,0 1 15,0-34-16,0 33 1,0 0 0,0 0-1,0-33 1,0 33-1,0-33 17,0 34-17,0-34 1,0 33-1,0 0 17,0-33-32,0 33 15,0 0 1,0-33-1,0 0-15,0 0 16,0 1 0,0 65-1,0-66 1,0 33-16,0-33 15,0 0-15,0 0 16,0 0-16,0 0 16,0 33-1,0-32-15,0-1 16,0 0-16,0 33 15,33-33-15,-66 0 16,33 33-16,0-33 16,33 0-1,-66 0-15,33 34 16,33-34-16,-66 0 15,66 0-15,-33 0 16,0 0 0,0 0-1,0 33-15,0-33 16,-33 0-16,33 0 15,0 0-15,0 34 16,0-34 0,0 0-16,0 0 15,0 33-15,0-33 16,0 0-16,0 33 15,0-33-15,0 0 16,0 33 0,0-32-16,0 32 15,0-33-15,0 33 16,0-33-16,0 33 15,0-33 1,0 33-16,0 1 16,0-34-16,0 33 15,0-33-15,0 33 16,0 0-1,0-33-15,0 33 16,0 0 0,0-32-16,-33 32 15,33-33-15,0 33 16,0 0-1,0-33-15,0 0 16,0 33-16,0-33 16,0 0-16,0 1 15,0-1-15,0 33 31,-33 0-15,33-33 0,0-66 93,-33-33-94,33 33 1,0 0 0,-33 33-16,33-33 15,-33-1 1,33 1-16,-33 0 15,33 66 63,33 34-62,0-34-16,-33 0 16,33 0-1,0 33-15,0-33 16,-33 0-16,33 0 15,-33-33-15,33 33 16,0-33 15,-33 0-15,33 0-1,-33-33-15,33 33 16,-33-33-16,33 33 16,1-33-1,-1 33 1,0-33-16,0 0 15,-33 33-15,33-33 16,0 0-16,-33 33 16,33-33-1</inkml:trace>
  <inkml:trace contextRef="#ctx0" brushRef="#br0" timeOffset="14790.9898">20009 10881 0,'0'-33'63,"0"-33"-32,0 33 0,0 0-15,0 0-1,0-1 1,0-32-1,0 33 17,0-33-17,0 33 1,0-33-1,0 33 17,0-33-17,0 33 1,0 0-1,0-34 1,0 1 0,0 33 15,0-33-16,0 0 1,0 0 0,0 0-1,0 33 1,0-67-1,0 67 1,0 0-16,0-33 31,0 33-15,0 0-1,0-33-15,0 33 16,0-34 15,0 34-31,0 0 16,0-33-16,0 33 15,0 0-15,0 0 16,0 0-16,0 0 16,0-33-1,0 33-15,0 0 16,0-1-16,0 1 15,0-33-15,0 33 16,-33 0 0,33 0-16,0-33 15,0 33-15,0 0 16,0-33-16,0 33 15,0-1 1,0-32 0,0 0-16,0 33 15,0 0-15,0-33 16,0 33-16,0 0 15,0-33 1,0 33-16,0-1 16,0 1-16,0-33 15,0 33-15,0-33 16,0 33-1,0 0-15,0-33 16,0 33-16,0-34 16,0 34-16,0 0 15,0-33 1,0 0-16,0 33 15,0-33-15,0 33 16,0-33-16,0-1 16,0 34-16,0-33 15,0 0 1,0 0-16,0 33 15,0-33-15,0 0 16,0-1 0,0 34-1,0-33-15,0 0 16,0 33-16,33-33 15,-33 0-15,0 33 16,0-34-16,0 1 16,0 0-1,0 0-15,0 33 16,0-33-16,0 0 15,0 0-15,0 32 16,0-32 0,0 33-16,0-33 15,0 0-15,0 33 16,0-33-16,0 33 15,0 0 1,0-34-16,0 34 16,0 0-16,0 0 15,-33-33 16,33 33-15,0 33 46,-33 33-46,33 0 0,-33-33-16,33 33 15,-33 0 1,0 0-16,0-33 15,0 33-15,0 1 16,33-1-16,-34-33 16,34 33-16,0-99 62,34 32-62,-34 1 16,33 0-16,0 0 15,0 0 1,0 33-16,-33-33 15,33 0-15,0 0 16,-33 33 0,33 0-1,-33 0 16,33 33-15,-33-33-16,33 33 16,-33 0-1,33 0-15,0-33 16,0 33-16,0 0 15,-33-33-15,34 33 16,-34 1 0,33-34-16,-33 33 15,33-33-15,-33 33 16</inkml:trace>
  <inkml:trace contextRef="#ctx0" brushRef="#br0" timeOffset="17131.0198">19976 6813 0,'-33'0'0,"33"0"15,-33 0-15,0 0 16,0 0-16,0 0 16,0 0-16,0 0 15,-1 0 1,1 0-16,0 0 15,0 0-15,0 0 16,0 33 0,0-33-16,0 0 15,0 0 1,33 0-16,-33 0 15,33 0 63,-33-33-46,33 0-17,0 0 16,33 0-15,-33 0 0,33 0-1,0 33 1,-33-33-16,33 33 15,0-33-15,0 33 16,-33 0 0,33 0-1,-66 0 32,0 0-31,33 33-1,-33-33-15,0 33 16,0 0-16,0-33 15,33 33-15,-33-33 16,0 33-16,0-33 16,33 33-1,-33-33-15,66 33 47,0 0-31,0 0-16,0 0 15,0-33-15,0 33 16,0 0-16,0 0 15,-33-33 1,33 34 0,0-34-16,-33 33 15,33 0-15,-33 0 16</inkml:trace>
  <inkml:trace contextRef="#ctx0" brushRef="#br0" timeOffset="18207.4336">19943 13957 0,'-33'0'78,"33"0"-78,-33 0 16,33 0-16,-33 0 16,0-33-16,0 33 15,-34 0-15,34 0 16,-33-33-1,33 33-15,0 0 16,0 0-16,0 0 16,33 0-16,-33 0 15,0 0 1,0 0-16,33 33 15,-33-33-15,33 33 16,0 33 0,33 0 15,0-33-31,-33-33 15,0 33-15,0-66 63,-33-33-48,33 0-15,0 33 16,-33 0-16,33 0 16,33-34-1,0 34 1,-33 33-16,33 0 15,0 0-15,0 0 16,-33 0-16,33 0 16,-33 0-1,33-33-15</inkml:trace>
  <inkml:trace contextRef="#ctx0" brushRef="#br0" timeOffset="20750.2662">16272 5556 0,'-132'695'16,"99"-398"0,-1 1-16,34 33 15,0 0-15,34-67 16,-1-65-1,0-67-15,0-132 16,-33-33-16,-33-66 16,0-100-16,0-32 15,-1-67-15,34-33 16,0 1-1,34-1-15,65 0 16,-33 100-16,33 65 16,-33 67-16,-33 99 15,0 66-15,-66 66 16,0 34-1,0 98-15,0 34 16,-33 0 0,33 65-16,33-32 15,0 0-15,66-100 16,-33-98-1,0-67-15,0-99 16,-33-66-16,0-100 16,-33-65-16,33-34 15,33-66-15,0 33 16,33-32-1,34 65-15,-1 66 16,33 100-16,-99 99 16,0 66-16,-33 66 15,0 67 1,-33 98-16,-33 34 15,0 33-15,33 66 16,0-1-16,33-32 16,0-99-1,66-67-15,-33-132 16,-33-99-16,0-99 15,-33-99-15,33-67 16,0-66 0,33 0-16,33-33 15,33 34 1,34 65-16,-34 66 15,0 133-15,0 33 16,-66 99-16,-66 99 16,0 34-1,-33 98-15,0 67 16,0 33-16,0 0 15,33 33-15,33-34 16,66-65-16,-33-133 16,0-98-1,-33-134-15,0-98 16,0-66-16,0-100 15,0-33-15,66-33 16,0 0-16,67 33 16,32 67-1,-33 65-15,-33 100 16,-32 99-16,-34 66 15,-66 99-15,-1 34 16,-65 65 0,33 100-1,-33 0-15,33 65 16,33-32-16,33 0 15,0-99-15,66-67 16,-33-165-16,-33-66 16,0-99-1,0-100-15,0-65 16,33-34-16,0 0 15,33-66-15,33 67 16,34 32 0,-1 66-16,-33 100 15,0 99-15,-99 66 16,0 99-16,-33 34 15,-33 98-15,-33 34 16,33 66 0,0 0-16,33-1 15,0 1-15,66-99 16,0-100-16,-33-66 15,33-264 1,-33 0 0,0-100-1,0-66-15,66-32 16,0-34-16,33 33 15,34 33-15,-1 100 16,-33 65-16,0 100 16,-66 66-1,-33 99-15,-33 34 16,0 131-16,-33 34 15,-33 33-15,66 99 16,-33-67 0,66 34-16,33-99 15,0-67-15,0-98 16,-33-299-1,-33-32-15,33-67 16,0-65 0,0-34-16,66 0 15,33-33-15,0 66 16,34 67-16,-34 65 15,33 100 1,-66 99 0,-66 66-16,-33 67 15,0 65-15,-33 67 16,-33 65-16,66 34 15,-33 0-15,32 0 16,68-34 0,-34-98-16,66-100 15,-66-99-15,0-99 16,0-99-16,0-67 15,0-32 1,33-100-16,0 0 16,66 33-16,0 1 15,1 65-15,32 67 16,-66 98-16,-33 100 15,0 67 1,-66 98-16,-33 33 16,33 67-16,-66 33 15,66 65-15,-1-32 16,1 33-1,66-99-15,1-67 16,-1-99 0,0-66-16,-33-99 15,0-99-15,0-1 16,0-98-1,0-1-15,33-32 16,0-1-16,66 0 16,0 100-16,-33 65 15,1 100-15,-34 33 16,0 100-1,-66 32-15,33 33 16,-33 67-16,-1 32 16,1-32-16,33-1 15,0-32-15,33-34 16,1-32-1,-34-67-15,0-33 16</inkml:trace>
  <inkml:trace contextRef="#ctx0" brushRef="#br0" timeOffset="105592.9574">27649 8136 0,'0'33'0,"0"33"15,0 0-15,-33 0 16,33 34-16,-33-1 16,33 0-16,-33-33 15,33 0 1,0 1-16,0-34 15,0-66 32,-33-1-31,0-32-16,-34 33 15,1 0-15,33 33 16,-33 0 0,33 0-16,0 66 15,-33-33 1,33 34-16,33-1 15,0-33-15,0 33 16,33-33-16,0-33 16,33 0-1,0 0 1,33-66-16,-32 33 15,-1 0-15,-33 0 16,33-34-16</inkml:trace>
  <inkml:trace contextRef="#ctx0" brushRef="#br0" timeOffset="106419.768">20174 3241 0,'0'66'15,"34"0"-15,-34 1 16,33-1-16,0 0 16,-33 0-16,33-33 15,0 0 1,-33-33-16,-33-33 47,-33 33-32,-1 0 1,-32 0-16,0 0 15,33 33-15,0 0 16,0 33-16,33 1 16,-1-1-16,34-33 15,0 0 1,34 0-16,-1-33 15,33 0 1,0-33-16,0 0 16,0 0-1,0 0-15,0 0 16,-66 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6:15.67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2051 7938 0,'0'33'0,"-34"0"15,1 0-15,0 33 16,0 0-16,-33 0 15,33 33-15,-33-32 16,33-1 0,0 0-16,0-33 15,0 0-15,33 0 16,-33-33-16,33-66 31</inkml:trace>
  <inkml:trace contextRef="#ctx0" brushRef="#br0" timeOffset="249.6032">1621 7938 0,'33'33'0,"-33"0"16,33 0-16,0 33 15,-33 0-15,33 33 16,0-33 0,0 1-1,0-1-15,-33-33 16,33 0-16,0 0 15,-33-33-15,33 0 16,0-33-16</inkml:trace>
  <inkml:trace contextRef="#ctx0" brushRef="#br0" timeOffset="436.8056">2216 8268 0,'66'-33'16,"-33"33"-16,0 0 15,0 0-15,0 0 16,0 0 0,34-33-16,-34 33 15,0-33-15</inkml:trace>
  <inkml:trace contextRef="#ctx0" brushRef="#br0" timeOffset="936.012">2844 7938 0,'0'66'0,"-33"-33"16,33 33-16,0-33 15,33 33-15,-33 0 16,33 0-16,-33-33 15,33-33 1,0 34-16,1-68 16,32 34-16,-33-33 15,0 0-15,0-33 16,0 0-1,0 0-15,-33 0 16,0 33-16,33 66 47,-33 33-32,0 0-15,0 33 16,33 0 0,-33 1-16,0 32 15,0-33 1,0 0-16,-33-32 15,33 32-15,-33-33 16,0 0-16,-33-33 16,33 0-1,-33 0-15,33-66 16,-34 0-16,34 0 15,33 0-15,33-33 16</inkml:trace>
  <inkml:trace contextRef="#ctx0" brushRef="#br0" timeOffset="1357.2174">4299 8004 0,'0'33'15,"-33"0"1,-33 0-16,33 0 15,0 0-15,0 0 16,0 33 0,33-33-16,-33 0 15,0 0-15,33 34 16,0-34 15,33-33-31,0 33 16,0-33-16,0 0 15,0 33-15,0-33 16,0 33-16,33-33 15,-32 33 1,32 0-16,-33-33 16,0 0-16,33 33 15</inkml:trace>
  <inkml:trace contextRef="#ctx0" brushRef="#br0" timeOffset="1778.4228">4862 8103 0,'33'0'16,"0"0"-16,-33 0 15,33 0-15,33 0 16,-33-33-16,0 33 16,33 0-1,-33 0-15,1 0 16,32 0-16,-33 0 15,-33 0-15,33 33 16,0 0 0,-33 0-1,0 0 1,-33 33-16,33-33 15,0 33-15,0 1 32,0-34-32,0 33 15,-33-33-15,33 33 16,0-33-16,0 0 15,-33 0-15</inkml:trace>
  <inkml:trace contextRef="#ctx0" brushRef="#br0" timeOffset="2199.6282">1422 9360 0,'0'0'15,"33"0"1,33 33-16,1-33 15,-1 0-15,0-33 16,0 33-16,33-33 16</inkml:trace>
  <inkml:trace contextRef="#ctx0" brushRef="#br0" timeOffset="2418.031">2447 9227 0,'-33'33'0,"33"0"15,-33 1-15,0-1 16,-33 33 0,33 0-16,0-33 15,0 33 1,0-33-16,0 0 15,0 0-15,0-33 16,33 0-16</inkml:trace>
  <inkml:trace contextRef="#ctx0" brushRef="#br0" timeOffset="2642.8358">2017 9227 0,'67'66'0,"-34"-32"15,0-1 1,0 33-16,33 0 0,-33-33 0,33 33 16,0-33-1,0 0 1,1 0-16,32 0 15</inkml:trace>
  <inkml:trace contextRef="#ctx0" brushRef="#br0" timeOffset="2892.439">4167 9426 0,'99'0'16,"-66"0"-16,1 0 16,32 0-16,0 0 15,0 0-15,33 0 16,0-33-1,1 33-15</inkml:trace>
  <inkml:trace contextRef="#ctx0" brushRef="#br0" timeOffset="3126.442">5457 9227 0,'-66'0'16,"33"33"-16,0 0 15,-33 1-15,33-1 16,-34 0-16,34 33 16,-33 0-1,33-33-15,0 33 16,0-66-16,33 33 15,0-66 1</inkml:trace>
  <inkml:trace contextRef="#ctx0" brushRef="#br0" timeOffset="3344.8448">5093 9128 0,'0'33'16,"33"0"-16,-33 0 15,33 33-15,-33-32 16,33 32-16,1-33 16,-34 33-1,33-33-15,0 33 16,-33-33-16,33 0 15,-33 0-15</inkml:trace>
  <inkml:trace contextRef="#ctx0" brushRef="#br0" timeOffset="3953.2526">1224 10186 0,'33'0'0,"0"0"15,0 0-15,0 0 16,33 0-16,0 0 15,34 0-15,32 0 16,-33 0 0,66 0-16,-32 0 15,32 0-15,0-33 16,34 33-16,-1 0 15,1-33 1,32 33-16,1-33 16,-1 33-1,1 0-15,-1 0 16,1 0-16,-1 0 15,1 0 1,-1 33-16,-65-33 16,-1 33-16,-33-33 15,-32 0-15,-34 0 16</inkml:trace>
  <inkml:trace contextRef="#ctx0" brushRef="#br0" timeOffset="4358.8578">1720 11046 0,'33'0'15,"0"0"-15,33 0 16,-33 33-16,33-33 16,0 0-16,1-33 15,-1 33 1,0-33-16,0 0 15</inkml:trace>
  <inkml:trace contextRef="#ctx0" brushRef="#br0" timeOffset="4889.2646">2580 10716 0,'0'66'32,"-33"-33"-32,33 33 15,0-33 1,0 33-16,33 0 15,-33 1 1,0-34-16,33-33 16,0 0-16,33 0 15,-33 0-15,0-33 16,0-1-1,0 1-15,0-33 16,-33 33-16,33-33 16,-33 33-16,-33 66 62,33 33-62,0 0 16,-33 34-16,33-1 15,0 33 1,-33-33-16,33 0 15,-33 1-15,0-1 16,0-33-16,0 0 16,-33 0-1,33-33 1,-33 0-16,-1-33 15,34 0-15,0-33 16,0 0-16,0-33 16,33 0-1,33 0-15,0 0 16</inkml:trace>
  <inkml:trace contextRef="#ctx0" brushRef="#br0" timeOffset="5248.0692">3539 10782 0,'66'-33'16,"-66"66"-1,-33 0 1,0 33-16,0-33 15,0 0 1,0 0-16,0 33 16,-1-33-16,1 1 15,0 32 1,33-33-1,0 0 1,33-33 0,0 33-16,1-33 15,-1 33-15,33-33 16,-33 33-1,0-33-15,33 0 16,-33 0-16,33 0 16</inkml:trace>
  <inkml:trace contextRef="#ctx0" brushRef="#br0" timeOffset="5466.472">3969 11179 0,'33'0'0,"0"0"15,0 0-15,0 0 16,33-33-16,-33 33 16,33 0-1,34 0 1,-34-33-16,0 33 15,33-34-15</inkml:trace>
  <inkml:trace contextRef="#ctx0" brushRef="#br0" timeOffset="5669.2746">5126 10980 0,'-33'0'16,"0"33"-16,0 0 15,-33 0-15,33 34 16,-33-1-16,0 0 15,-1-33 1,34 33-16,0-33 16,0 0-16,33-33 15,0 0 1</inkml:trace>
  <inkml:trace contextRef="#ctx0" brushRef="#br0" timeOffset="5887.6774">4663 10848 0,'33'33'16,"0"-33"0,-33 66-16,34-33 15,-1 66-15,33-32 16,-33-1-1,0 0-15,33 0 16,-33-33-16,33 0 16,0-33-16,1 0 15</inkml:trace>
  <inkml:trace contextRef="#ctx0" brushRef="#br0" timeOffset="6090.48">5589 10914 0,'0'66'31,"0"0"-31,0-33 16,-33 34-1,33-1 1,0 0-16,0-33 15,0 0-15,33 33 16</inkml:trace>
  <inkml:trace contextRef="#ctx0" brushRef="#br0" timeOffset="6293.2826">5424 11113 0,'33'0'15,"0"0"1,0 0-16,0 0 16,0-34-16,33 34 15,-32-33 1,32 33-16</inkml:trace>
  <inkml:trace contextRef="#ctx0" brushRef="#br0" timeOffset="6685.2878">5920 10815 0,'33'0'0,"0"0"15,0-33-15,0 33 16,33 0-16,1-33 15,-34 33-15,33 0 16,0 0 0,-33 0-16,0 0 15,33-33-15,-33 33 16,-33 0-16,33 0 15,-33 33 1,0 0 0,0 33-1,0-33 1,-33 33-1,33 0-15,0 0 16,0-32-16,-33 32 16,33 0-1,0-33-15,0 33 16,-33-33-1</inkml:trace>
  <inkml:trace contextRef="#ctx0" brushRef="#br0" timeOffset="7512.0984">2249 12601 0,'0'66'16,"0"-33"-16,0 33 16,0 0-16,0 0 15,33 1 1,-33-34-16,33 0 15,0 0-15,33-33 16,-33 0-16,34 0 16,-34-33-16,33 0 15,-33 0 1,0-34-16,0 1 15,-33 33-15,33-33 16,-33 33 0,0 99 15,0 0-16,0 0-15,0 1 16,-33 32 0,33 0-16,0 0 15,0 34-15,0-34 16,-33 0-1,0-33-15,0 0 16,0 0 0,0 1-16,-34-67 15,1 33-15,33-33 16,-33-33-16,33-1 15,0 1 1,33-33-16,33 0 16,0-33-16,0 33 15</inkml:trace>
  <inkml:trace contextRef="#ctx0" brushRef="#br0" timeOffset="8026.905">3373 12468 0,'0'0'31,"34"34"-15,-34-34-16,33 33 16,0 0-1,0-33-15,33 33 16,-33 0-16,33-33 15,0 33-15,-33 0 16,0-33 0,0 33-16,1-33 15,-1 33-15,-33 0 16,0 0 15,0 0-31,-33 0 16,-1 1-16,1-1 15,0 33-15,0-33 16,0 33-16,0-33 15,0 33 1,0 0-16,0-33 16,0 0-16,33 1 15,33-34 32</inkml:trace>
  <inkml:trace contextRef="#ctx0" brushRef="#br0" timeOffset="8338.909">4696 12766 0,'0'33'0,"-33"33"15,-33-33-15,33 1 16,-33 32-16,0 0 15,0 0-15,-1 0 16,34 0 0,-33 0-16,33-33 15,0 1 1,0-34-16,33-67 15,0 34 1</inkml:trace>
  <inkml:trace contextRef="#ctx0" brushRef="#br0" timeOffset="8557.3118">4233 12667 0,'33'33'0,"0"0"16,1 33-16,-1 0 15,33 34-15,-33-34 16,0 0-16,0 0 16,0 0-1,33-33-15,-33 0 16,0 0-16,-33-33 15</inkml:trace>
  <inkml:trace contextRef="#ctx0" brushRef="#br0" timeOffset="8760.1144">4928 13031 0,'33'0'15,"0"0"-15,0 0 16,0 0-16,0 0 15,33 0-15,-33 0 16,34 0 0,-34-33-16,0 33 15</inkml:trace>
  <inkml:trace contextRef="#ctx0" brushRef="#br0" timeOffset="9167.7198">5490 12799 0,'33'0'0,"0"0"16,0 0-16,0 0 16,34 0-16,-34 0 15,0 0 1,33 0-1,-33 0-15,0 0 16,33 0-16,-66 0 16,33 0-16,0 0 15,-33 33-15,33 0 31,-33 34-15,-33-34-16,33 0 16,0 33-16,-33-33 15,33 33 1,0 0-16,0-33 15,-33 33-15,33-33 16,0 1-16,0 32 31,-33-66-15</inkml:trace>
  <inkml:trace contextRef="#ctx0" brushRef="#br0" timeOffset="10368.9352">8632 8070 0,'-33'33'16,"0"0"-16,0 33 16,0 0-16,0 0 15,-33 1 1,32 32-16,1-33 15,0 0 1,0 0-16,0 0 16,0-33-16,0-33 15,33 0 1,0-66-1,0 33 1</inkml:trace>
  <inkml:trace contextRef="#ctx0" brushRef="#br0" timeOffset="10602.9382">8235 8037 0,'33'33'16,"0"0"-16,-33 0 15,33 33-15,0 0 16,1 0-16,-1 1 16,0 32-1,0-33-15,0 0 16,-33-33-1,33 0-15,0 0 16,0-33-16</inkml:trace>
  <inkml:trace contextRef="#ctx0" brushRef="#br0" timeOffset="10805.7408">8930 8500 0,'33'-33'0,"33"33"16,-33 0-16,33 0 15,0 0-15,0 0 16,-33-33-16,34 33 15</inkml:trace>
  <inkml:trace contextRef="#ctx0" brushRef="#br0" timeOffset="11289.347">9525 8103 0,'66'-33'16,"-33"0"-16,33 33 15,1 0-15,-1 0 16,-33 33-16,33-33 16,-33 33-1,-33 0-15,0 0 16,0 0-16,-33 0 15,0 0-15,0 0 16,-33 0 0,33 0-16,-1-33 15,-32 0-15,66 0 16,0 0 15,33 0-15,34 0-16,-34 34 15,0-1-15,33 0 16,-33 0-16,0 33 15,0-33 1,-33 33 0,0-33-16,-33 33 15,0-33-15,0 0 16,0 1-16,0-34 15,0 0 1,0 0-16,-1-34 16</inkml:trace>
  <inkml:trace contextRef="#ctx0" brushRef="#br0" timeOffset="11788.5534">10220 8334 0,'0'100'0,"33"-67"16,-33 33-16,-33 0 16,66-33-16,-33 0 15,33 0-15,-33 0 16,33-33-1,0 0 1,0-33-16,33 33 16,-66-33-16,33-33 15,0 33 1,-33-33-16,33 33 15,-33 0 1,0 99 15,0-33-15,0 33-16,-33 0 15,33 33-15,0 1 16,-33-1-16,0 0 16,0 0-1,0 0-15,33-32 16,-33-34-16,0 0 15,0 0-15,0-33 16,0-33-16,-1 0 16,1-34-1,33 1-15,0-33 16</inkml:trace>
  <inkml:trace contextRef="#ctx0" brushRef="#br0" timeOffset="12274.1598">11079 8136 0,'34'33'31,"-1"0"-16,0 0-15,0-33 16,0 33 0,0 0-16,33-33 15,-33 33-15,0 0 16,0-33-16,0 34 15,0-34 1,-33 33 0,0 0-1,-33 0-15,33 33 16,-66-33-1,33 0 1,0 0-16,0 33 16,0-33-16,0 33 15,0-66-15,33 34 31</inkml:trace>
  <inkml:trace contextRef="#ctx0" brushRef="#br0" timeOffset="12571.5637">11906 8070 0,'-33'99'0,"33"-33"16,-33 33-16,33-32 15,-33 32-15,0-33 16,33 33-16,0-33 31,0 0-31,0-33 0,0 34 16,33-100-1,-33 33 1,33-34-16</inkml:trace>
  <inkml:trace contextRef="#ctx0" brushRef="#br0" timeOffset="13023.9695">12270 8103 0,'0'66'15,"-33"-33"1,0 0-16,33 33 15,-33-33-15,33 0 16,-33 1 0,66 32-1,-33-66-15,33 0 16,0-33-16,33 0 15,0 33-15,0-34 16,1 34 0,-1 0-16,-33 34 15,33-34 1,-33 33-16,0 33 15,-33-33-15,0 33 16,0 0 0,-33-33-16,-33 33 15,33 0-15,0-32 16,-33 32-16,32-66 15,-32 33 1,33-66-16,0 33 16,0-66-16,33-1 15,-33 1-15</inkml:trace>
  <inkml:trace contextRef="#ctx0" brushRef="#br0" timeOffset="13195.5717">12270 8004 0,'132'-33'0,"-66"33"16,34 0-16,-1 0 15,0 33 1,-33-33-16</inkml:trace>
  <inkml:trace contextRef="#ctx0" brushRef="#br0" timeOffset="13679.1779">7739 9624 0,'33'-33'15,"33"33"-15,-33 0 16,34 0-16,32 0 16,-33-33-16,33 33 15,-33-33 1,33 33-16,-32-33 15</inkml:trace>
  <inkml:trace contextRef="#ctx0" brushRef="#br0" timeOffset="13881.9805">8930 9327 0,'-33'33'16,"0"0"0,-1 33-16,1-33 15,-33 33 1,0 0-16,33 33 15,-33-32 1,33-34-16,0 33 16,0-66-16,33 0 15</inkml:trace>
  <inkml:trace contextRef="#ctx0" brushRef="#br0" timeOffset="14115.9835">8566 9327 0,'66'66'16,"-33"-33"-16,0 0 15,33 33-15,-33 0 16,34 0-16,-1 0 15,0-32 1,33 32-16,-33-33 16,33 0-16</inkml:trace>
  <inkml:trace contextRef="#ctx0" brushRef="#br0" timeOffset="14365.5867">11278 9757 0,'66'0'0,"0"0"16,0 0-16,0 0 16,34-34-16,-1 34 15,-33-33-15,33 0 16</inkml:trace>
  <inkml:trace contextRef="#ctx0" brushRef="#br0" timeOffset="14599.5897">12568 9426 0,'-33'66'15,"0"-33"-15,-1 0 16,-32 0-16,0 33 15,0 0 1,0 1-16,0-34 16,33 0-16,0 0 15,33-33-15,-33 0 16</inkml:trace>
  <inkml:trace contextRef="#ctx0" brushRef="#br0" timeOffset="14802.3923">12237 9360 0,'0'0'16,"0"0"-16,33 33 16,-33 0-16,33 33 15,-33 0 1,33 0-16,-33 0 15,0 1 1,0-1-16,0 33 16</inkml:trace>
  <inkml:trace contextRef="#ctx0" brushRef="#br0" timeOffset="15473.2009">7938 10286 0,'33'0'31,"0"0"-16,33 0-15,-33 33 16,33-33 0,33 0-16,0 0 15,1 0-15,32 0 16,0 0-16,1 0 15,-1 0 1,33 0-16,-33 0 16,34 0-16,-1 0 15,1 0-15,-1-33 16,33 33-16,-32-33 15,32 33 1,-32 0-16,32 0 16,0 0-16,1 0 15,32 0 1,-32 0-1,-1 0-15,1 33 16,-1-33-16,1 33 16,-1-33-16,-33 33 15,1-33-15,-67 0 16,-33 33-1</inkml:trace>
  <inkml:trace contextRef="#ctx0" brushRef="#br0" timeOffset="15894.4063">8169 11046 0,'33'0'16,"0"0"-16,33 0 15,-33-33-15,34 33 16,32 0-16,-33-33 15,0 0 1,33 33-16,-33-33 16</inkml:trace>
  <inkml:trace contextRef="#ctx0" brushRef="#br0" timeOffset="16362.4123">8930 10749 0,'33'0'0,"0"-33"15,33 33-15,-33 0 16,0 33-16,33-33 16,-33 33-16,0 0 15,-33 0 1,0 0-16,-33 33 15,0-33-15,0 0 16,-33 0-16,33 0 16,-33 1-1,33-34-15,0 33 16,0-33-16,66-33 31,33 33-15,-33 0-1,33 0-15,0 33 16,-33 0-16,0 33 15,0-33-15,-33 33 16,0-33 0,0 0-16,-33 0 15,0 33 1,-33-66-16,33 33 15,0-33-15,-33-33 16,33 33 0,0-66-16</inkml:trace>
  <inkml:trace contextRef="#ctx0" brushRef="#br0" timeOffset="16846.0185">9426 11013 0,'33'33'15,"-33"0"-15,33 34 16,-33-34-16,0 33 16,0-33-16,33 0 15,-33 0 1,33 0-16,33-33 15,-33 0-15,0-33 16,34 33-16,-34-33 16,0-33-16,0 33 31,0-33-31,-33 33 15,33-34-15,-33 100 47,-33 34-31,33-1-16,0 33 15,-33-33-15,0 33 16,33-33-16,-33 34 16,0-34-1,33 0-15,-34 0 16,1-33-1,0 0-15,0-33 16,0 0-16,33-33 16,-33-33-16,33 0 15,0 0-15</inkml:trace>
  <inkml:trace contextRef="#ctx0" brushRef="#br0" timeOffset="17298.4243">10451 10782 0,'0'33'16,"33"-33"0,0 33-16,0-33 15,0 33-15,0-33 16,0 33-1,1 0-15,32 0 16,-33 0-16,0-33 16,-33 33-16,0 0 15,0 34 1,0-34-16,0 0 15,-33 33-15,0-33 16,0 33-16,-34 0 16,34-33-1,0 33 1,33-32-16,0-1 15,33-33 1,-33-33 0</inkml:trace>
  <inkml:trace contextRef="#ctx0" brushRef="#br0" timeOffset="17470.0265">11079 11344 0,'67'0'15,"-34"0"-15,33 0 16,0 0-16,0-33 16,33 33-16,-33-33 15</inkml:trace>
  <inkml:trace contextRef="#ctx0" brushRef="#br0" timeOffset="17688.4293">12105 11146 0,'-33'33'16,"-34"0"-16,34 33 15,-33-33-15,0 0 16,0 33-16,33-33 15,0 33 1,-33-33-16,66-33 16,-33 0-16</inkml:trace>
  <inkml:trace contextRef="#ctx0" brushRef="#br0" timeOffset="17906.8321">11708 11013 0,'33'0'0,"0"33"16,0 0-16,0 34 16,0-1-16,0 0 15,0 0 1,33-33-1,-32 0-15,32 0 16,-33-33-16</inkml:trace>
  <inkml:trace contextRef="#ctx0" brushRef="#br0" timeOffset="18125.2349">12601 10980 0,'0'66'15,"0"-33"-15,-33 34 16,33-1-16,0 33 16,0-33-16,-33 0 15,33-33 1,0 0-16,0 0 15</inkml:trace>
  <inkml:trace contextRef="#ctx0" brushRef="#br0" timeOffset="18343.6377">12369 11245 0,'0'0'31,"66"33"-31,-33-33 15,1 0-15,32 0 16,0 0 0,0 0-16,0-33 15,0 0-15</inkml:trace>
  <inkml:trace contextRef="#ctx0" brushRef="#br0" timeOffset="18546.4403">13064 10914 0,'-33'99'16,"33"-33"-16,0 1 16,-33 32-16,33-33 15,0 33 1,-33-33-16,33 0 15,0 1 1,33-34 0</inkml:trace>
  <inkml:trace contextRef="#ctx0" brushRef="#br0" timeOffset="18967.6457">13328 10947 0,'-33'66'16,"33"-33"0,-33 34-16,33-34 15,-33 33-15,33-33 16,0 0-1,33-33 1,0 0-16,0 0 16,0-33-16,1 33 15,32-33 1,-33 33-1,33 33-15,-33-33 16,0 33-16,0 33 16,-33-33-16,0 0 15,0 33 1,-33-33-16,0 34 15,0-34-15,-33 0 16,33-33-16,0 0 16,-34 0-1,34-33-15,0 0 16</inkml:trace>
  <inkml:trace contextRef="#ctx0" brushRef="#br0" timeOffset="19123.6477">13196 10881 0,'99'-33'0,"-33"0"16,34 33-16,-34 0 15,33 0 1,-33 0-16</inkml:trace>
  <inkml:trace contextRef="#ctx0" brushRef="#br0" timeOffset="19716.4553">8301 11807 0,'33'0'0,"34"-33"15,-1 33-15,66 0 16,-33 0-16,67-33 16,32 33-16,-33 0 15,1 0 1,-1 0-16,0 0 15,-32 0-15,-34 0 16,-33 0-16,-33 0 16</inkml:trace>
  <inkml:trace contextRef="#ctx0" brushRef="#br0" timeOffset="19950.4583">8434 12303 0,'33'0'0,"33"-33"16,0 0-16,0 33 15,33-33-15,1 33 16,32-33-16,-66 33 16</inkml:trace>
  <inkml:trace contextRef="#ctx0" brushRef="#br0" timeOffset="20465.2649">9194 12105 0,'66'0'0,"1"33"16,-1-33-16,0 0 15,0 33-15,-33 0 16,-33-33-16,0 33 31,-33 0-31,-33-33 16,33 33-16,0-33 15,-33 33-15,32-33 16,34 0-1,34 0 1,-1 0 0,33 33-16,0-33 15,0 33-15,0 0 16,0-33-1,-33 67-15,34-34 16,-67 0-16,0 0 16,0 33-16,-67-33 15,34 0 1,-33 33-1,-33-33-15,33 0 16,-33 0-16,32-33 16,34 0-16,-33 0 15,66-33 1,0 0-16,33 0 15,33-33-15</inkml:trace>
  <inkml:trace contextRef="#ctx0" brushRef="#br0" timeOffset="20870.8701">10980 11840 0,'33'-33'15,"0"33"1,67 0-16,-1 0 15,33-33-15,0 33 16,1 33 0,-1-33-16,0 33 15,-33-33-15,1 33 16,-34 0-16,0-33 15,-33 33-15,-33-33 16</inkml:trace>
  <inkml:trace contextRef="#ctx0" brushRef="#br0" timeOffset="21089.2729">11046 12270 0,'0'0'16,"33"-33"-16,34 33 15,-1-33-15,33 33 16,-33 0-16,33-33 15,-33 33-15</inkml:trace>
  <inkml:trace contextRef="#ctx0" brushRef="#br0" timeOffset="21635.2799">11542 12171 0,'34'-33'16,"-1"0"-16,33 33 15,0 0-15,0 0 16,0 33-16,0 0 16,-33-33-16,0 33 31,-66 33-16,33-33-15,-33 0 16,-33-33-16,33 33 16,-33-33-16,33 33 15,33-33 1,0-33 15,33 33-31,33 0 16,0 0-1,0 33-15,1 0 16,-1 0-1,33 1-15,-99 32 16,33-33-16,-33 33 16,-33-33-16,0 33 15,-33-33-15,0 0 16,-34 0-1,34 0-15,-33 1 16,33-1-16,0-33 16,0 0-16,32 0 15,1-33 1,33-1-1,33-32-15</inkml:trace>
  <inkml:trace contextRef="#ctx0" brushRef="#br0" timeOffset="21978.4843">12965 11906 0,'33'0'15,"0"0"1,33-33-16,-33 33 16,66 0-16,-33 0 31,34 0-31,-1 0 15,0 33-15,0-33 16,-33 33-16,-33-33 16</inkml:trace>
  <inkml:trace contextRef="#ctx0" brushRef="#br0" timeOffset="22181.2869">12965 12336 0,'33'0'16,"-33"0"-16,66 0 15,0-33-15,0 33 16,0 0-16,0-33 15,34 66-15</inkml:trace>
  <inkml:trace contextRef="#ctx0" brushRef="#br0" timeOffset="22758.4943">13395 12336 0,'99'-66'15,"-66"33"-15,33 0 16,33 33-16,0 0 16,-32 0-16,-1 0 15,-33 33-15,0 0 16,-33 0-1,0 0 1,-33 0-16,0 0 16,-33 0-16,-1-33 15,34 33 1,0-33-16,33 0 15,0 0 17,33 0-32,33 0 31,-32 0-31,32 34 15,0-34-15,-33 33 16,0 0-16,0 33 16,-33-33-16,0 33 15,-33-33 1,-33 0-16,33 0 15,-33 0-15,-34 0 16,34 1-16,-33-1 16,33-33-1,0 0-15,0 0 16,-1-33-16,1 33 15,33-34-15,-33 34 16,33-33-16</inkml:trace>
  <inkml:trace contextRef="#ctx0" brushRef="#br0" timeOffset="23803.7077">9293 13692 0,'0'66'16,"0"0"0,0 1-16,-33-34 15,33 66-15,0-33 16,33 0-1,1-33-15,-1 0 16,0 0-16,0-33 16,0 0-1,33-33-15,0 0 16,-33 0-1,0-33-15,0 33 16,0-33-16,1 0 16,-1 33-16,-33-34 31,0 134 0,0-34-15,-33 66-16,33-33 15,-34 33 1,34 1-16,-33 32 15,0-33-15,0 0 16,0 0-16,-33 1 16,33-34-1,-33 33-15,0-66 16,-1 0-16,1 0 15,0-66-15,33 33 16,0-33 0,0 0-16,33-33 15,33 0 1,0 0-16</inkml:trace>
  <inkml:trace contextRef="#ctx0" brushRef="#br0" timeOffset="24271.7137">10815 13924 0,'0'33'16,"-66"33"-16,33-33 15,-34 0-15,34 0 16,-33 33-16,0-33 15,0 0 1,33 34-16,0-67 16,0 33-16,0 0 31,33 0-16,33-33 1,0 33-16,0-33 16,0 33-16,33 0 15,0-33 1,-33 33-16,33 0 15,1 33-15,-34-33 16,0 0-16,0 1 16,0-1-16,0-33 15,-33 0 1</inkml:trace>
  <inkml:trace contextRef="#ctx0" brushRef="#br0" timeOffset="24989.3229">11807 13494 0,'33'33'16,"-33"0"-1,0 0-15,0 33 16,0 0-16,0 0 16,0 1-1,0-1-15,0 0 16,33 0-16,-33-33 15</inkml:trace>
  <inkml:trace contextRef="#ctx0" brushRef="#br0" timeOffset="25254.5263">11542 14122 0,'34'0'15,"-1"-33"-15,0 33 16,0 0-16,33 0 16,0 33-16,0-33 15,0 33 1,0 0-16,1 0 15,-34 34-15,0-34 16,0 0 0</inkml:trace>
  <inkml:trace contextRef="#ctx0" brushRef="#br0" timeOffset="25769.3329">11642 14453 0,'0'0'0,"33"-33"15,33 0-15,-33 33 16,33 0-16,33 33 16,-33-33-16,1 33 15,-34 0 1,0 0-16,-33 33 15,-33-33 1,0 0-16,0-33 16,-34 33-1,1 0-15,0-33 16,33 0-16,0 0 15,0 0-15,66 0 32,-33 0-17,66 0-15,-33 34 16,33-34-16,0 33 15,-32 33-15,32-33 16,-66 0 0,33 33-16,-33-33 15,-33 0 1,0 33-16,0-33 15,-34 0-15,-32 1 16,33-1 0,0-33-16,0 0 15,0 0-15,33 0 16,-1-33-16,34-1 15,0-32-15</inkml:trace>
  <inkml:trace contextRef="#ctx0" brushRef="#br0" timeOffset="26112.5373">12932 14453 0,'-34'66'15,"-32"-33"-15,33 0 16,-33 33-16,0-33 16,0 34-16,0-34 15,33 0 1,-34 33-16,34-33 15,0-33-15,33 33 16,-33-33 0,33 0-16</inkml:trace>
  <inkml:trace contextRef="#ctx0" brushRef="#br0" timeOffset="26377.7407">12502 14420 0,'33'0'0,"0"33"16,-33 0-16,33 0 15,0 0 1,0 33-16,0 0 15,33 1 1,-33-34-16,0 33 16,0 0-1,0 0-15,1-33 16,-34-33-16</inkml:trace>
  <inkml:trace contextRef="#ctx0" brushRef="#br0" timeOffset="40542.7223">13130 14519 0,'33'33'16,"0"-33"-16,33 0 15,-33 33-15,33-33 16,-32 0-16,32-33 15,-33 33 1,0 0-16,0 0 16</inkml:trace>
  <inkml:trace contextRef="#ctx0" brushRef="#br0" timeOffset="41059.5291">13791 14188 0,'33'0'16,"-33"33"15,0 34-31,0-34 16,0 0-16,0 33 15,-33-33 1,33 0 0,33 0-1,1-33 1,-34 0-1,33 0-15,33 0 16,-33 0-16,33 0 16,-33 0-16,33 0 15,0 33-15,-33 0 16,34 0-1,-34 0-15,-33 33 16,0-32-16,0 32 16,-33 0-16,0 33 15,-1-66 1,1 33-16,-33-33 15,33 0-15,-33 0 16,33-33-16,0 0 16,0-33-1,0 0 1,0-33-16,0 0 15,33-33-15</inkml:trace>
  <inkml:trace contextRef="#ctx0" brushRef="#br0" timeOffset="41262.3317">13824 13957 0,'67'-66'0,"-34"66"16,66 0-16,-33 33 15,66-33-15,-32 33 16,-1 0-16,-33-33 16,33 33-1</inkml:trace>
  <inkml:trace contextRef="#ctx0" brushRef="#br0" timeOffset="46726.4021">21597 16007 0,'0'33'15,"-33"-33"1,33 33-1,-34-33 1,34 0 0,0 67 15,0-67-31,34 33 15,-34-33-15,33 0 16,0 0 0,-33 0-16,33-33 15,-33 0 1,0-1-1,-33 1 17,33 33-32,-33 0 15,33 0-15,-33 0 16,33 0-16,-34 33 31,34 1-15,0-1-16,0 0 15,34 0-15,-34 0 16,33 0-16,-33-33 15,33-33 1,-33 33 0,33-66-1,-33 33 1,0-34-1,-33 34 1,33 0 0,-33 33-1,33 0-15,-33 33 16,33 0-1,0 1 1,0 32 0,0-33-1,33 33 1,-33-66-16,33 0 15,0-66 17,-33 33-17,0 0 1,0-34-1,-33 67 17,33 0-32,-33 0 15,33 0-15,-33 0 16,33 34-1,0-1 17,0 33-17,33-33 1,-33-33-1,33-33 1,-33 0 0,0 0-1,0 0 1,-33-1-1,0 34 17,33 0-17,0 34 1,0 32 15,0-66-15,33 33-16,0 0 15,-33-66 1,33 0-1,-33 0 1,-33 0 15,33-1-15,0 1-1,-33 33 1,33 67 15,0-34-15,0-33-1</inkml:trace>
  <inkml:trace contextRef="#ctx0" brushRef="#br0" timeOffset="47990.0183">22390 15247 0,'0'33'16,"-33"-33"-1,33 66 1,0-33 0,0 33-1,33-66 1,0 0-1,-33 0-15,0-33 16,34-33 0,-34 33-1,0 0 16,-34 33-31,34 0 16,-33 0 0,33 33 15,0 33-31,0-33 15,33 0 17,-33 0-17,34-33-15,-34 0 16,33-33-16,-33 0 15,0-33 17,0 33-17,-33 0 1,33 33-16,-34 0 31,34 66-15,0-33-1,0 0-15,0 0 16,34-33 15</inkml:trace>
  <inkml:trace contextRef="#ctx0" brushRef="#br0" timeOffset="48910.4301">23283 14585 0,'-33'0'16,"0"0"-16,33 0 15,-33 33 1,33 33 0,33-33-1,-33 1-15,0-1 16,33-33-16,-33 0 15,33-33 1,0-34 0,-33 34-1,0 0 1,-33 0-1,33 33 1,-33-33-16,0 66 16,33-33-16,-33 0 15,33 66 1,0-33-16,0 0 31,33 1-15,-33-1-16,33-66 15,-33 33-15,33 0 16,-33-67-1,33 1 1,-66 33 0,33 33-1,-33-33 1,33 33-16,-33 0 15,33 33-15,0-33 16,-33 66 0,33-33-1,0 0-15,0 1 16,33-34-1</inkml:trace>
  <inkml:trace contextRef="#ctx0" brushRef="#br0" timeOffset="49784.0413">24044 13824 0,'-33'34'0,"33"-34"16,-33 0-1,33 33 1,-33 0 0,66 0-1,-33-33 16,33-33-31,-33 33 16,33-33 0,-33 0-1,0-1 16,-33 34-15,33 0 0,-33 34-1,33-1 1,0 33-1,33-33 1,-33-33 0,33 0-16,-33 0 15,33-33-15,-33 0 16,0 0 15,0 0-15,0-1-1,-33 34 1,33 0-16,-33 34 15,33-34 1,-33 33-16,33 0 16,0 33-1,33-66 16,-33 0-31,33-33 16,0 0-16</inkml:trace>
  <inkml:trace contextRef="#ctx0" brushRef="#br0" timeOffset="50470.4501">24871 13031 0,'0'0'16,"-33"0"-1,33 0-15,-33 0 16,0 33-16,33-33 15,0 66 1,-33 0 0,66-66-1,-33 33-15,33-33 16,-33 0-16,33-33 31,-33 0-31,33 0 16,-33 0-16,33 0 15,-33 0 1,0 0 15,-33 33-31,33 0 16,-33 33-16,33 0 15,-33 0-15,33 0 16,0 0-1,0 0 1,33-33 0,-33 0-16,33 0 15,0-33 1,-33 33-1,0 0-15</inkml:trace>
  <inkml:trace contextRef="#ctx0" brushRef="#br0" timeOffset="53730.8919">21564 16107 0,'0'0'78,"33"0"-63,-33-34 1,33 34 0,0-33-1,-33 33 1,0 0-16,33-33 15,-33 33-15,33-33 16,0 33-16,-33 0 16,33-33-1,0 33-15,-33-33 16,33 33-16,0-33 15,-33 0 1,33 33-16,0-33 16,0 33-16,-33-33 15,34 0 1,-1 0-16,0 33 15,0-33-15,-33-1 16,33 34-16,0-33 16,0 33-16,-33-33 15,33 0-15,0 33 16,0-33-1,0 0-15,-33 33 16,33-33-16,0 33 16,1-33-16,-34 0 15,33 33-15,0-33 16,0 0-1,0 0-15,-33 33 16,33-33-16,0 0 16,-33 33-16,33-34 15,0 1 1,0 0-16,0 33 15,0-33 1,-33 0-16,33 33 16,0-33-16,1 0 15,-34 33-15,33-33 16,0 33-1,0-33-15,0 0 16,0 0 0,-33 0-16,66 0 15,-66 33-15,33-33 16,0-1-16,0 1 15,0 0-15,0 0 16,0 0 0,1 0-16,-1 33 15,-33-33-15,66 0 16,-66 0-16,66 0 15,-33 0 1,-33 0-16,33 0 16,0 0-16,0-1 15,0 1-15,0 0 16,0 0-16,1 0 15,-1 33 1,0-33 0,-33 0-16,33 0 15,0 0-15,0 0 16,0 0-16,0 0 15,0 0 1,-33 33-16,33-34 16,0 1-16,0-33 15,0 66-15,0-33 16,1 0-1,-1 0-15,0 0 16,0 0-16,0 0 16,0 0-16,0 0 15,0 0-15,0 0 16,0-1-1,0 1-15,0 0 16,0 0-16,0 0 16,1 0-16,-1 0 15,0 0-15,0 0 16,0 0-1,0 0 1,-33 0-16,66 0 16,-33 0-16,0-1 15,0 1-15,0 0 16,0 0-1,34 0-15,-34 0 16,0 0-16,33-33 16,-33 33-16,0 0 15,0 0 1,33-34-16,-33 34 15,0 0-15,34-33 16,-34 33-16,0-33 16,33 33-16,0-33 15,-33 0 1,33 33-16,0-34 15,0 1-15,1 0 16,-34 33-16,33-33 16,0 0-1,0 0-15,-33-1 16,33 1-16,0 0 15,1 33 1,-1-33-16,0-33 16,0 33-16,0-1 15,0 1 1,1 0-16,-1 0 15,0 0-15,0 0 16,0 33-16,0-34 16,0 1-1,-33 0-15,34 0 16,32 0-16,-33 0 15,0 0-15,0-1 16,-33 1-16,33 0 16,1 0-1,-34 33-15,66-33 16,-66 0-16,33 0 15,0-1-15,0 1 16,1 33 0,-1-33-16,-33 0 15,33 33-15,-33-33 16,33 33-16,-33-1 15,0-32 1,0 33 0,0 0-16,1 0 15,-1 0-15,-33 0 16,33 33-1,-66-33 17,33 33-32,-33 33 15,-1-33-15,1 0 16,0 33-16,0-33 15,0 33 1,-33-33-16,0 33 16,33-33-16,0 33 15,-33-33-15,32 33 16,-32-33-16,33 0 15,0 0 1,33 0-16,-33 33 16,66-66 30,0 33-30,0-33-16,0 33 16,0-33-1,34 33-15,-34-33 16,0 33-16,33-33 15,-33 33-15,0-33 16,33 33 0,-33 0-16,0 0 15,0-33-15,1 33 16,-1 0-16,-33 0 15,33 0-15,-33 33 16,33-33 0,-33 66-1,0-33 1,0 0-16,0 0 15,0 33 1,0-32-16,0-1 16,0 0-16,0 33 15,33-33-15,-33 33 16,0-33-16,33 33 31,-33 0-31,0 1 16,0-1-16,0 0 15,0-33-15,0 33 16</inkml:trace>
  <inkml:trace contextRef="#ctx0" brushRef="#br0" timeOffset="55649.7165">21597 16107 0,'0'0'46,"-33"33"-30,33-33 0,-34 33-16,1-33 15,0 33-15,0 0 16,33 0-16,-66-33 15,33 33-15,0 0 16,0 0 0,0 0-16,-33 33 15,33-33-15,0 0 16,-34 1-16,34-1 15,-33 33-15,33-33 16,0 0 0,-33 0-16,0 33 15,33-33-15,-33 0 16,-1 33-16,34-33 15,-33 34 1,0-34 0,33 0-16,-33 33 15,0-33-15,33 0 16,-34 0-16,1 33 15,33-33-15,-33 0 16,33 1 0,-33-1-16,33 33 15,0-33-15,0 0 16,0 0-16,-1 0 15,1 0-15,0 0 16,0 0 0,33 0-16,-33-33 15,66-33 32,-33-33-31,33 0-1,-33 33-15,0 0 16,33-33-16,-33 33 15,33-34 1,-33 34 0,34 0-16,-34 0 15,33-33 1,-66 99 31,33 0-32,0 0-15,-34 0 16,1 34-16,33-34 15,-33 33 1,0-33-16,33 33 16,-33-33-16,33 33 15,-33-33-15,33 33 16,0-33-1,0 1 1,33-34 0,-33 0-1,33 0-15,0 0 16,0 0-16,0 0 15,1 0 1,-1 0 0,0-34-16,0 34 15,0 0-15,-33 0 16,33 0-16,0-33 15,0 33-15,-33 0 16,33-33 0</inkml:trace>
  <inkml:trace contextRef="#ctx0" brushRef="#br0" timeOffset="57490.5401">20968 16636 0,'0'0'16,"-33"-33"0,0 33-1,33-33-15,-33-1 16,33 1-1,-33 0-15,0 0 16,33 0-16,-33-33 16,0 33-16,0 0 15,0 0-15,33-33 16,-33 33-1,-1 33-15,34-33 16,-33 33-16,33-34 16,-33 34-16,0 0 15,33 34 16,0-1-15,0 33 0,0-33-16,-33 33 15,33-33-15,0 0 16,0 33 15,0-33-15,-33-66 30,33-33-30,0 33-16,0 0 16,0 0-1,0-33-15,0 33 16,0-33-16,0 32 15,33 1-15,-33-33 16,0 33-16,33 0 31,-33 0-31,33 33 16,0 0-16,-33 0 15,33 0-15,1 0 16,-1 0-16,0 0 16,0 0-1,0 0-15,0 0 16,0 0-16,0 33 15,0-33 1,-33 0-16,33 0 16,0 0-1,0 0-15,-33 0 16,33 0-16,0-33 15,1 0-15</inkml:trace>
  <inkml:trace contextRef="#ctx0" brushRef="#br0" timeOffset="59097.3607">28013 9856 0,'0'-66'78,"0"33"-62,-33-34-16,33 1 16,-33 0-16,0 0 15,-1 0 1,1 0-16,0-1 15,0 34 1,33-33-16,-33 33 16,0 0-16,0 0 15,33 33 1,-33 0-16,0 0 15,33 0-15,-33 33 16,0 0-16,33 0 16,0 33-1,-33-33-15,33 1 16,0-1-1,0-66 32,0-1-31,0 1-16,0-33 15,0 0-15,0 33 16,33 0 0,-33 0-16,33 0 15,-33 0-15,33 33 16,0 0-16,0 0 15,0 0 1,0 33 0,0-33-16,0 33 15,0 0-15,0-33 16,1 33-16,-34 0 15,33-33 1,-33 33-16,33 0 16,-33-33-1</inkml:trace>
  <inkml:trace contextRef="#ctx0" brushRef="#br0" timeOffset="61998.9979">21696 14618 0,'-33'0'15,"33"-33"1</inkml:trace>
  <inkml:trace contextRef="#ctx0" brushRef="#br0" timeOffset="62935.0099">21630 14585 0,'-33'0'0,"33"0"16,0 0-16,-33 0 15,33 0-15,-34 33 16,34 0 15,0 33-15,34-66-16,-34 34 15,33-34-15,0 0 16,-33-34 0,33 34-16,-33-33 15,0-33 1,0 33-1,-33 0 17,0 33-32,33 0 15,-33 0-15,33 0 16,-34 33-16,34 33 31,0-33-15,0 0-16,0 1 15,34-1-15,-1-33 16,-33 0-16,33 0 15,-33-33 1,33-1-16,-33 34 16,33-66-1,-33 0 1,-33 66-1,0-33 1,0 33-16,33 0 16,-33 33-16,33-33 15,0 66 16,0 0-15,33-66-16,-33 34 16,33-34-16,-33 0 15,33-34 1,-33 34-16,33-66 31,-33 33-15,-33 0-1,33 33 1,-33-33-16,33 66 15,-33-33 1,33 33 0,0 33-1,33-66 1,0 0 15,-33-33-15,0 0 15</inkml:trace>
  <inkml:trace contextRef="#ctx0" brushRef="#br0" timeOffset="65103.4377">24077 13891 0,'0'0'0,"-33"0"15,33 0-15,-33 0 16,33 0-16,-33 33 15,33 0 17,33 0-17,0-33 1,-33 0-16,33-33 15,-33 33 1,33-33 0,-33-33-1,-33 66 1,0 0-1,33-34 1,-33 68 0,33-34-1,-33 33 1,66-33 31,-33 0-47</inkml:trace>
  <inkml:trace contextRef="#ctx0" brushRef="#br0" timeOffset="66725.8585">26425 13130 0,'0'0'16,"-33"33"-1,33 0 1,0 0 0,0 0 15,33-33-16,-33 0-15,33-33 16,-33 33-16,33-33 16,-33 0-1,0 0 1,-33 0 15,33 33-31,-33 0 16,33 33-16,-33-33 15,33 33 1,-33 0-1,66 0 1,0-33 0,-33-33-1,33 33 1,0 0-16,-33-33 15,33 0 1,-66 0 0,0 33-1,33 0 1,-33 33-16,0-33 15,33 0-15,-33 0 16,33 33-16,-33-33 16,33 33-16</inkml:trace>
  <inkml:trace contextRef="#ctx0" brushRef="#br0" timeOffset="68629.0829">23912 13990 0,'33'-33'47,"0"33"-32,0-33 1,0 33-16,-33 0 16,33-33-16,0 33 15,0 0-15,0 0 16,0-33-1,34 33 1,-34-34-16,33 34 16,-33-33-16,33 33 15,0-33-15,-33 33 16,33-33-1,0 0-15,-32 0 16,32 33-16,0-33 16,0 0-16,0 33 15,0-33-15,0 0 16,1 0-1,-1 33-15,0-33 16,0 33-16,-33-33 16,33 33-16,0-33 15,1-1 1,-1 34-16,0-33 15,0 33-15,0-33 16,-33 33-16,66-33 16,-32 0-1,-1 33-15,0-33 16,-33 0-16,33 33 15,0-33 1,0 33-16,-33-33 16,34 0-16,-1 33 15,0-33 1,0 33-16,0-33 15,0 33-15,0-33 16,1 33-16,-34-33 16,33 33-1,0-34-15,0 1 16,0 33-16,0-33 15,1 0-15,-1 0 16,33 33-16,-33-33 16,0 0-1,0 33-15,0-33 16,34 0-16,-1 0 15,-33 0-15,33 0 16,0 0 0,-32-1-16,32 1 15,-33 0-15,33 0 16,0 0-16,-32 0 15,32 0 1,0 0 0,-33-33-16,33 33 15,1 0-15,-34 0 16,33 0-16,0-1 15,-33 1-15,34-33 16,-1 33 0,-33 0-16,33 0 15,-33 0-15,0 33 16,34-33-16,-34 0 15,-33 0 1,33 33-16,-33-33 16,0 33-16,0-33 15,0 33-15,-66 0 47,0 0-47,-33 0 16,33 0-16,-33-33 15,0 33-15,0 0 16,-1 0-16,1 0 31,33 0-31,-33 0 16,33 0-16,0 0 15,0 0-15,33 0 47,33 0-31,33 0-16,-33 0 15,33-34-15,-33 34 16,33 0-16,1 0 15,-1 0-15,-33 0 16,33 0 0,-33 0-16,0 0 15,0 34-15,-33-1 16,33 0-1,-33 33-15,-33-33 16,33 33 0,0-33-16,0 33 15,-33 0-15,33-33 16</inkml:trace>
  <inkml:trace contextRef="#ctx0" brushRef="#br0" timeOffset="71452.7191">24143 13824 0,'-33'0'32,"33"0"-1,-33 34 0,33-34-15,-33 0-1,33 0 1,-33 0-1,0 33 1,33-33-16,0 0 16,-33 0-16,33 33 15,-33-33 1,0 0-16,33 0 15,-33 0-15,33 33 16,-33-33-16,-1 0 16,1 0-16,0 33 15,0-33-15,0 0 16,0 33-1,0-33-15,0 0 16,0 33-16,0-33 16,0 0-16,0 33 15,0-33 1,-34 0-16,34 33 15,0-33 1,0 33-16,0-33 16,0 0-16,-33 33 15,33-33 1,0 33-16,-33-33 15,33 33-15,-1-33 16,1 0-16,-33 34 16,0-34-16,33 33 15,0-33 1,0 33-16,-33-33 15,33 33-15,-33-33 16,32 33-16,1-33 16,-33 33-1,0-33-15,33 33 16,-33-33-16,33 33 15,-33-33-15,33 0 16,-34 33 0,34-33-16,-33 33 15,33-33-15,-33 33 16,33-33-16,-33 33 15,0 0 1,33-33 0,-34 33-16,1-33 15,0 34-15,0-34 16,0 33-16,33-33 15,-33 33-15,-1 0 16,1-33 0,0 33-16,0 0 15,0 0-15,0-33 16,0 33-16,-34 0 15,34-33-15,0 33 16,-33 0 0,33 0-16,0 0 15,-34 0-15,34 1 16,-33-1-16,33 0 15,-33 0-15,-1 0 16,1 0 0,33 0-16,-33 0 15,0 0-15,-1 33 16,1-33-16,0 0 15,0 0 1,-1 1 0,34-1-16,-33 0 15,0 0-15,0 0 16,-1 33-16,34-66 15,-33 33-15,0 33 16,33-33 0,-33 0-16,32 0 15,-32 1-15,33-34 16,0 33-16,0 0 15,0 0-15,-1 0 16,1 0-16,33 0 16,0-33-1,-33 33-15,33-33 16,0 33-16,0 0 15,0-33-15,33 0 16,-33 0 15,66 0-15,-33-33-1,33 0 1,0 0-16,0 0 16,0-33-1,0 0-15,0 33 16,0-34-16,0 1 15,0 33-15,0-33 16,1 33-16,-1 0 16,0 33-1,-33-33-15,0 33 63,-33 33-63,0-33 15,33 33-15,-34-33 16,1 33-16,0 0 15,0 0-15,33 0 16,-33 0 0,0 0-16,0 0 15,0 1-15,0-1 16,0 0-16,0 0 15,33 0 1,-33 0 0,33 0-16,-33-33 15,33 33-15,-34 0 16,34 0-1,0 0 1,0 0 15,34-33-15,-34 0-16,33 33 15,0-33-15,0 33 16,33 1-16,0-34 16,-33 33-1,33-33-15,-33 33 16,34 0-16,-1-33 15,-33 0-15,0 33 16,0-33-16,0 33 16,0-33-1,0 33-15,0-33 16,-33 33-16,33-33 15</inkml:trace>
  <inkml:trace contextRef="#ctx0" brushRef="#br0" timeOffset="72763.1359">16073 16073 0,'34'67'16,"-1"-1"-16,0 0 15,0 33-15,0-33 16,0 33-16,0-32 15,0-1 1,0-33 0,0 33-16,-33-33 15,0-33 16,-33 0-31,0 0 16,0-33 0,-33 33-16,33 0 15,-33 0-15,-1 0 16,34 33-16,-33 0 15,33 0-15,0 0 16,0 33 0,0 1-16,0-34 15,33 33-15,0 0 16,0-33-16,33 0 15,0 0-15,0-33 16,33 0 0,-33-33-16,33 0 15,1 0-15,-34-33 16,33 33-16,-33-33 15,33 32 1,-33 1-16,0 33 16,0-33-1,-33 33-15,33-33 16</inkml:trace>
  <inkml:trace contextRef="#ctx0" brushRef="#br0" timeOffset="74104.7531">18918 17595 0,'33'66'16,"0"0"-1,-33 0-15,0 0 16,33 1-16,0 32 16,0-33-1,0 0-15,-33 0 16,33-33-16,-33 0 15,33 0 1,-66-66 31,0 0-47,0 0 15,-33 33-15,0-33 16,0 0 0,-1 33-16,1 0 15,33 0-15,-33 33 16,33 0-16,0 0 15,0 0-15,0 33 16,33 1 0,0-1-1,33 0-15,0 0 16,0-33-16,0 0 15,33-33-15,-33-33 16,33 33 0,-32-33-16,32 0 15,0 0-15,-33 0 16,0 0-16,0 0 15,0 0 1,-33 0-16,0-1 16</inkml:trace>
  <inkml:trace contextRef="#ctx0" brushRef="#br0" timeOffset="75682.3735">20638 14883 0,'0'66'47,"0"0"-47,0 0 16,0 0-1,0 1 1,33-1-16,-33 0 15,33 0-15,-33 0 16,0 0-16,33-33 31,-66-66 0,0-33-15,0 33-16,-34 0 16,34 0-1,0-33-15,0 66 16,33-33-16,0 66 47,33 0-32,0 33-15,0-66 16,0 66-16,34-66 15,-34 33-15,0-66 16,0 33-16,0-33 16,0 33-1,0-33 1,-33 0-16,0-33 15,0 33-15,0 0 16,33-34 15</inkml:trace>
  <inkml:trace contextRef="#ctx0" brushRef="#br0" timeOffset="77041.5911">28443 12369 0,'-33'66'31,"33"-33"-31,0 34 16,0-1-16,0 0 15,0 0 1,0 0-16,-33 0 15,33 1-15,0-34 16,0 0 0,-34-66 15,34 0-16,-33-1-15,33-32 16,-33 33-16,66-33 31,-33 66-15,33 33-1,1-33-15,-34 0 16,33 0 0,0 0-16,0 33 15,0-66-15,0 33 16,-33 0-16,33-33 15</inkml:trace>
  <inkml:trace contextRef="#ctx0" brushRef="#br0" timeOffset="79413.8216">23416 14122 0,'-33'0'15,"-1"33"1,34 0-16,0 33 15,-33 1-15,33-1 32,0-33-17,0 33-15,-33 0 16,33-66-16,-33 0 15,33 0-15,-33-33 16,0-33 0,0 0-16,0 33 15,0-33-15,0 66 16,0-34-16,0 34 15,0 34-15,33-1 16,-33 33 0,-1 0-16,34 0 15,-33 33-15,33-33 16,0 34-16,0-67 15,-33-33-15,33 0 16,-33 0 0,-33-66-16,33 32 15,0-32-15,0 0 16,0 0-16,0 33 15,-33 0 1,66 66 0,-33 0-16,-1 0 15,1 33-15,33 33 16,-33 1-16,33-1 15,0 0 1,0 0-16,-33-66 16,33 0-16,-33-33 15,0-33-15,-33 0 16,33-33-16,0 0 15,-33 0 1,-1-33-16,34 33 16,0 32-16,0 34 15,0 34-15,33 32 16,-33 0-16,0 33 15,33 33 1,33 1-16,-33-1 16,0-33-16,33 33 15,-33-65-15,0-34 16,-33 0-16,0-66 15,-33 0 1,33-67 0,-33 34-16,0-33 15,-1-33-15,1 32 16,33 34-16,0 33 15,0 33 1,0 33-16,33 33 16,-33 34-16,66-1 15,-33 33-15,33-33 16,-33 34-16,33-34 15,0-33-15,-99-33 32,33-66-32,-33-33 15,0-33-15,-34-1 16,34-32-16,0 33 15,33-33-15,-33 66 16,33 66 0,33 0-16,-33 66 15,33 33-15,33 0 16,-33 33-16,33 1 15,33 32-15,-33-33 32,0-32-32,0-34 15,-33 0-15,0-66 16,-33-33-16,-33-33 15,-33 0-15,0-34 16,-1-32 0,1 0-16,0-1 15,33 1-15,33 33 16,0 66-16,0 33 15,33 33-15,-33 66 16,33 33 0,33 1-16,0 32 15,0 34-15,66-34 16,-33-33-16,-33-33 15,33-32-15,-66-34 16,-33-33 0,0-33-16,-66-34 15,-33-32-15,-1-33 16,1 0-16,0-67 15,0 67 1,65-34 0,1 67-16,0 66 15,66 33-15,-33 66 16,33 34-16,0 65 15,33 0-15,33 1 16,0 32-16,34 1 16,-1-34-1,0-66-15,-66 0 16,-66-99-1,-33-33-15,-66-33 16,-1-33-16,1-33 16,-33-1-1,65 1-15,-32 0 16,66 33-16,0 32 15,66 100-15,-33 34 16,66 65 0,0 0-16,66 34 15,0 32-15,1-33 16,32-32-16,0-1 15,-66-66-15,0-33 32,-99-66-17,-66 0-15,-33-66 16,-33 0-16,-1-34 15,-32-32-15,32 0 16,34 32 0,33 1-16,66 99 15,0 66-15,33 33 16,66 33-16,-33 34 15,66 32-15,33 0 16,-32-32 0,32-34-16,-66-33 15,-33-33-15,-66-66 16,-33 0-16,-33-33 15,-34 0-15,1-34 16,33-32 0,0 33-16,33 33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27:43.218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827 7971 0,'0'33'32,"0"33"-17,0-33-15,0 33 16,33 0-1,-33-33-15,33 33 16,-33-33-16,33 1 16,0-34-16,0 0 15,0 0 1,33-34-16,-66 1 15,33 0-15,-33 0 16,34-33 0,-34 0-16,-34 0 15,34 0 1,0 33-16,34 99 47,-34 0-32,0 33-15,0 0 16,0 1-16,33 32 15,-66-33-15,33 33 16,0-32 0,0-1-16,0 0 15,-34-33-15,1 0 16,0-33-16,-33 0 15,33-33-15,0 0 16,0-66 0,33 0-16,-33 0 15,66-33-15,0 33 16</inkml:trace>
  <inkml:trace contextRef="#ctx0" brushRef="#br0" timeOffset="358.8046">1554 8268 0,'34'0'0,"-1"0"16,0 0-16,0 0 16,0 0-16,33 0 15,0 0-15,0 0 16,0 0-1,1 0 1,-1 0-16,-33 0 16</inkml:trace>
  <inkml:trace contextRef="#ctx0" brushRef="#br0" timeOffset="670.8086">2811 8037 0,'-33'33'16,"0"0"-1,-33 0-15,33 0 16,0 33-16,0 0 15,0-33 1,0 34-16,-1-34 16,1 33-16,33-33 15,-33 0-15,33 0 16,0-33 31</inkml:trace>
  <inkml:trace contextRef="#ctx0" brushRef="#br0" timeOffset="920.4118">2480 7971 0,'34'0'16,"-1"33"0,-33 0-16,33 66 15,0-33-15,0 0 16,0 0-16,0 1 15,0-1-15,0-33 16,0 33 0,-33-33-16,33-33 15,0 0-15</inkml:trace>
  <inkml:trace contextRef="#ctx0" brushRef="#br0" timeOffset="1123.2144">3208 8367 0,'66'0'16,"-33"0"-16,33 0 15,-32 0-15,-1 0 16,33 0-16,0 0 15,0 0 1</inkml:trace>
  <inkml:trace contextRef="#ctx0" brushRef="#br0" timeOffset="1638.021">3903 8070 0,'33'0'0,"33"-33"15,0 33 1,0 33-16,-33-33 16,33 33-16,-33 0 15,-33 0 1,33 0-16,-33 0 15,-33 0-15,0 0 16,0 33-16,-33-66 16,33 34-16,0-1 15,0-33 1,0 0-16,66-33 31,0 33-31,0 0 16,33 0-1,0 33-15,0-33 16,-32 33-16,32 33 15,-33-33-15,-33 0 16,33 0 0,-33 33-16,-33-33 15,0 0-15,0 0 16,-34 34-16,34-67 15,-33 33-15,0-33 32,33 0-32,0 0 15,0-33-15,33-34 16,0 34-16</inkml:trace>
  <inkml:trace contextRef="#ctx0" brushRef="#br0" timeOffset="2028.026">5126 8169 0,'-33'33'15,"0"0"-15,-33 33 16,33-33-16,-33 0 16,33 1-16,0-1 15,0 0 1,33-33-16,-33 33 15,66 0 17,-33-33-17,66 33-15,-33-33 16,0 0-16,0 0 15,33 0-15,0 0 16,-33 33 0,33-33-16,-32 0 15,32 33-15,-33-33 16</inkml:trace>
  <inkml:trace contextRef="#ctx0" brushRef="#br0" timeOffset="2277.6292">4928 8864 0,'33'0'0,"0"-34"16,0 34 0,33 34-16,0-34 15,1 0-15,-1 0 16,33-34-1,-33 34-15</inkml:trace>
  <inkml:trace contextRef="#ctx0" brushRef="#br0" timeOffset="2667.6342">6085 8434 0,'-33'-33'15,"0"66"1,-33 0-16,33 0 16,0 33-16,0 0 15,0 0 1,33 0-16,0 0 15,33-32 1,0-1-16,33 0 16,0 0-16,0-33 15,1-33 1,-1 33-16,0-66 15,-33 32-15,0-32 16,-33-33-16,0 66 16,-33-33-1,0 33-15,0 33 16,-33-33-16,33 0 15,-34 33-15</inkml:trace>
  <inkml:trace contextRef="#ctx0" brushRef="#br0" timeOffset="3759.6482">1951 9062 0,'0'99'0,"0"-33"15,0 0-15,0 34 16,0-34-16,0 0 15,0 0-15,0-33 16,0 0 0,-33-33 15,33-33-31</inkml:trace>
  <inkml:trace contextRef="#ctx0" brushRef="#br0" timeOffset="3931.2504">1720 9327 0,'33'0'16,"0"0"-16,33 0 16,0 0-16,0 0 15,1 0-15,32 0 16,0 0-1,0 0-15,0 0 16</inkml:trace>
  <inkml:trace contextRef="#ctx0" brushRef="#br0" timeOffset="4180.8536">2943 9227 0,'-66'33'0,"33"34"15,-33-34-15,33 33 16,0 0 0,0 0-16,0 0 15,0 0 1,33-33-16,-33 1 15,33-101 17</inkml:trace>
  <inkml:trace contextRef="#ctx0" brushRef="#br0" timeOffset="4383.6562">2514 9260 0,'33'0'15,"-33"33"-15,33 1 16,0-1-16,33 33 15,-33-33-15,33 33 16,-33-33 0,33 33-16,0-33 15,1 0-15,-1-33 16,0 0-16</inkml:trace>
  <inkml:trace contextRef="#ctx0" brushRef="#br0" timeOffset="4602.059">3572 9194 0,'0'66'15,"-33"1"1,33-34-16,0 33 15,0 0-15,-33 0 16,33 0 0,0 0-16,0-33 15,0 1 1</inkml:trace>
  <inkml:trace contextRef="#ctx0" brushRef="#br0" timeOffset="4804.8616">3340 9459 0,'33'0'15,"1"0"-15,32 0 16,-33 0-16,33 0 15,0-33-15,0 33 16,0 0 0,0 0-16</inkml:trace>
  <inkml:trace contextRef="#ctx0" brushRef="#br0" timeOffset="5319.6682">3969 9227 0,'33'-66'16,"0"66"-1,0-33-15,33 33 16,0 0-16,-33 0 16,33 33-1,-32 0-15,-1 0 16,0 0-16,-33 0 15,-33 1 1,0-1-16,-1 0 16,-32 0-1,33 0-15,-33-33 16,33 0-16,0 0 15,66 0 1,0 0 0,0-33-1,33 33-15,0 0 16,-32 33-16,32 0 15,-33 0-15,0 0 16,0 0 0,-33 33-16,0-33 15,-33 34-15,0-34 16,0 0-16,0 0 15,-34 0 1,1 0-16,33-33 16,0-33-16,0 0 15,33 0-15,0 0 16,33-34-1</inkml:trace>
  <inkml:trace contextRef="#ctx0" brushRef="#br0" timeOffset="5631.6722">5490 9227 0,'0'33'0,"0"0"16,-33 34-16,33-1 15,0 33-15,0-33 16,-33 0-16,33 0 15,0 1 1,0-34-16,0 0 16,-33-66 15,33 0-31</inkml:trace>
  <inkml:trace contextRef="#ctx0" brushRef="#br0" timeOffset="5787.6742">5226 9492 0,'33'-33'31,"0"33"-31,33 0 16,-33 0-16,66 0 15,-33 0 1,33 0-16,-32-33 15</inkml:trace>
  <inkml:trace contextRef="#ctx0" brushRef="#br0" timeOffset="5990.4768">6152 9293 0,'-34'67'0,"1"-34"16,0 33-16,0-33 15,-33 33-15,33 0 16,0 0-16,0 1 31,0-34-31,0 0 16,33 0-16,0-66 15</inkml:trace>
  <inkml:trace contextRef="#ctx0" brushRef="#br0" timeOffset="6193.2794">5788 9293 0,'33'0'0,"0"34"16,0 32-16,0 0 16,33-33-16,-33 33 15,33 0-15,-33 0 16,34-33-1,-34 1-15,33-1 16</inkml:trace>
  <inkml:trace contextRef="#ctx0" brushRef="#br0" timeOffset="6411.6822">6582 9327 0,'-34'33'0,"34"0"15,0 33-15,0 0 16,-33 0-16,33 0 16,0 34-16,0-67 15,0 33 1,33-33-16,-33-33 15</inkml:trace>
  <inkml:trace contextRef="#ctx0" brushRef="#br0" timeOffset="6598.8846">6350 9558 0,'33'-33'15,"0"33"-15,33 0 16,-33 0-16,34 0 15,-1 0-15,33 0 16,-33 0 0</inkml:trace>
  <inkml:trace contextRef="#ctx0" brushRef="#br0" timeOffset="7066.8906">6945 9293 0,'66'-33'0,"1"33"16,-34 0-16,0 0 16,33 0-16,-33 33 15,0-33-15,0 34 16,-33-1-1,0 0 1,-33 0-16,-33 0 16,33-33-16,0 33 15,0-33-15,0 0 16,66 0 31,0 0-47,0 0 15,33 0 1,-33 33-16,33-33 15,-33 33-15,0 0 16,-33 0-16,0 0 16,-33 0-16,0 0 15,0 1 1,-33-1-16,0 0 15,0 0-15,0-33 16,-34 0-16,1 0 16</inkml:trace>
  <inkml:trace contextRef="#ctx0" brushRef="#br0" timeOffset="8034.103">695 10087 0,'33'0'31,"0"0"-31,0 0 16,0 0 0,0 0-16,33 33 15,0-33 1,0 0-16,0 0 15,34 0-15,-34 0 16,33 0-16,0 0 16,34 0-1,-34 0-15,0 0 16,33 0-16,-32 0 15,-1 0-15,0 0 16,33 0 0,-33 33-16,34-33 15,-1 0-15,-33 0 16,34 0-16,-1 0 15,-33 0-15,33 0 16,1 0 0,-34 0-16,33 0 15,0 0-15,1 0 16,-1 0-16,0 0 15,1 0 1,-1 0 0,0 0-16,1 0 15,-1 0-15,33 0 16,-33 0-16,34 0 15,-34 0 1,67 33-16,-67-33 16,33 0-16,1 0 15,-1 34-15,0-34 16,1 0-1,-1 0-15,-33 33 16,34-33-16,-34 0 16,-33 33-16,0-33 15,-32 0-15,-1 0 16</inkml:trace>
  <inkml:trace contextRef="#ctx0" brushRef="#br0" timeOffset="9344.5198">1488 10583 0,'0'33'32,"0"34"-17,0-34-15,0 33 16,33 0-1,-33 0-15,33-33 16,1 0-16,-1 0 16,0 0-16,0-33 15,0 0 1,0-33-16,0-33 15,0 33-15,0-33 16,-33 33 0,0-33-16,33 0 15,-33 32 1,0 101 15,33-34-15,-33 66-1,0-33-15,0 33 16,0 1-16,0 32 15,0-33-15,-33 0 16,0-33 0,33 1-16,-33-1 15,-33-33-15,33 0 16,0 0-16,0-33 15,-33-33 1,66 0-16,0-33 16,0-1-16,33 1 15</inkml:trace>
  <inkml:trace contextRef="#ctx0" brushRef="#br0" timeOffset="9750.125">2580 10550 0,'0'0'0,"-33"33"15,0 0-15,-34 0 16,34 1-16,0 32 16,0-33-16,0 33 15,0-33 1,33-33-16,0 66 31,33-66-31,0 0 16,0 0-1,0 0-15,33 0 16,1 0-16,-34 0 15,33 0 1,-33 0-16,0 0 16,0 0-1,-33 33-15,33-33 16</inkml:trace>
  <inkml:trace contextRef="#ctx0" brushRef="#br0" timeOffset="9984.128">2414 11245 0,'33'0'16,"-33"0"-16,33 33 15,34-33-15,-1 0 16,0 0-16,0 0 16,-33-33-1,33 33-15,0 0 16</inkml:trace>
  <inkml:trace contextRef="#ctx0" brushRef="#br0" timeOffset="10280.5318">3572 10749 0,'-33'33'16,"0"0"0,0 0-16,0 0 15,0 33-15,-34 0 16,34 0-1,0 34-15,0-67 16,0 33-16,0-33 16,33-33-1</inkml:trace>
  <inkml:trace contextRef="#ctx0" brushRef="#br0" timeOffset="10498.9346">3175 10782 0,'33'33'0,"0"33"16,33-33-16,-33 66 15,34-33-15,-34 1 16,0-1-16,33-33 15,-33 33 1,0-66-16,0 33 16</inkml:trace>
  <inkml:trace contextRef="#ctx0" brushRef="#br0" timeOffset="10732.9376">3903 10749 0,'0'66'0,"0"0"16,0-33 0,0 33-16,0 33 15,0-32 1,0-1-16,0 0 15,0-33-15,0 33 16</inkml:trace>
  <inkml:trace contextRef="#ctx0" brushRef="#br0" timeOffset="10935.7402">3704 10980 0,'33'0'0,"0"0"15,0 0-15,34-33 16,-1 33-16,0 0 16,0 0-16,0-33 15,0 33 1,0 0-16</inkml:trace>
  <inkml:trace contextRef="#ctx0" brushRef="#br0" timeOffset="11450.5468">4333 10749 0,'66'-33'0,"-33"33"15,0 0-15,33 0 16,0 0-16,0 33 15,-33 0-15,34 0 16,-34 0 0,-33-33-16,0 33 15,-33 33 1,-1-33-16,1 0 15,-33 0 1,33-33-16,-33 0 16,66 0-16,0 0 46,33 0-46,33 0 16,-33 0 0,33 0-16,1 33 15,-34 1-15,33-1 16,-33 0-1,0 33-15,-33-33 16,-33 0-16,33 0 16,-66 33-16,33-66 15,-33 33 1,-1 0-16,1-33 15,33 0-15,-33 0 16,33 0-16,0 0 16,0-33-1,33 33-15</inkml:trace>
  <inkml:trace contextRef="#ctx0" brushRef="#br0" timeOffset="14461.3854">959 10054 0,'33'66'16,"-33"0"-16,0 1 15,0 32-15,0 33 16,0 0-16,0 34 31,0-34-31,0 33 16,0-32-16,0-1 15,0 0-15,0 1 16,0-34-1,-33 33-15,33-33 16,0-33-16,0 1 16,0-1-16,0-33 31,0 0-31,33-33 15,33 0-15,-33 0 16,67 0-16,-34-33 16,0 33-1,33-33-15,0 33 16,34 0-16,-1 0 15,0 0-15,1 0 16,-1 0-16,0 0 16,0 0-1,34 0-15,-1 0 16,0 33-16,1-33 15,-1 0-15,34 0 32,-34 0-32,33 0 15,-32 0-15,32 0 16,-32 0-16,32 0 15,-33 0-15,1 0 16,-34 33 0,33-66-16,-65 33 15,-1 0-15,0 0 16,-33 0-16,-33 0 15,0-33 1,0 33-16,-33-33 16,34-33-1,-34 32-15,-34-32 16,34 0-1,0 0-15,0 0 16,0-33-16,0 33 16,0-34-16,0 1 15,0-33 1,0 33-16,-33-34 15,33 1 1,0 33-16,0 0 16,0-1-16,0 1 15,0 33 1,0 0-16,0 0 15,0 33-15,-33 0 16</inkml:trace>
  <inkml:trace contextRef="#ctx0" brushRef="#br0" timeOffset="17721.8272">21597 8599 0,'0'-33'0,"-33"33"16,33 0-16,-34 0 15,1 33 1,33 33-1,33-33 1,-33 0 0,34 33-1,-34-66-15,33 0 16,-33-33-16,33 33 15,-33-33 1,33-33 0,-33 33-1,-33 0-15,0 33 16,33-33-16,-33 33 15,-1 33 1,34 33 0,0-33-1,0 0-15,0 0 16,34 0-16,-34-33 15,33 0 1,0 0-16,-33 0 16,33-33-16,0 33 15,-33-66 16,0 33-15,-33 0-16,33 33 16,-33-33-16,0 33 15,33 33 1,-33 0-1,33 33 1,0-33-16,0 0 16,33-33-16,0 33 15,-33-33 1,33 0-16,0-33 15,-33 33-15,33-33 16,-33 0 0,0 0-1,-33 0 1,33 33-16,-33-33 15,0 33-15,33 33 32,-33 0-17,33 0 1,33 33-1,0-66 1,-33 0 0,33 0-16,-33 0 15,0-33-15,33 0 16,-66-33 15,33 66-31,-33-33 16,0 33-16,33 0 15,-33 33-15,33 0 31,-33 0-15,66 0 0</inkml:trace>
  <inkml:trace contextRef="#ctx0" brushRef="#br0" timeOffset="19157.0456">22357 7971 0,'0'-33'16,"0"-1"-1,0 68 1,-33-1-1,33 33 17,33-33-32,-33 0 31,33-66-16,0 33-15,-33-33 16,34-33 0,-1 33-16,-33-1 15,-33 1 1,33 33-1,-34 0 1,1 0 0,33 33-16,-33 1 15,33-1 1,33 33-1,-33-66 1,33 0-16,1 0 16,-1-33-1,-33 0-15,33 0 16,0-1-16,-33 1 15,0 0 1,-33 33 0,0 0-16,0 0 15,-1 0 1,1 33-16,0 0 15,33 1-15,-33-1 16,33 0 0,33 0-1,0-66-15,0 33 16</inkml:trace>
  <inkml:trace contextRef="#ctx0" brushRef="#br0" timeOffset="19921.4554">23217 7045 0,'0'33'16,"-33"0"-16,33 0 16,-33-33-16,33 33 15,33 33 1,-33-66-16,33 0 15,0-33 1,0 33-16,0-33 16,-33 0-16,33 0 15,-33 0-15,0 0 16,0-1-1,-33 34 1,0 0-16,0 0 16,33 34-16,-33-1 15,33 0 1,0 0-16,0 33 15,0-33 1,33 0 0,-33-33-16,33 0 15,0-33-15,-33 0 16,33 33-16,1-33 15,-34 0 1,0-33 0,0 66-16,-34-33 15,1 33-15,-33 33 16,33 0-16,0-33 15,0 33 1,66-33 0,0-33-1,0-33-15</inkml:trace>
  <inkml:trace contextRef="#ctx0" brushRef="#br0" timeOffset="20576.6638">24011 6350 0,'-33'0'15,"0"0"-15,0 0 16,33 33-16,-33 0 15,33 0-15,0 33 32,33-33-32,0-33 15,-33 0 1,33 0-16,0-33 15,0 33-15,0-33 16,-33 0 0,33-33-1,-66 66-15,33-33 16,-33 33-16,0 0 15,0 0-15,33 33 16,-33 33 0,33-33-1,33 0 1,-33-33-16,33 0 15,0 0 1,0-33-16,-33 33 16,33-33-16,-66 0 31,0 33-16</inkml:trace>
  <inkml:trace contextRef="#ctx0" brushRef="#br0" timeOffset="21374.2742">20836 9360 0,'0'0'0,"-33"0"15,33 0-15,-33 0 16,0 33-1,33 0-15,-33 0 16,33 0-16,33 0 16,-33 0-1,33-66-15,0 33 16,0-33-1,0 0-15,0 0 16,0 0-16,-33 0 16,-33 0-1,0 33 1,0 0-16,0 33 15,33 0 1,-33 0-16,0 0 16,33 0-16,0 0 31,33-33-16,0 0 1,-33 0-16</inkml:trace>
  <inkml:trace contextRef="#ctx0" brushRef="#br0" timeOffset="21936.8815">19943 10087 0,'0'33'0,"0"0"15,0 34 1,0-67-1,33 33-15,-33-33 16,33 0 0,-33-33-16,33 33 15,-33-34-15,33 1 16,-33-33-16,0 33 15,-33 33 1,0 0 0,0 0-16,0 0 15,33 66-15,-33-33 16,0 0-16,33 1 15,33-34 17</inkml:trace>
  <inkml:trace contextRef="#ctx0" brushRef="#br0" timeOffset="23793.3053">20671 9459 0,'0'-33'31,"33"33"-15,-33 0-16,33-33 15,0 33-15,0-33 16,-33 0-1,33 33-15,0-34 16,0 1-16,0 33 16,0-33-16,0 0 15,0 0-15,0 0 16,1 0-1,-1 0-15,0 0 16,0 0-16,0 0 16,0 0-16,0 0 15,0 0-15,0-1 16,0 1-1,0 0-15,0 0 16,0 0-16,0 0 16,34 0-16,-34 0 15,0 0 1,0 0-16,0 0 15,0 0 1,33 0-16,-33 0 16,0-1-16,0 1 15,0 0 1,34-33-16,-34 33 15,0 0-15,33 0 16,-33 0-16,0 0 16,33 0-16,-33-33 15,33 33 1,-33-1-16,1 1 15,32 0-15,0-33 16,-33 33-16,0 0 16,33 0-16,0-33 15,-33 33 1,0-33-16,34 32 15,-34 1-15,33-33 16,0 33-16,0-33 16,-33 33-1,33-33-15,0 33 16,1-33-16,-34-1 15,33 34 1,-33-33-16,33 33 16,0-33-1,0 0-15,0 0 16,1 33-16,-1-33 15,33-1-15,-33 34 16,0-33-16,0 0 16,34 0-1,-34 0-15,0 0 16,0-1-16,33 1 15,-33 0-15,1-33 16,32 33-16,-33 0 16,33-1-1,-33 1-15,0 0 16,34-33-16,-1 33 15,0-33-15,-33 32 16,33-32 0,1 33-16,-1 0 15,0-33-15,0 33 16,1-1-16,-1-32 15,0 33 1,33-33 0,-33 33-16,1 0 15,-1-1-15,-33 1 16,33 0-16,-33 33 15,34-33 1,-34 33-16,0 0 16,-33 0-16,0 0 15,-33 0-15,33-1 31,-66 1-15,33 33 0,-33 0-16,0 0 15,0 0-15,-33 0 16,0 0-16,-1 33 15,1-33 1,0 0-16,0 0 16,0 34-16,0-34 15,33 0-15,0 33 16,33-66 15,66-1-15,-33 34-1,33-33-15,0 0 16,33 0-16,-33 33 15,1-33-15,32 33 16,-33 0-16,0 0 16,-33 0-1,0 0-15,-33 33 16,0 33-1,0 1-15,0-34 16,-33 33-16,33 0 16,0 0-1,-33 0-15,33-33 16,0 33-16,0 1 15,0-1-15,0 0 16</inkml:trace>
  <inkml:trace contextRef="#ctx0" brushRef="#br0" timeOffset="25947.133">21663 8665 0,'0'0'16,"-33"33"-1,0-33-15,33 33 16,-33 0-16,-1 0 16,1-33-1,0 33 1,0 1-16,0 32 15,0-33-15,0 0 16,-33 0-16,33 33 16,0-33-1,-33 33-15,33-33 16,-1 0-16,-32 34 15,0-34-15,33 0 16,0 0-16,-33 33 16,0-33-1,0-33-15,33 66 16,-34-33-16,34 0 15,-33 33-15,0-32 16,33-1-16,-33 0 16,0 33-1,33-33-15,-34 0 16,34 33-16,-33-33 15,0 0-15,33 0 16,-33 0-16,0 34 31,33-34-31,-34 0 16,1 0-16,33 0 15,-33 33-15,33-33 16,-33 0 0,0 0-16,33 33 15,-33-33-15,-1 0 16,1 34-16,33-34 15,-33 0-15,0 33 16,0-33 0,0 33-16,-1-33 15,1 33-15,0-33 16,0 34-16,0-34 15,0 33-15,0 0 16,-1-33 0,-32 33-16,33 0 15,0 0-15,-33-32 16,33 32-16,-1 0 15,-32 0-15,0 0 16,33 0 0,-33 0-16,32 1 15,-32-1 1,0 33-16,33-66 15,-33 33-15,32 33 16,-32-33 0,33 1-16,-33 32 15,0 0-15,33-33 16,-67 33-16,67-32 15,-33-1-15,33 33 16,-33-33 0,32 33-16,-32 1 15,0-34-15,0 33 16,33-33-16,-1 33 15,-32 0 1,33-32-16,0 32 16,-33-33-16,33 0 15,-1 33-15,34-32 16,-33-1-16,0-33 15,33 33 1,0-33-16,0 0 16,33-33-16,-33 0 31,33-33 0,33 0-31,-33 0 16,33-33-16,-33 0 15,33-1-15,-33 1 16,33 0-1,0 0-15,0 0 16,0 33-16,-33 0 16,33 0-16,-66 99 46,0-33-30,0 33-16,0-33 16,0 33-1,33 0-15,-33 0 16,0 1-16,33-1 15,-33 0-15,33 0 16,0-33 0,-33 0-16,33 0 15,0 33 1,0-66-1,33 0 1,0-33 0,0 33-16,0-33 15,0 33-15,33-33 16,-33 33-16,33-33 15,1 33 1,-34-33-16,33 33 16,-33 0-16,33 0 15,-33-33-15,33 33 16</inkml:trace>
  <inkml:trace contextRef="#ctx0" brushRef="#br0" timeOffset="27725.5558">17727 11741 0,'-33'0'0,"33"0"15,0 33 48,33 0-63,0 33 15,0-33-15,0 33 16,0 1-16,0-1 15,1 0-15,-1-33 16,0 33 0,0-33-16,0 0 15,0-33-15,-33 33 16,-33-66 31,0 33-32,0-33 1,-33 33-16,32-33 15,1 0-15,-33 33 16,33-33-16,0 33 16,0 0-1,0 0-15,33-33 16,0 66 15,33-33-15,0 0-16,33 33 15,-33 0-15,0-33 16,34 33-16,-34 0 15,33-33-15,-33 0 16,0 0-16,0 33 16,0-66-1,-33 33-15,33 0 16,-33-66-1,0 0 1,0 33 0,0 0-16,-33-33 15,33 33 1,-33-1-1,33 1 1,0-33 0,0 0-1</inkml:trace>
  <inkml:trace contextRef="#ctx0" brushRef="#br0" timeOffset="28926.7712">25830 4796 0,'0'33'47,"33"0"-47,0 33 15,-33 0-15,33 0 16,0 0 0,0 0-16,0 1 15,34-1-15,-34 0 16,0 0-16,0 0 15,0-33 1,-33 0-16,33 0 16,-66-33 15,0 0-16,0-33-15,0 0 16,0 0-16,-34 0 16,1-33-16,33 33 15,0 33 1,0-33-16,0 33 15,0-33 1,66 66 15,0 0-15,0-33-16,0 33 15,0 0 1,0 0-16,0 0 16,34 0-16,-34 0 15,0-33-15,33 33 16,-33-33-16,0-33 15,0 33 1,-33 0-16,33-33 16,-33-33-16,0 33 15,0-33-15,0 33 16,-33-33-1,0 33-15,33-34 16,0 34 0,33 0 30</inkml:trace>
  <inkml:trace contextRef="#ctx0" brushRef="#br0" timeOffset="31126.3994">7607 11146 0,'0'-33'16,"33"33"-16,0-34 16,0 34-16,33 0 15,0 0 1,-33 0-16,34 34 15,-34-1-15,-33 0 16,33 33-16,-66 0 16,33 0-16,-33 0 15,-1-33 1,-32 33-16,33 1 15,-33-34-15,33 0 16,0 0-16,33 0 16,-33-33-16,66 0 31,0 0-16,0 0-15,33 0 16,0 0-16,1 33 16,32-33-1,-33 0 1,0 0-16,-33 0 15,33-33-15,-33 33 16</inkml:trace>
  <inkml:trace contextRef="#ctx0" brushRef="#br0" timeOffset="31407.203">8665 11344 0,'0'33'31,"-33"0"-15,0 0-16,0 0 16,0 33-16,0-32 15,0 32 1,0-33-16,33 0 15,-33 33 1,33-132 15,0 33-15</inkml:trace>
  <inkml:trace contextRef="#ctx0" brushRef="#br0" timeOffset="31594.4054">8434 11278 0,'33'33'16,"0"0"-16,-33 33 16,33-33-16,0 33 15,0 1-15,0-34 16,0 0-1,0 0-15,0 0 16,0-33-16</inkml:trace>
  <inkml:trace contextRef="#ctx0" brushRef="#br0" timeOffset="31844.0086">9194 11344 0,'0'0'0,"0"66"16,0-33 0,0 33-16,0-33 15,0 34-15,-33-34 16,33 0-1,0 33-15,0-33 16,0 0 0</inkml:trace>
  <inkml:trace contextRef="#ctx0" brushRef="#br0" timeOffset="32062.4114">8996 11542 0,'0'0'0,"33"0"16,0 0-16,33-33 16,0 33-16,0 0 15,1-33 1,-1 33-16,0 0 15,0-33 1</inkml:trace>
  <inkml:trace contextRef="#ctx0" brushRef="#br0" timeOffset="32546.0176">9690 11146 0,'33'0'0,"34"-33"16,-34 33-16,33 0 15,0 33-15,-33-33 16,33 33-16,-33 0 16,0 33-1,-33-33-15,0 0 16,-33 0-16,0 0 15,-33 0-15,33-33 16,-33 33 0,33-33-16,0 0 15,0-33 1,66 33 15,0 0-15,0 0-16,33 33 15,0-33-15,-33 33 16,33 0-16,-33 34 15,-33-34 1,0 0-16,0 0 16,-33 33-16,0-33 15,0 0-15,-33 0 16,33-33-16,-33 0 15,33 0 1,33-33-16,-33 0 16</inkml:trace>
  <inkml:trace contextRef="#ctx0" brushRef="#br0" timeOffset="33029.6238">10352 11377 0,'33'0'16,"-33"33"-16,33 0 15,-33 0-15,0 33 16,0-32-16,33 32 16,-33-33-1,33 0-15,0 0 16,0 0-16,0-33 15,33 0-15,-32-33 16,32 0-16,-33 0 16,-33-33-1,33 33-15,-33-34 16,33 34-16,-33 33 15,0 33 17,0 0-17,0 34-15,0-1 16,0 0-16,-33 33 15,33 0-15,-33 1 16,0-34 0,0 33-16,0-33 15,-34 0 1,34-33-16,0 0 15,0-33 1,-33 0-16,33-33 16,33 0-16,-33-33 15,33-33-15</inkml:trace>
  <inkml:trace contextRef="#ctx0" brushRef="#br0" timeOffset="33497.6298">11212 11113 0,'0'0'31,"33"33"-31,0-33 16,0 33-16,0-33 31,33 33-31,0 0 15,-33 0-15,34-33 16,-34 33-16,0 0 16,0-33-1,0 33-15,0 0 16,-66 33-1,0-33 1,0 0 0,33 1-16,-33-1 15,-34 0-15,34 33 16,0-33-16,0 33 15,0-33-15,33 0 16,0 0 0,0-33-1</inkml:trace>
  <inkml:trace contextRef="#ctx0" brushRef="#br0" timeOffset="33731.6328">12039 11542 0,'33'0'0,"0"0"16,0 0-16,33 0 15,0 34-15,0-34 16,0 0-16,0 0 16,1 0-1,-1-34-15</inkml:trace>
  <inkml:trace contextRef="#ctx0" brushRef="#br0" timeOffset="34168.4384">12965 11344 0,'0'33'0,"-33"33"16,33-33-16,0 33 15,-34 1 1,34-1-16,0 0 15,0 0-15,34 0 16,-1 0 0,0-33-16,0 0 15,0 1-15,33-1 16,0-33-16,-33-33 15,0 33 1,33-34-16,-66 1 16,33-33-16,1 33 15,-34-33-15,0 33 16,-34 0-1,1 0 1,0 66-16,0-33 16,33 33-16,-33 0 15,0 33-15,33-33 16,-33 33-1,33 1-15,0-34 16</inkml:trace>
  <inkml:trace contextRef="#ctx0" brushRef="#br0" timeOffset="34652.0446">7045 12535 0,'33'0'15,"-33"0"1,66 0-16,-33-33 15,33 33-15,0 0 16,0 0 0</inkml:trace>
  <inkml:trace contextRef="#ctx0" brushRef="#br0" timeOffset="35088.8502">7739 12303 0,'0'-33'0,"33"33"15,0 0-15,0 0 16,0 0-16,-33 33 16,33-33-1,1 33 1,-1 0-16,-33 0 15,0 33-15,0-32 16,-33 32-16,-1 0 16,1-33-16,0 33 15,0-33 1,0 0-16,0-33 15,33 33-15,0-33 47,33-33-47,0 33 16,33 0-16,-33 0 15,34 33-15,-1-33 16,-33 0 0,33 0-16,-33 0 15,33 0-15,-33 0 16,33-33-16,-33 0 15,1 0-15</inkml:trace>
  <inkml:trace contextRef="#ctx0" brushRef="#br0" timeOffset="35322.8532">8731 12435 0,'-33'33'16,"33"1"-16,-33 32 15,0-33-15,-33 33 16,33-33-16,0 33 16,0-33-1,0 33-15,33-66 16,-33 33-16,33-33 15</inkml:trace>
  <inkml:trace contextRef="#ctx0" brushRef="#br0" timeOffset="35541.256">8401 12435 0,'0'33'0,"33"1"15,0-1-15,0 33 16,0-33-16,0 33 16,33 0-16,-33-33 15,33 0 1,0 0-16</inkml:trace>
  <inkml:trace contextRef="#ctx0" brushRef="#br0" timeOffset="35853.26">11642 12700 0,'66'0'16,"-33"0"-16,0 0 16,33 0-16,0-33 15,0 33-15,34 0 16</inkml:trace>
  <inkml:trace contextRef="#ctx0" brushRef="#br0" timeOffset="36274.4654">12336 12402 0,'33'-33'0,"0"33"16,0 0-16,0 0 15,34 0-15,-34 33 16,0 0-16,0 0 15,0 1 1,0-1-16,-33 33 16,-33 0-16,33 0 15,-66-33 1,33 33-16,0-33 15,-34 34 1,34-34-16,-33 0 16,66-33-16,-33 33 15,66-33 16,0 0-31,0 0 16,34 0-16,-1 0 16,0 0-16,0 33 15,0-66-15,0 33 16,-33 0-1,34-33-15,-1 0 16</inkml:trace>
  <inkml:trace contextRef="#ctx0" brushRef="#br0" timeOffset="36508.4684">13395 12667 0,'-34'33'31,"1"-33"-31,0 33 16,0 33-16,-33-33 16,33 33-1,-33-32-15,33 32 16,0-33-16,0 0 15,33 0-15,-33-33 16,33 0-16</inkml:trace>
  <inkml:trace contextRef="#ctx0" brushRef="#br0" timeOffset="36726.8712">13031 12601 0,'0'33'0,"33"0"16,0 33-16,-33-33 16,33 33-16,0 0 15,0 1 1,0-34-1,-33 33-15</inkml:trace>
  <inkml:trace contextRef="#ctx0" brushRef="#br0" timeOffset="37569.282">7011 13130 0,'34'0'16,"-34"0"0,33 0-16,0 33 15,0-33-15,33 0 16,0 0-16,0 0 15,0 0 1,34 0-16,-1 0 16,0-33-16,0 33 15,34 0-15,-34 0 16,33 0-1,0 0-15,1 0 16,-1 0-16,-33-33 16,66 33-16,-32 0 15,32 0 1,-33 0-1,34 0-15,-34 0 16,33-33-16,1 33 16,-34 0-16,33 0 15,1 0 1,-34 0-16,33 33 15,1-33-15,-1 0 16,1 33-16,-1-33 16,33 0-16,-65 33 15,65-33 1,-33 0-16,34 33 15,-1-33-15,-32 0 16,32 33-16,1-33 16,-34 0-1,0 33-15,-32-33 16,-1 0-16</inkml:trace>
  <inkml:trace contextRef="#ctx0" brushRef="#br0" timeOffset="38442.8932">8136 13395 0,'66'0'15,"0"0"-15,0 0 16,1 0-16,-1 33 16,0 0-16,-33-33 15,0 33 1,0 0-16,-33 0 15,0 0-15,-33 0 16,0 0-16,0 0 16,-33 0-16,33-33 15,-34 33 1,34-33-16,0 0 15,33 0-15,0-33 47,33 33-47,34 33 16,-34-33-16,0 0 15,33 33-15,0 0 16,-33 1-16,0-1 16,-33 0-1,33 33-15,-33 0 16,-33-33-16,33 33 15,-33-33-15,-33 0 16,33 0 0,-33-33-16,33 0 15,0 0-15,-34 0 16,67-33-16</inkml:trace>
  <inkml:trace contextRef="#ctx0" brushRef="#br0" timeOffset="38988.9002">8930 13758 0,'33'33'16,"-33"0"-16,0 34 15,0-34-15,0 33 16,0-33-16,0 33 16,33-33-1,0-33-15,0 33 16,0-33-16,0-33 15,33 33-15,-33-33 16,0 0-16,0 0 16,1 0-1,-1-33-15,-33 33 16,33 0-16,-33-1 31,0 101 0,0-34-31,-33 33 16,33 33-16,0-33 15,-33 33 1,33 1-16,-34-34 16,1 33-16,0-33 15,0 0 1,0-33-16,-33 0 15,33 1 1,-33-34-16,33-34 16,-33 1-16,33 0 15,-1-33-15,34 33 16,0-33-1</inkml:trace>
  <inkml:trace contextRef="#ctx0" brushRef="#br0" timeOffset="39503.7068">9790 13560 0,'33'0'31,"-33"33"-15,33-33-16,0 33 16,0-33-1,33 33-15,-33 0 16,0-33-16,33 33 15,-66 0-15,33-33 16,-33 33 0,33 0-1,-33 1 1,-33-1-16,33 0 15,-33 33 1,0-33-16,0 0 16,0 33-16,0-33 15,0 33-15,0-33 16,33 1-16,-33-1 15,33 0 1,-33-33 0</inkml:trace>
  <inkml:trace contextRef="#ctx0" brushRef="#br0" timeOffset="39690.9092">10385 14122 0,'66'0'0,"-33"33"15,33-33-15,-33 0 16,33 0-16,-32 0 15</inkml:trace>
  <inkml:trace contextRef="#ctx0" brushRef="#br0" timeOffset="40143.315">10947 13725 0,'33'0'0,"0"-33"16,33 33-16,-32 33 16,-1-33-16,0 33 15,-33 0-15,33 34 16,-33-34-1,0 33-15,-33 0 16,0-33-16,0 33 16,-1 0-16,1-33 15,-33 34 1,33-34-16,33 0 15,-33-33-15,66 33 47,0-33-31,33 0-16,-33 0 15,34 0-15,-1 0 16,0 0-16,0 0 31,0-33-31,0 33 16,0-33-16</inkml:trace>
  <inkml:trace contextRef="#ctx0" brushRef="#br0" timeOffset="40392.9182">12005 13957 0,'-33'33'15,"0"0"1,0 33-16,0-33 15,0 33-15,0 0 16,-33-32 0,33 32-16,0-33 15,0 0-15,0 0 16,0-33-16,33 0 15</inkml:trace>
  <inkml:trace contextRef="#ctx0" brushRef="#br0" timeOffset="40642.5214">11642 13924 0,'33'0'0,"-33"33"16,33 0-16,0 33 15,0-33-15,0 33 16,0 0-16,0 1 16,0-34-1,0 0-15,0 0 16,0 0-16,1-33 15,-1 0-15,-33-33 16</inkml:trace>
  <inkml:trace contextRef="#ctx0" brushRef="#br0" timeOffset="40798.5234">12171 14155 0,'33'0'16,"0"0"-16,0 0 15,33 0 1,-33 33-16,33-66 15,1 33-15,-1 0 16</inkml:trace>
  <inkml:trace contextRef="#ctx0" brushRef="#br0" timeOffset="41235.329">12932 13891 0,'-34'66'0,"1"-33"15,33 33-15,-33 0 16,33 0-16,0 34 16,0-34-16,0 0 15,0 0 1,33-33-16,0 0 15,1 0-15,32-33 16,-33 0-16,0 0 16,0-33-1,0 0 1,-33 0-16,33 0 15,0-33-15,-33 0 16,0 33-16,-33 33 16,33 0-1,-33 0-15,0 0 16,0 33-16,0 0 15,0 0-15,0 0 16,0 33 0,-1-33-16,1 0 15</inkml:trace>
  <inkml:trace contextRef="#ctx0" brushRef="#br0" timeOffset="41672.1346">8301 14585 0,'66'-33'0,"1"33"15,32-33-15,0 33 16,0-33-16,34 33 16,-34 0-16,66 0 15,-33 0 1,-32 0-16,-1 33 15,-33-33-15,0 33 16,-33-33-16,-33 33 16</inkml:trace>
  <inkml:trace contextRef="#ctx0" brushRef="#br0" timeOffset="42264.9422">8698 14784 0,'33'-33'0,"0"33"15,0-34-15,67 34 16,-34 0-16,0 0 15,0 0-15,0 34 16,-33-34 0,-33 33-16,0 33 15,-33-33 1,0 0-16,-33 0 15,0 0 1,0-33-16,0 33 16,32-33-16,-32 0 15,33 0 1,99-33 15,-33 33-15,34 0-16,-1 0 15,0 33-15,0-33 16,0 33-1,-33 0-15,0 0 16,-33 0-16,33 34 16,-66-34-16,0 0 15,0 0-15,-33 33 16,0-33-1,0 0-15,0 0 16,-1 0-16,1-33 16,0 0-16,33 0 15,0 0-15,33-99 31</inkml:trace>
  <inkml:trace contextRef="#ctx0" brushRef="#br0" timeOffset="42686.1476">10583 14618 0,'33'0'15,"0"0"-15,34 0 16,32 0-16,-33 0 15,66-33-15,1 33 16,32 0 0,-33 33-16,1-33 15,-34 0 1,0 33-16,-33-33 15,0 0-15,-33 0 16,-33 0 0</inkml:trace>
  <inkml:trace contextRef="#ctx0" brushRef="#br0" timeOffset="43278.9552">11013 14883 0,'33'-33'16,"34"0"-16,-34 33 15,33-33-15,33 33 16,-33 33-16,0-33 15,-33 0 1,0 33-16,0 0 16,-66 33 15,0-33-31,0-33 15,-33 33 1,33-33-16,0 0 16,0 0-16,0 0 15,66-33 16,0 33-15,33 0-16,-33 0 16,33 33-16,0 0 15,1 0 1,-34 0-16,0 33 15,0-32-15,-33 32 16,0 0-16,-33-33 16,-33 33-16,33-33 15,-34 33 1,-32-33-16,33 0 15,-33 0-15,33-33 16,0 0-16,32 0 16,1-33-1,33-33 1,33 33-1,34-33-15</inkml:trace>
  <inkml:trace contextRef="#ctx0" brushRef="#br0" timeOffset="43559.7588">12468 14651 0,'34'-33'15,"32"0"-15,0 33 16,33 0-16,0 0 15,1 0-15,-1 0 16,-33 0 0,33 33-16,-33-33 15</inkml:trace>
  <inkml:trace contextRef="#ctx0" brushRef="#br0" timeOffset="44136.9662">12634 14850 0,'0'-33'16,"66"33"-16,0-33 15,0 33-15,0 0 16,34 0-16,-34 33 16,0-33-16,0 33 15,-66 0 1,0 0-1,-33 0-15,0 0 16,0-33-16,-33 33 16,33 0-1,-33-33 1,32 0-16,1 0 15,0 33-15,66-66 32,0 33-17,1 0-15,32 0 16,-33 33-16,33 0 15,0-33-15,-33 66 16,33-32 0,-66-1-16,0 0 15,0 33-15,-33-33 16,0 0-16,0 0 15,-33 0-15,0 0 16,33 0 0,-67-33-16,34 0 15,0 0-15,0 0 16,0 0-16,0 0 15</inkml:trace>
  <inkml:trace contextRef="#ctx0" brushRef="#br0" timeOffset="45072.9782">9194 16503 0,'0'67'31,"-33"-34"-31,33 0 15,0 33-15,0 0 16,0 0 0,33 0-16,-33-33 15,33 0-15,33 0 16,-32-33-16,32 0 15,-33 0-15,33-33 16,-33 0 0,0 0-16,-33 0 15,33 0 1,-33 0-16,0-33 15,0 132 48,0 33-63,0-33 15,0 34-15,0 32 16,0-33-16,-33 0 16,0 1-16,0-1 15,0-33 1,-33 33-16,33-33 15,-34-33-15,1 0 16,0-33-16,0-33 16,0 0-16,33 0 15,0-33 1,33 0-16,0 0 15</inkml:trace>
  <inkml:trace contextRef="#ctx0" brushRef="#br0" timeOffset="45509.7838">9988 16470 0,'33'33'31,"0"0"-31,0 1 15,0-34-15,0 33 16,0 0 0,34 0-16,-34 0 15,33 0-15,-33 0 16,0 0-16,-33 0 15,0 0 1,-33 0 0,0 33-16,0-33 15,0 34 1,-33-34-16,32 33 15,1-33 1,0 0-16,0 0 16,33 0-16,0-33 15</inkml:trace>
  <inkml:trace contextRef="#ctx0" brushRef="#br0" timeOffset="45728.1866">10683 16768 0,'33'0'16,"33"0"-16,-33 0 15,0 0-15,0 0 16,33 0-16</inkml:trace>
  <inkml:trace contextRef="#ctx0" brushRef="#br0" timeOffset="46149.392">11146 16338 0,'33'-33'0,"0"33"15,33 0-15,-33 0 16,0 33-16,0-33 15,0 33-15,-33 33 16,33-33 0,-66 0-16,33 0 15,-33 34-15,-33-34 16,33 0-16,0 0 15,0 0 1,33-33-16,0 33 31,33-33-15,0 0-16,0 0 15,33 0 1,-33 0-16,33 33 16,-33-33-16,34 0 15,-34 33-15,0-33 16</inkml:trace>
  <inkml:trace contextRef="#ctx0" brushRef="#br0" timeOffset="46414.5954">10947 16933 0,'66'0'0,"0"0"15,1 33-15,32-33 16,0 0-16,0 33 16,0-33-16,1 34 15,-34-1 1,0 0-1,-33-33-15,-33 33 16</inkml:trace>
  <inkml:trace contextRef="#ctx0" brushRef="#br0" timeOffset="46913.8018">11212 17165 0,'99'0'15,"-33"0"-15,0 0 16,0 33-16,-33-33 16,34 33-16,-67-33 15,0 66 1,-33-33-1,-1-33-15,1 33 16,-33 0-16,0-33 16,33 33-16,-33-33 15,66 0 1,-33 0-1,66 0 1,0 0 0,0 0-16,33 34 15,0-1 1,-33-33-16,34 33 15,-34 0-15,-33 0 16,33 33 0,-66-33-16,0 0 15,-1 0 1,-32 0-16,33-33 15,-33 0-15,0 0 16,33 0-16,0 0 16,0-33-1</inkml:trace>
  <inkml:trace contextRef="#ctx0" brushRef="#br0" timeOffset="47210.2056">12502 17132 0,'-100'66'16,"34"-33"-16,0 33 15,0 0-15,0 0 16,0 1-16,-1-1 15,34-33 1,-33 33-16</inkml:trace>
  <inkml:trace contextRef="#ctx0" brushRef="#br0" timeOffset="47428.6084">12105 17198 0,'33'33'0,"0"33"15,0-33-15,0 33 16,0 1-16,0-34 15,0 33-15,33-33 16</inkml:trace>
  <inkml:trace contextRef="#ctx0" brushRef="#br0" timeOffset="47631.411">12700 17396 0,'66'0'16,"-33"0"-16,33-33 16,1 33-16,-34 0 15,33 0 1,0-33-16</inkml:trace>
  <inkml:trace contextRef="#ctx0" brushRef="#br0" timeOffset="48037.0162">13229 17099 0,'66'-33'15,"-33"33"-15,0 33 16,1-33-16,32 33 15,-33 33-15,-33-33 16,33 0 0,-66 33-16,33 0 15,-33 1-15,-33-1 16,-1 0-16,1-33 15,33 0-15,0 0 16,0 0 0,0-33-16,99 33 47,-33-33-47,0 0 15,33 33 1,34 0-16,-34 0 15,33-33-15,0 33 16,-33-33-16,0 0 16,34 0-16</inkml:trace>
  <inkml:trace contextRef="#ctx0" brushRef="#br0" timeOffset="50891.8528">21630 12369 0,'0'0'31,"-33"0"-15,0 0-1,33 0 1,0 66 0,-34-33-16,68 1 15,-34-1-15,0 0 16,33 0-16,0-33 15,-33 0 1,33-33-16,-33 33 16,33-33-16,-33-34 15,0 1 16,-33 66-15,33-33-16,-33 0 16,0 33-16,0 0 15,33 33-15,-34-33 16,34 66-1,0-33 1,34 1 0,-34-1-16,33-33 15,-33 0-15,33 0 16,0 0-1,-33-33-15,33 33 16,-33-67 0,0 1-1,0 66-15,-33-33 16,0 0-1,0 33-15,0 0 16,33 0-16,-34 33 16,34 0-16,-33 0 31,33 33-31,33-32 31,-33-1-31,34-33 16,-34 0-16,33 0 15,0 0 1,-33-33-16,33-1 15,-33 34-15,33-66 16,-66 0 0,33 66-1,-33-33 1,33 33-16,-33 0 15,33 0-15,-33 66 16,33 0 15,0-33-15,33 1-1,-33-34-15,33 0 16,-33 0-16,33-34 16,-33 1-1,0 0-15,33 0 16,-66-33-1,33 66 1,0-33-16,-33 33 16,0 0-1,33 33 1,0 33-1,0-33-15,0 33 16,33-66 15,0 0-31,-33-33 16,33 0-16,-33 33 15</inkml:trace>
  <inkml:trace contextRef="#ctx0" brushRef="#br0" timeOffset="53185.0822">24044 13824 0,'-33'-33'16,"33"33"15,-33 0-31,33 67 31,-33-34-15,33 33-1,33-66-15,-33 33 16,33-33 0,-33 0-16,33-33 15,0 33-15,-33-33 16,33 0-16,-33 0 31,0-1-15,0 1-16,-33 33 15,0-33-15,0 66 16,33-33-1,-33 33 1,33 34 0,0-34-16,0 0 15,33 0 1,-33-33-1,33-33 1,0 33-16,-33-33 16,33 33-16,-33-33 31,0-34-16,-33 67-15,33-33 16,-33 33-16,0 0 16,33 33-1,-33 34 1,66-34-1,-33 33 1,33-66-16,-33 0 16,33 0-1,-33 0-15,0-33 16,33 33-16,-33-33 15,0-33 17</inkml:trace>
  <inkml:trace contextRef="#ctx0" brushRef="#br0" timeOffset="55183.908">19182 10848 0,'-33'0'15,"33"33"-15,-33-33 16,33 66-1,33-66 1,-33 33-16,33-33 16,0 0-1,0 0-15,-33-33 16,34 0-16,-1 0 15,-33 0 1,0 0 0,-33 0-1,33 33-15,-34 0 16,1 0-16,0 33 15,33-33-15,-33 66 32,33-33-32,33 33 15,0-33 1,-33-33-16,33 0 15,-33 0 1,34 0-16,-1-33 16,-33 0-1,0 0-15,33-33 16,-66 33-1,0 0 1,-1 33 0,34 33-16,-33 0 15,33 0-15,0 0 16,0 0-16,0 0 15,0 0-15,33 0 16,-33-33 0,34 0-16,-1-33 15,0 0-15,-33 0 16,33 0-16,-33 0 15,0 0 1,0 0 0,-33 33-1,0 33-15,33-33 16,-33 33-16</inkml:trace>
  <inkml:trace contextRef="#ctx0" brushRef="#br0" timeOffset="58507.7507">19182 10749 0,'0'33'15,"33"-33"1,-33 33-16,33-33 16,1 33-16,-34 0 31,33-33-31,0 33 15,-33 0-15,33 0 16,0 0-16,0-33 16,0 33-16,0 0 15,0 1 1,0-1-16,0-33 15,0 33-15,0 0 16,34 0-16,-34-33 16,0 33-16,0 0 15,0-33 1,0 33-16,33 0 15,-33 0-15,0-33 16,0 33-16,33-33 16,-33 33-1,1-33-15,-1 33 16,33 0-16,-33-33 15,0 34-15,0-1 16,33 0 0,-33 0-1,0-33-15,0 33 16,0 0-16,1 0 15,32 0-15,-33 0 16,0 0-16,0 0 16,0 0-16,33 0 15,-33 0 1,33 1-16,-33-1 15,0 0-15,1 0 16,32-33-16,0 33 16,-33 0-16,0 0 15,33 0 1,-33 33-16,33-33 15,-33 0-15,34 0 16,-1 0-16,-33 1 16,33 32-16,-33-33 15,33-33 1,-33 33-16,33 0 15,0 0-15,-32 0 16,32 33-16,0-33 16,0-33-1,0 66 1,0-32-16,0-1 15,1 0-15,-1 0 16,0 0-16,0 33 16,0-33-16,0 0 15,0 33 1,1-33-16,-1 0 15,0 0-15,0 34 16,0-34-16,0 0 16,34 0-1,-34 0-15,0 33 16,0-33-16,0 0 15,33 0-15,-32 33 16,-1-33-16,0 34 16,33-34-1,-33 33-15,33-33 16,1 33-16,-34 0 15,33-33-15,0 33 16,0 1-16,1-1 16,-34-33-1,33 33 1,0 0-16,0 0 15,1 0-15,-1 1 16,0-1-16,33-33 16,-32 33-1,-1 0-15,33 0 16,-33 0-16,34 34 15,-34-34-15,0 0 16,33 33-16,-32-33 16,65 0-1,-66 0-15,33 1 16,-32-1-16,-1 33 15,0-33-15,33 0 16,-32 0-16,32 1 16,-66-1-1,33-33-15,-33 33 16,1-33-16,-1 0 15,0 0-15,0 0 16,-66-33-16,33 0 16,-33-33 15,0 0-16,0 0-15,-33-33 16,0 0-16,-33 33 16,33-33-16,-33-34 15,32 67 1,1-33-16,0 0 15,0 33-15,0 0 16,0 0-16,33 33 16,0 33 30,33 33-46,0-33 16,0 33-16,0 0 16,0 0-16,34 1 15,-34 32 1,33-33-16,0 33 15,-33-33-15,0 0 16,0 1-16,0 32 16,0-66-1,0 33 1,-33-33-16,-33 0 15,33-33 1,-33 0-16,0 0 16,-33 0-16,33 0 15,-33 0 1,0-33-16,0 33 15,32 0-15,-32 0 16,0 0-16,0 0 16,0-33-16,0 33 15</inkml:trace>
  <inkml:trace contextRef="#ctx0" brushRef="#br0" timeOffset="60615.7779">19414 10947 0,'0'-33'15,"-33"33"1,33 0 0,-33-33-1,0 33 1,33-33-16,-33 33 15,-1-33-15,1 0 16,0 33-16,0-33 16,0 0-1,0 0-15,-33-1 16,33-32-16,-33 33 15,33 0-15,-34-33 16,1 33 0,0-33-1,0 33-15,0 0 16,0-33-16,-33-1 15,32 34-15,1-33 16,-33 0-16,0 0 16,0 0-1,32 33-15,-32-67 16,-33 34-16,33 0 15,0-33-15,-1 33 16,1 0 0,0-34-16,0 1 15,-1 33-15,1-33 16,-33 0-16,33-1 15,-34 1-15,34 0 16,0 0 0,0 0-16,0-1 15,-34 1-15,34 0 16,-33 0-16,66-1 15,-34 1-15,1 33 16,0-33 0,0 0-1,33 32-15,-34-32 16,34 33-16,0 0 15,0 0-15,33 0 16,-33 33 0,33 0-16,0-1 15,-1 1-15,34 33 16,-33-33-16,33 33 31,0 66 0,0-32-15,0-1-1,33 33-15,-33 0 16,0 0-16,34 0 16,-34 0-16,0 0 15,0-32-15,33-1 16,-66-66 62,33-34-78,-34 1 15,34 33-15,-33-33 16,0 0-16,0 33 16,33-33-16,-33 33 15,0-34 1,33 34-16,-33-33 15,33 33-15,0 0 16,33 0 0,0 0-1,0 33-15,0 0 16,33 0-16,1 33 15,-1-33-15,0 0 16,0 33-16,0-33 16,33 0-1,-66 33-15,34-33 16,-1 33-16,0-33 15,-33 33-15,33 0 16,-33 0 0,-33-33-1</inkml:trace>
  <inkml:trace contextRef="#ctx0" brushRef="#br0" timeOffset="62050.9963">13527 5292 0,'33'66'15,"0"-33"-15,0 33 16,0 0-16,33 0 16,-33 34-16,0-34 15,0 33 1,1-33-16,-1 0 15,-33-33-15,0 33 16,33-33 0,-66-33 15,0 0-31,-1-33 15,1 33-15,0-33 16,0 33-16,-33 0 16,33 0-1,-33 0-15,33 33 16,0-33-1,0 33-15,0 34 16,33-34-16,-33 33 16,33 0-16,33 33 15,0-33 1,0 1-16,0-34 15,33-33-15,0 0 16,-33-33-16,33-34 16,0-32-16,1 33 15,-1 0 1,0 0-16,0 0 15,-33 32-15</inkml:trace>
  <inkml:trace contextRef="#ctx0" brushRef="#br0" timeOffset="62987.0083">17132 9227 0,'0'-33'31,"33"0"-31,0-33 16,0 0-16,33 0 16,0-33-1,-33 32-15,34 1 16,-1 0-16,0 0 15,0 0-15,-33 0 16,0 33-16,-33 0 31,0 33-31,-33 0 16,-33 0-16,33 33 15,-33 0-15,0 0 16,32 0-16,-32 0 31,66-33-31,33-66 31,0 33-15,1-33-16,32 32 16,0 1-1,0 0-15,-33 33 16,0 0-16,0 0 15,0 33-15,-33 0 16,33 1-16,-66 32 16,33 33-1,0-33-15,0 0 16,33 0-1</inkml:trace>
  <inkml:trace contextRef="#ctx0" brushRef="#br0" timeOffset="64125.8229">24937 14288 0,'33'-67'63,"0"34"-48,0-33-15,0 0 16,33 0-16,-33-33 15,34 32-15,-34 1 16,0 0 0,0 33-16,-33-33 15,0 66 1,-66 33-16,33-33 15,-34 33-15,1 33 16,0-33 0,0 0-16,33-33 15,66-33 1,33-33-1,0 33 1,-33 0-16,34-33 16,32 33-1,-33 0-15,-33 0 16,-33 33-16,-33 66 47,-33-66-47,0 0 15</inkml:trace>
  <inkml:trace contextRef="#ctx0" brushRef="#br0" timeOffset="67074.2607">20340 10484 0,'0'165'0,"0"1"15,0 32-15,0-32 16,33-1-16,0-66 15,0-66-15,-33-99 32,0-66-32,-33-67 15,33 1-15,-33 0 16,66-67-16,-33 33 15,33 34-15,0 33 16,33 99 0,-33 32-1,-33 68-15,0 65 16,0 66-16,-33 34 15,33-1-15,0 67 16,33-1 0,0 1-16,34-67 15,-1-66-15,0-65 16,-66-67-16,33-100 15,-33-65 1,0-33-16,-33-67 16,33 0-16,0-65 15,33 65-15,33-33 16,0 67-16,33 99 15,-32 32 1,-34 100-16,33 67 16,-66 32-16,33 99 15,-33 67-15,0 32 16,0 34-16,33 33 15,33-33 1,0-34-16,0-65 16,1-34-1,-1-98-15,0-67 16,-66-100-16,33-65 15,-33-33 1,-33-67-16,33-65 16,0-1-16,0-33 15,33-33-15,0 34 16,33 32-1,0 67-15,33 32 16,-32 67-16,-1 66 16,-33 99-16,0 66 15,-33 66-15,0 100 16,0 33-1,0 65-15,0 34 16,33 33-16,33 0 16,0-33-16,34-33 15,32-67-15,-33-65 16,-33-100-1,0-132-15,-33-33 16,-33-99-16,0-67 16,-33-65-16,0-34 15,33-66 1,-33-65-1,33-1-15,33 33 16,33-33-16,1 33 16,32 66-16,0 33 15,0 100-15,0 33 16,-32 132-1,-1 33-15,-33 132 16,-33 66-16,-33 100 16,33 66-16,-33 66 15,0 0 1,66 66-16,0 33 15,0-33-15,33-33 16,66-33-16,-33-66 16,1-100-16,-1-65 15,0-100 1,-66-99-16,0-99 15,0-67-15,-66-98 16,33-67-16,-66-66 16,33-99-1,0 0 1,33-66-16,33 0 15,0-1-15,33 1 16,0 33-16,34 66 16,-1 33-16,33 66 15,-33 133 1,1 65-16,-1 67 15,-66 132-15,-33 66 16,33 67-16,-66 98 16,0 100-1,0 33-15,0 66 16,0 33-16,-1 66 15,34 1-15,0 32 16,34 0-16,32 1 16,0-34-1,66 0-15,0-99 16,34-99-16,-34-66 15,-33-133-15,-33-99 16,1-99-16,-34-66 31,-33-100-31,-33-98 16,-34-67-1,-65-298-15,66 166 16,0-66-16,0-33 16,33-34-16,33 1 15,0 33-15,33-67 16,33 100-1,33 33-15,33 33 16,-32 66-16,65 66 16,-33 66-16,1 100 15,-1 66-15,-33 98 16,-33 101-1,-66 98-15,0 66 16,0 67-16,-66 66 16,0 99-16,0 33 15,0 33 1,-34 67-16,67 32 15,0 33-15,0 1 16,66-1-16,0 1 16,67-34-1,-1-66 1,33-32-16,0-100 15,34-100-15,-34-98 16,-33-133-16,-33-66 16,-33-99-16,-33-66 15,-33-100 1,-33-66-16,0-98 15,-33-34-15,0-33 16,-1-67-16,1-32 16,66-33-16,-33 0 15,33-34 1,0 1-16,66 32 15,33 1-15,0 99 16,33 33-16,-32 66 16,32 100-1,33 98-15,-33 67 16,-33 99-16,-32 99 15,-1 66-15,-33 100 16,0 65-16,-33 67 31,-1 66-31,-32 33 16,33 66-16,-33 33 15,33 67-15,33-34 16,-33 67-16,66 32 16,33-32-1,0 32-15,34-99 16,-1-65-16,66-67 15,-33-133-15,1-98 16,-34-100 0,-66-132-16,0-33 15,-33-99-15,-33-100 16,0-32-16,-66-100 15,-1-33-15,1-99 16,0 0-16,33-66 16,0-34-1,0 1-15,33 0 16,33-1-16,0 34 15,33 33-15,0 33 16,0 0 0,33 99-1,0 0-15,0 99 16,33 34-16,-32 98 15,32 67-15,-66 99 16,0 66 0,0 67-16,-33 65 15,0 67-15,0 65 16,-33 67-16,-33 0 15,33 33-15,0 66 16,0 33 0,-1 34-16,1-1 15,33 33-15,0-66 16,33 34-16,1-34 15,32-33-15,33-66 16,-33-66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54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830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4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1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32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8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4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8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1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6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1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650F42-9E66-4D3E-BE7A-1789E1D24AA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924AC-5C47-4775-A01A-15A4314C1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42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Linear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r>
              <a:rPr lang="en-US" dirty="0" smtClean="0"/>
              <a:t>Section 9.6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graph the solution set of a system of two linear inequalities in two variables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22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only difference between </a:t>
            </a:r>
            <a:r>
              <a:rPr lang="en-US" sz="2800" dirty="0" smtClean="0"/>
              <a:t>the last section </a:t>
            </a:r>
            <a:r>
              <a:rPr lang="en-US" sz="2800" dirty="0"/>
              <a:t>and </a:t>
            </a:r>
            <a:r>
              <a:rPr lang="en-US" sz="2800" dirty="0" smtClean="0"/>
              <a:t>today’s section </a:t>
            </a:r>
            <a:r>
              <a:rPr lang="en-US" sz="2800" dirty="0"/>
              <a:t>is that today is systems of </a:t>
            </a:r>
            <a:r>
              <a:rPr lang="en-US" sz="2800" dirty="0" smtClean="0"/>
              <a:t>inequalities.  That means you will </a:t>
            </a:r>
            <a:r>
              <a:rPr lang="en-US" sz="2800" dirty="0"/>
              <a:t>be graphing </a:t>
            </a:r>
            <a:r>
              <a:rPr lang="en-US" sz="2800" dirty="0" smtClean="0"/>
              <a:t>two </a:t>
            </a:r>
            <a:r>
              <a:rPr lang="en-US" sz="2800" dirty="0"/>
              <a:t>inequalities instead of just </a:t>
            </a:r>
            <a:r>
              <a:rPr lang="en-US" sz="2800" dirty="0" smtClean="0"/>
              <a:t>one </a:t>
            </a:r>
            <a:r>
              <a:rPr lang="en-US" sz="2800" dirty="0"/>
              <a:t>and shading the area that satisfies </a:t>
            </a:r>
            <a:r>
              <a:rPr lang="en-US" sz="2800" b="1" dirty="0"/>
              <a:t>both</a:t>
            </a:r>
            <a:r>
              <a:rPr lang="en-US" sz="2800" dirty="0"/>
              <a:t> inequalities.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1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2052918"/>
            <a:ext cx="10779616" cy="4669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graphing systems of inequalities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 Transform each inequality into an equivalent one with y alone on one side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 Graph the first inequality and decide which side should be shaded (use arrows)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 Graph the second inequality in the same coordinate plane and decide which side should be shaded (use arrows)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4.  The area that satisfies both inequalities is the area that must be shaded (only where arrows overlap each other)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277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48472" y="1647185"/>
            <a:ext cx="4864474" cy="4560432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03797" y="1647185"/>
            <a:ext cx="251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/>
              <a:t>y &gt; 3</a:t>
            </a:r>
          </a:p>
          <a:p>
            <a:pPr algn="ctr">
              <a:buNone/>
            </a:pPr>
            <a:r>
              <a:rPr lang="en-US" sz="2800" dirty="0"/>
              <a:t>x &lt; -2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655600" y="1166760"/>
              <a:ext cx="4298400" cy="4417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40" y="1157400"/>
                <a:ext cx="4317120" cy="443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84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48472" y="1647185"/>
            <a:ext cx="4864474" cy="4560432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03797" y="1647185"/>
            <a:ext cx="251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/>
              <a:t>x – y &lt; 7</a:t>
            </a:r>
          </a:p>
          <a:p>
            <a:pPr algn="ctr">
              <a:buNone/>
            </a:pPr>
            <a:r>
              <a:rPr lang="en-US" sz="2800" dirty="0"/>
              <a:t>x – 3y &gt; 15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40640" y="2857680"/>
              <a:ext cx="10549080" cy="3869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1280" y="2848320"/>
                <a:ext cx="10567800" cy="388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4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48472" y="1647185"/>
            <a:ext cx="4864474" cy="4560432"/>
            <a:chOff x="717" y="881"/>
            <a:chExt cx="3215" cy="323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12" y="976"/>
              <a:ext cx="3025" cy="3043"/>
              <a:chOff x="864" y="1008"/>
              <a:chExt cx="4176" cy="4608"/>
            </a:xfrm>
          </p:grpSpPr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8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7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8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9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0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5400000">
              <a:off x="795" y="993"/>
              <a:ext cx="3059" cy="3025"/>
              <a:chOff x="864" y="1008"/>
              <a:chExt cx="4176" cy="4608"/>
            </a:xfrm>
          </p:grpSpPr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864" y="100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864" y="129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864" y="158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64" y="187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864" y="216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864" y="302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864" y="273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30"/>
              <p:cNvSpPr>
                <a:spLocks noChangeShapeType="1"/>
              </p:cNvSpPr>
              <p:nvPr/>
            </p:nvSpPr>
            <p:spPr bwMode="auto">
              <a:xfrm>
                <a:off x="864" y="331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31"/>
              <p:cNvSpPr>
                <a:spLocks noChangeShapeType="1"/>
              </p:cNvSpPr>
              <p:nvPr/>
            </p:nvSpPr>
            <p:spPr bwMode="auto">
              <a:xfrm>
                <a:off x="864" y="360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32"/>
              <p:cNvSpPr>
                <a:spLocks noChangeShapeType="1"/>
              </p:cNvSpPr>
              <p:nvPr/>
            </p:nvSpPr>
            <p:spPr bwMode="auto">
              <a:xfrm>
                <a:off x="864" y="388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3"/>
              <p:cNvSpPr>
                <a:spLocks noChangeShapeType="1"/>
              </p:cNvSpPr>
              <p:nvPr/>
            </p:nvSpPr>
            <p:spPr bwMode="auto">
              <a:xfrm>
                <a:off x="864" y="417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4"/>
              <p:cNvSpPr>
                <a:spLocks noChangeShapeType="1"/>
              </p:cNvSpPr>
              <p:nvPr/>
            </p:nvSpPr>
            <p:spPr bwMode="auto">
              <a:xfrm>
                <a:off x="864" y="4464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864" y="4752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36"/>
              <p:cNvSpPr>
                <a:spLocks noChangeShapeType="1"/>
              </p:cNvSpPr>
              <p:nvPr/>
            </p:nvSpPr>
            <p:spPr bwMode="auto">
              <a:xfrm>
                <a:off x="864" y="5040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37"/>
              <p:cNvSpPr>
                <a:spLocks noChangeShapeType="1"/>
              </p:cNvSpPr>
              <p:nvPr/>
            </p:nvSpPr>
            <p:spPr bwMode="auto">
              <a:xfrm>
                <a:off x="864" y="5328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864" y="5616"/>
                <a:ext cx="4176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717" y="881"/>
              <a:ext cx="3215" cy="3233"/>
              <a:chOff x="3168" y="864"/>
              <a:chExt cx="4896" cy="4896"/>
            </a:xfrm>
          </p:grpSpPr>
          <p:sp>
            <p:nvSpPr>
              <p:cNvPr id="8" name="Line 40"/>
              <p:cNvSpPr>
                <a:spLocks noChangeShapeType="1"/>
              </p:cNvSpPr>
              <p:nvPr/>
            </p:nvSpPr>
            <p:spPr bwMode="auto">
              <a:xfrm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1"/>
              <p:cNvSpPr>
                <a:spLocks noChangeShapeType="1"/>
              </p:cNvSpPr>
              <p:nvPr/>
            </p:nvSpPr>
            <p:spPr bwMode="auto">
              <a:xfrm rot="5400000">
                <a:off x="3168" y="3312"/>
                <a:ext cx="48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1403797" y="1647185"/>
            <a:ext cx="251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/>
              <a:t>y – x – 3 </a:t>
            </a:r>
            <a:r>
              <a:rPr lang="en-US" sz="2800" u="sng" dirty="0"/>
              <a:t>&lt;</a:t>
            </a:r>
            <a:r>
              <a:rPr lang="en-US" sz="2800" dirty="0"/>
              <a:t> 0</a:t>
            </a:r>
          </a:p>
          <a:p>
            <a:pPr algn="ctr">
              <a:buNone/>
            </a:pPr>
            <a:r>
              <a:rPr lang="en-US" sz="2800" dirty="0"/>
              <a:t>2x + 3y &gt; -6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50200" y="1333440"/>
              <a:ext cx="9941760" cy="51080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0840" y="1324080"/>
                <a:ext cx="9960480" cy="512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52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6507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107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Systems of Linear Inequalities</vt:lpstr>
      <vt:lpstr>Objective</vt:lpstr>
      <vt:lpstr>Concept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Linear Inequalities</dc:title>
  <dc:creator>Shannon Hames</dc:creator>
  <cp:lastModifiedBy>Shannon Hames</cp:lastModifiedBy>
  <cp:revision>4</cp:revision>
  <dcterms:created xsi:type="dcterms:W3CDTF">2015-07-06T11:54:50Z</dcterms:created>
  <dcterms:modified xsi:type="dcterms:W3CDTF">2015-09-17T14:29:05Z</dcterms:modified>
</cp:coreProperties>
</file>