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8" r:id="rId17"/>
    <p:sldId id="279" r:id="rId18"/>
    <p:sldId id="280" r:id="rId19"/>
    <p:sldId id="281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22:34.588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20836 8797 0,'-33'0'0,"0"0"15,33 0 1,0 0-16,-33 0 16,0 33-1,33 34 1,33-34-1,-33 0 1,33-33-16,0 0 16,-33 0-16,33 0 15,-33-33 1,33 33-16,-33-33 31,0 0-15,-33-1-1,33 1 1,-33 33-16,33 0 15,-33 33 1,0 1 0,33 32-1,33-33 1,-33 0-1,33-33-15,0-33 16,-33 33 0,33 0-16,0-33 15,-33 0-15,33 0 16,-66-1-1,33 1 1,-33 33 0,33 0-16,-33 0 15,33 0-15,-33 33 16,0-33-16,33 34 15,0-1 1,-33 0 0,66 33-1,-33-66-15,33 0 16,-33 0-16,33 0 15,-33 0 1,33-33 0,-33 0-1,0-33 1,0 32-16,-33 34 15,0 0 1,33 0-16,-33 0 16,33 0-16,-33 34 15,33 32 16,0-33-15,33 0-16,0-33 16,-33 0-16,0 0 15,33-33 1,-33 33-16,33-33 15,-33-33 1,0 32 0,0 1 15,-33 33-16,0 33 1,33-33 0,-33 67-1,33-34 1,33 0-1,-33-33 1,33-33 0,0 0-1,-33 0 1,0-1 15,-33 34-15,0 0-1,33 34 1,0-1 31,0-33-16,0 0-16</inkml:trace>
  <inkml:trace contextRef="#ctx0" brushRef="#br0" timeOffset="1294.8249">21530 8169 0,'0'0'16,"-33"-33"-1,0 33-15,33 33 16,-33-33 0,33 66-1,0-33 1,33 0-1,-33 0-15,33-33 16,-33 0-16,33-33 16,-33 33-16,34-33 15,-34 33 1,0-33 15,0 0-15,-34 0-16,34 33 15,-33 0 1,0 33-1,33 33 1,0-33 0,33-33-1,0 0 16,-33 0-15,34-33-16,-34 33 16,33-66-1,-66 33 1,33 33-1,-34 0 1,34 0 0,-33 0-16,33 33 15,0 33 1,33-33 15,-33-33-15,34-33-1,-34 33-15,33 0 16,-33-33-1,0-33 17,0 66-32,-33 0 15</inkml:trace>
  <inkml:trace contextRef="#ctx0" brushRef="#br0" timeOffset="2449.2471">20141 9459 0,'-33'0'15,"33"0"-15,-33 0 16,33 33-16,-33 0 16,33 33 15,33-33-16,-33-33-15,33 0 16,-33-33-16,33 33 16,-33-33-1,33 0 1,-66 0-1,33 33 1,-33 0 0,33 0-1,-33 0-15,33 33 16,0 0-1,0 0 17,0 0-17,33-33 1,0 0-16,-33-33 15,33 0 17,-33 0-17,-33 0 1,0 0-16,33 66 15,-33 0 1,33 33 0,0-33-1,0 0 16,33-33-15,-33 0-16,33-33 16</inkml:trace>
  <inkml:trace contextRef="#ctx0" brushRef="#br0" timeOffset="3931.2756">20770 8930 0,'0'-33'47,"33"0"-32,0 33 1,-33-34-16,33 1 15,0 0-15,-33 33 16,66-33-16,-33 0 16,0 0-1,0 0-15,1 0 16,-1-33-16,0 33 15,0 0-15,33 0 16,-33-34 0,0 34-1,0 0-15,0-33 16,33 33-16,-33-33 15,34 33-15,-34 0 16,0-33-16,33 33 16,-33 0-1,33-34-15,-33 34 16,33-33-16,-33 33 15,33-33-15,1 33 16,-1-33-16,-33 0 16,33 32-1,0-32-15,0 0 16,0 33-16,1-33 15,-1 0 1,0 0-16,0 0 16,33-1-16,-33-32 15,1 33-15,-1 0 16,0 0-16,0-33 31,33 32-31,-33 1 16,34-33-16,-34 33 15,0 0-15,33-34 16,-33 34-16,33 0 15,1 0 1,-34 0-16,33 0 16,-33 0-16,0 33 15,0-34-15,1 34 16,-34 0-16,33 0 15,-66 0 1,33 33-16,-66-33 47,0 33-47,33 0 15,-33 0 1,0 0-16,0 33 16,-34-33-16,34 0 15,0 0-15,0 33 16,0-33-16,0 0 15,0 33 1,33-33 0,0-33 15,33 33-31,0-33 15,33 0-15,-33 33 16,0-33 0,34 0-16,-1 33 15,-33 0-15,0-33 16,0 33-16,0 33 15,0-33-15,-33 66 32,0-33-32,0 0 15,0 0-15,-33 0 16,33 0-16,0 34 15,0-34-15,-33 0 16,33 0 0,0 0-16</inkml:trace>
  <inkml:trace contextRef="#ctx0" brushRef="#br0" timeOffset="5928.114">20869 8797 0,'-33'0'31,"33"33"0,-33 1-15,0-1-1,0 0-15,33 0 16,-33-33-16,0 33 15,0 0 1,-1 0 0,1 0-16,0 0 15,0 0-15,0 0 16,0 0-16,0 0 15,-33 0 1,33 1-16,0-1 16,0 0-16,0 0 15,-34 0-15,34 0 16,0 0-16,-33 0 15,33 0 1,-33 33-16,33-33 16,0 0-16,-33 1 15,-1 32-15,34-33 16,-33 33-1,0-33-15,33 33 16,-33-33-16,0 33 16,0-33-16,33 34 15,-34-34-15,1 33 16,0 0-1,0-33 1,0 33-16,0 0 16,-1 0-16,-32 1 15,33-34-15,0 33 16,0 0-1,-33 0-15,32-33 16,1 33-16,-33 0 16,33 1-16,0 32 15,-33-33 1,32 0-16,-32 0 15,33 0-15,-33 1 16,33-1-16,-33 33 16,32-33-16,-32 33 15,33 0 1,-33-32-16,33-1 15,-34 0-15,34 0 16,0 33-16,0-33 16,-33 1-16,33 32 15,-1-33 1,1 33-16,0-33 15,0 0 1,-33 1-16,66-1 16,-33 33-16,-1-33 15,34 0 1,-33 0-16,33 1 15,-33-34-15,33 33 16,0-33-16,0 33 16,0-33-1,0-33-15,33 33 16,-33-33-16,33-33 47,33-66-32,-33 66 1,0 0-16,0-33 15,33 32-15,-33-32 16,0 33 0,33 0-16,0-33 15,-33 33 16,0 66 1,-33 33-17,33-33 1,-33 0-16,33 33 15,0-32 1,-33-1-16,33 0 16,0 33-16,0-33 15,0 0-15,0 0 31,0 0 16,33-33-16,0-33-31,0 33 16,0 0-16,0 0 16,0 0-16,0 0 15,0 0 1,0 0-16,0 0 15,0 0 1,1 0-16,-1 33 16,-33-33-16,33 0 15,-33 33 1,33-33-16,-33 33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23:11.69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21332 8764 0,'0'0'16,"-33"0"-1,33 0 1,-33 33 0,33 34 15,33-1-16,-33-66 1,33 0-16,-33 0 16,33-33-16,-33 33 15,33-33 1,-66-1 15,33 1-31,-33 33 16,33-33-16,-33 33 15,33 0 1,-33 33-16,33 0 15,0 34 1,0-34 0,33 0-1,-33-33 1,33 0-16,-33 0 15,33-33-15,-33 33 16,33-66 0,-33 32 15,-33 1-31,33 0 15,-33 33-15,33 0 16,-33 0-16,0 0 16,33 66 15,0-32-16,0 32 1,33-33-16,-33-33 16,33 0-16,0 0 15,-33 0 1,33-33-1,-33 0 1,0 0 0,-33-34-1,33 67 1,-33 0-16,33 0 15,-33 33 1,33 34 15,0-34-15,33 0-1,-33-33 1,33-33 0,-33 0 15,0 0-16,0-1 1,-33 1 0,33 33-1,-33 33 16,33 34-15,33-34 0,0-33-1,-33 0 1,33-66-1,-33 32 1,-33 1 15,33 33-15,-33 0-1,0 33 1,33 1 15,33-1 0</inkml:trace>
  <inkml:trace contextRef="#ctx0" brushRef="#br0" timeOffset="1653.6212">22192 7276 0,'-33'0'0,"33"0"16,-33 33 0,0 0-16,33 0 15,0 0-15,0 0 16,0 0-1,33-33 1,-33 0-16,33-33 16,-33 0-16,33 0 31,-33 33-31,33-66 15,-66 33 1,33 0-16,-33 33 16,33 0-1,-33 0-15,33 0 16,0 33-16,-33 33 15,33-33 1,0 0 0,0 0-1,33-33-15,-33 0 16,33 0-16,-33-33 15,33 33-15,0-33 16,-33-33 0,0 33-1,-33 0 1,33 0-1,-33 33 1,0 33 0,33 0-1,0 0 1,0 33-16,0-33 15,0 0 1,33-33 0,-33 0-16,33-33 15,0 33-15,-33-33 16,0 0-1,33 0-15,-33 0 16,0-33 0,-33 66-16,33 0 15,-33 0 1,33 0-16,-33 33 15,33-33-15,-33 66 16</inkml:trace>
  <inkml:trace contextRef="#ctx0" brushRef="#br0" timeOffset="3418.444">20604 10319 0,'-33'0'0,"33"-33"0,-33 33 15,33 0 1,-33 33-16,33-33 15,-33 33 17,33 33-17,33-33 1,-33-33-16,33 0 15,-33 0-15,33 0 16,-33-33 0,33 0-1,-33 0 1,-33 0-1,33 0-15,-33 33 16,33 0 0,-33 0-16,33 0 15,-33 33 1,33 33 15,0-33-31,33 0 16,-33 0-1,33-33-15,0-33 16,-33 33-1,33-66 1,-33 0 0,0 33 15,-33 0-16,0 33 1,33 0 0,-33 33-1,33 33 1,0-33-16,0 33 31,33-66-15,0 0-16,-33 0 15,33-33 1,-33-33-1,0 0 1,-33 33 0,33 33-1,-33 33 1,0 33 15,33-33-31,0 0 16,0 0-1,0 0 1</inkml:trace>
  <inkml:trace contextRef="#ctx0" brushRef="#br0" timeOffset="5633.6724">21332 8864 0,'0'-34'63,"33"1"-32,0 0-15,-33-33-1,33 66-15,-33-33 16,33 0-16,0 33 15,-33-33 1,33 0-16,-33 0 16,34 0-16,-34 0 15,33 0-15,-33 0 16,33-1-16,0 1 15,-33 0 1,33 0-16,0 0 16,-33 0-16,33 0 15,0 0 1,-33-33-16,33 33 15,-33 0 1,33 0-16,0 0 16,-33-1-16,33 1 15,0 0-15,-33-33 16,33 33-1,1 0-15,-34 0 16,33 0-16,0-33 16,-33 33-16,33 0 15,-33-1-15,33 1 16,0-33-1,-33 33-15,33 0 16,-33 0-16,33 0 16,0 0-16,-33 0 15,33-33 1,0 33-16,-33 0 15,33-1-15,0 1 16,-33-33-16,34 33 16,-1 0-16,-33-33 31,33 33-31,0 0 15,0-33-15,0 33 16,0-34-16,-33 34 16,33 0-1,0-33-15,0 33 16,0-33-16,0 33 15,0-33-15,0 33 16,-33-34-16,34 34 16,-1-33-1,0 33-15,0-33 16,0 0-16,0 0 15,0 33-15,0-33 16,0-1 0,33 34-16,-33-33 15,0 0-15,0 0 16,1 0-16,-1 0 15,0-1-15,33 1 16,-33 0 0,0 0-16,0 0 15,33 0 1,-33 0-16,0-1 15,0 1-15,34 0 16,-34 0 0,33-33-16,-33 66 15,0-67-15,0 67 16,33-33-16,-33 0 15,0 33 1,0-33 0,0 33-16,1-33 15,-34 33-15,33 0 16,-33-1-1,-33 34 1,33 0-16,0-33 16,-34 66-1,1-33-15,0 0 16,0 34-16,0-34 15,-33 33-15,33 0 16,-33-33-16,33 33 16,-33-33-1,33 33 1,-1-33-16,1 33 15,66-66 32,1 0-47,-1 33 16,33-33-16,-33 0 15,33 0-15,-33-1 16,33 1-16,-33 33 16,0-33-1,0 33-15,0 0 16,1 0-16,-34 0 15,33 0 1,-33 66 0,0-32-1,0-1-15,0 0 16,0 0-16,33 0 15,-33 33 1,33 0 15,-33-66-31,33 33 16,-33 33-1,33 0 1</inkml:trace>
  <inkml:trace contextRef="#ctx0" brushRef="#br0" timeOffset="8082.9038">21398 8764 0,'-33'33'16,"33"0"15,-33 1 0,33 32-15,-33-33-1,33 0 1,-33 0-16,33 0 15,-33 0-15,33 0 16,-33 0 0,0 0-16,0 0 15,33 33-15,-33-32 16,33-1-16,-34 0 15,1 0-15,0 0 16,33 0 0,-33 0-16,0 0 15,0 33-15,0-33 16,0 33-16,0-32 15,33-1 1,-33 0-16,0 33 16,0-33-16,0 33 15,0-33-15,-1 0 16,34 33-16,-33-33 15,0 34 1,33-34-16,-33 0 16,0 33-16,0 0 15,0-33 1,0 33-16,0-33 15,0 33 1,0 1-16,0-34 16,0 33-16,-1-33 15,1 33-15,0-33 16,0 33-16,0 0 15,0 1 1,0-34-16,-33 33 16,33 33-16,0-33 15,0-33-15,0 66 16,-34-32-1,34-34-15,-33 33 16,33 0-16,0 0 16,0 0-16,-33 33 15,33-32 1,-33-1-16,33 0 15,0 33-15,-34-33 16,34 0-16,0 34 16,-33-34-16,33 33 15,0 0 1,-33-33-1,33 34-15,0-34 16,-34 33-16,34 0 16,0-33-16,0 67 15,0-67 1,-33 33-16,33 0 15,0-33-15,0 33 16,0 1-16,0-34 16,-33 33-16,32-33 15,1 33 1,0-32-16,0 32 15,0-33-15,33 0 16,-33 0-16,0 0 16,0-33-1,33 34-15,-33-34 16,33 0-16,-33 0 16,33 0-1,-33-66 32,33 0-31,0-33-1,-33 33 1,33-1-1,0 1-15,0-33 16,0 33-16,0 0 16,0-33 15,0 132 47,0-33-63,0 33-15,0-33 16,-33 0 0,33 1-16,0 32 15,0-33-15,0 0 16,0 0-16,0 33 31,0-33-15,33-33 15,-33 0-16,33 33 1,-33-33 0,33-33-1,-33 33-15,33 0 16,0 0-16,0 0 15,33-33-15,-33 33 16,0 0-16,33-33 16,-32 33-1,-1-33-15,33 33 16,-33-33-16,0 33 15,0 0-15,-33 0 16,33 0-16,0 0 16,0 0-1,-33 0-15,33 0 16,-33-33-1</inkml:trace>
  <inkml:trace contextRef="#ctx0" brushRef="#br0" timeOffset="9377.7204">24805 2447 0,'0'67'47,"0"-34"-47,0 33 15,0 0 1,0 0-16,0-33 15,0 33-15,0 0 16,0 1-16,0-34 16,0 0-16,0 33 15,0-33 1,0-99 46,-33 33-46,33 0-16,-33 33 15,-1-33-15,1-1 16,-33 1-16,33 33 16,0-33-16,-33 33 15,33 33 1,0-33-16,-33 33 15,33 1-15,33-1 16,-33 0-16,33 33 16,0-33-1,33 33-15,0-66 16,0 33-16,33-33 15,0 33-15,0-66 16,0 33-16,34-33 16,-34 33-1,-33-33-15,0 0 16,0 0-1,-33 0 1,0 33 0,-33 0-1</inkml:trace>
  <inkml:trace contextRef="#ctx0" brushRef="#br0" timeOffset="14307.3836">24772 5457 0,'99'-66'0,"-132"99"16,-33 33-1,-1 66-15,-65 1 16,0 32-16,-33 67 15,-1-1 1,-65 67-16,-1 32 16,1 34-16,-34 0 15,-33 66-15,34 33 16,-34 33-16,0 33 15,34 34 1,-34 32-16,34-33 16,32 33-16,34-32 15,-1 32-15,67-66 16,33-33-1,0-33 1,65-66-16,1-66 16,66-67-16,-33-98 15,34-67-15,32-66 16,-33-99-16,33-66 15,0-67 1,0-65-16,0-34 16,67-99-16,-34-33 15,33-33-15,0-33 16,34-33-1,32 0-15,1-34 16,-1 1-16,67 33 16,-1 0-16,1 0 15,33 33-15,-1 33 16,1 33-1,0 33-15,-1 33 16,-32 66-16,32 34 16,-98 65-16,-34 67 15,-33 66 1,-65 33-16,-34 66 15,-66 66 1,-67 33-16,1 100 16,-66-1-16,-34 67 15,-32 33 1,-1 33-16,1 66 15,-34-1-15,1 68 16,-1-1-16,-33 66 16,34 0-16,-1 67 15,34-1 1,-1-33-16,67 34 15,0-67-15,65 0 16,1-66-16,66-66 16,0-66-1,66-33-15,0-133 16,0-66-16,33-99 15,0-99-15,1-66 16,-1-99-16,0-34 16,0-99-1,0-33-15,33-33 16,34-33-16,-1-33 15,33-33 1,1 0-16,-1 0 16,67 0-16,-1-1 15,1 67 1,32-33-16,1 66 15,-1 33-15,1 1 16,0 65-16,-1 33 16,-32 67-1,-34 32-15,-33 67 16,-32 66-16,-34 66 15,-99 33-15,0 66 16,-33 33-16,-33 67 16,-67-1-1,-32 100-15,-33 0 16,-1 65-16,-32 34 15,-1 33-15,-32 33 16,-1 33 0,0 33-16,1 1 15,32 65-15,1-33 16,32 33-16,34-32 15,33-34 1,33-33 0,32-66-16,34-66 15,33-100-15,33-65 16,0-100-16,1-99 15,32-66-15,0-133 16,0-32 0,0-67-16,33-66 15,1-32-15,-1-34 16,33-33-16,0-67 15,34 34-15,32-33 16,1 33 0,-1 0-16,34 33 15,32 0-15,1 33 16,-34 33-16,34 33 15,-1 67-15,-32 32 16,-1 34 0,-32 65-16,-34 67 15,-66 33-15,-32 66 16,-34 33-16,-33 66 15,-33 66 1,-67 34 0,-32 32-16,-33 34 15,-34 66-15,1 33 16,-34 32-16,-32 34 15,-1 33-15,34 67 16,-1-34 0,-32 33-16,65 0 15,34 0-15,-1-66 16,34 0-16,66-33 15,0-66-15,33-66 16,33-67 0,33-66-16,0-131 15,33-68-15,-33-32 16,33-99-16,0-67 15,1-65-15,-1-34 16,0-66 0,66 0-16,-66-66 15,100 0-15,-34 33 16,33-33-16,1 33 15,32 33 1,0-32 0,1 65-16,-1 66 15,1 33-15,-34 67 16,1 33-16,-34 65 15,-33 67-15,-66 33 16,0 33 0,-33 100-16,-66 32 15,-33 67-15,-67-1 16,-32 133-16,33-33 15,-34 99-15,-32 0 16,-1 33 0,34 33-16,32-33 15,-32 33-15,66 0 16,-1-99-16,67 0 15,0-67 1,33-98-16,33-67 16,33-99-16,-33-66 15,66-99-15,-33-33 16,33-133-16,1-32 31,-1-34-31,33-33 16,0-66-16,33 0 15,1 0-15,32 0 16,34 33-16,-1 1 15,0 32 1,1 66-16,-1 34 16,1 32-16,-34 67 15,-33 65-15,-32 100 16,-67 34-16,-33 32 15,-66 132 1,-1 1-16,-65 32 16,-33 100-16,-34 33 15,1 66-15,-1 33 16,1 0-1,0 0-15,32 33 16,34-66-16,66-34 16,0-32-16,33-99 15,66-67-15,-33-98 16,33-100-1,0-67 1,33-98-16,0-66 16,0-67-16,0-33 15,67-33-15,-34 1 16,33-34-1,0 33-15,34 0 16,-1 33-16,34 34 16,-34 65-16,-33 67 15,1 32-15,-34 100 16,-66 33-1,0 67-15,-66 98 16,-66 33-16,-1 67 16,-32 33-16,-33 65 15,-1 34 1,-32 0-16,66 0 15,-1 0-15,67-33 16,33-67-16,0-65 16,33-67-16,0-66 15,33-132-15,-33-33 16,66-99-1,-33-67 1,34-32-16,32-67 16,0 0-16,33-32 15,1 32-15,32 33 16,-33 0-1,67 67-15,-34 66 16,-33 65-16,-32 34 16,-67 99-16,-33 67 15,-67 65 1,-32 66-16,0 34 15,-66 66-15,32 33 16,-32-34-16,66 34 16,0-33-16,32-67 15,67-98 1,0-67-16,33-99 15,1-66 1,32-100-16,-33-32 16,33 0-16,33-34 15,0-33 1,1 67-16,-1 0 15,0 32 1,0 34-16,-33 99 16,1 0-16,-67 66 15,-34 66 1,1 66-16,-33 1 15,-33 65-15,33 1 16,-66 32-16,65-32 16,34-34-1,0-65-15,33-100 16,33-33-16,0-66 15,0-1-15,1-65 16,65 0-16,-33 0 16,0-1-1,0 34-15,0 0 16,1 66-16,-67 33 15,0 66-15,0 0 16,-34 66-16,1 1 16,0 32-1,0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23:30.133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5325 6681 0,'33'33'31,"-33"-33"-31,66 0 16,-33 0-16,33 0 15,-33 0 1,33 0 0,1 0-16,-1 0 15,0 0-15,-33 0 16</inkml:trace>
  <inkml:trace contextRef="#ctx0" brushRef="#br0" timeOffset="327.6042">6515 6515 0,'-33'33'15,"0"1"1,0-1-16,-33 33 16,33-33-16,0 0 15,0 33 1,0-33-16,0 33 15,0-33 1,-1-33-16,1 0 16,33 0 15,0-33-31,0-33 15,0 33-15</inkml:trace>
  <inkml:trace contextRef="#ctx0" brushRef="#br0" timeOffset="546.007">6085 6482 0,'33'33'16,"1"0"-16,-1 34 15,33-34-15,-33 0 16,0 33-16,33-33 15,-33 33 1,33-33-16,-33 0 16,34 0-16,-34-33 15,0 33-15</inkml:trace>
  <inkml:trace contextRef="#ctx0" brushRef="#br0" timeOffset="904.8116">8764 6813 0,'33'0'16,"0"0"-16,1 0 15,32 0-15,0 0 16,33 0-16,-33 0 31,33 0-31,-32 0 16</inkml:trace>
  <inkml:trace contextRef="#ctx0" brushRef="#br0" timeOffset="1154.4148">10087 6648 0,'-33'33'16,"0"-33"-16,0 33 16,-33 0-16,0 0 15,33 33-15,-33-33 16,32-33-1,1 33-15,0 0 16,33-33-16,-33 0 16,33 0-1</inkml:trace>
  <inkml:trace contextRef="#ctx0" brushRef="#br0" timeOffset="1372.8176">9723 6582 0,'34'66'16,"-1"-33"-16,0 0 15,-33 0-15,33 33 16,0-33-16,33 33 15,-33-33 1,0 33-16,-33-32 16</inkml:trace>
  <inkml:trace contextRef="#ctx0" brushRef="#br0" timeOffset="2139.2276">5027 7508 0,'0'0'16,"0"0"0,33 0-1,0 0-15,33 0 16,1 0-1,-1 0-15,0 0 16,33-34-16,-33 34 16,33 0-16,1 0 15,32-33-15,-33 33 16,0 0-1,34 0-15,-1-33 16,0 33 0,-33 0-16,34 0 15,-1-33 1,0 33-16,34 0 15,-34 0-15,0 0 16,1 0-16,-1-33 16,33 33-16,1 0 15,-34 0 1,33 0-16,1 33 15,-1-33-15,0 0 16,1 0-16,-1 0 16,0 0-1,1 33-15,-1-33 16,34 0-16,-34 0 15,-33 0-15,1 0 16,-34 0 0,0 0-16</inkml:trace>
  <inkml:trace contextRef="#ctx0" brushRef="#br0" timeOffset="2669.6344">5523 8301 0,'33'0'16,"0"0"0,-33 0-16,66 33 15,-32-33-15,32 0 16,0 0-1,0 0-15,0 0 16,0-33-16</inkml:trace>
  <inkml:trace contextRef="#ctx0" brushRef="#br0" timeOffset="3231.2416">6317 8037 0,'33'66'31,"-33"-33"-31,0 0 16,0 0 0,33 33-16,-33-33 15,33 0 1,-33 0-16,33-33 15,0 0-15,33 0 16,-32-33-16,-1 33 16,-33-33-1,33 0-15,-33 0 16,0-33-16,0 33 15,0 0 1,0 66 31,0 0-47,0 33 15,0 0 1,33 0-16,-33 1 16,0 32-16,0 0 15,0 0-15,0 0 16,0-32-16,0-1 31,-33 0-31,0 0 16,33-33-16,-67 0 15,1 0-15,0-33 16,0 0-1,0-33-15,0 33 16,33-33-16,0 0 16,66-33-16</inkml:trace>
  <inkml:trace contextRef="#ctx0" brushRef="#br0" timeOffset="3746.0482">7607 7838 0,'0'0'16,"-33"33"-16,0 0 15,0 1-15,-1 32 16,1-33-16,0 0 16,33 33-1,-33-33-15,0 0 16,33-33-16,0 66 31,33-66-15,-33 0-1,33 0-15,0 0 16,34 0-16,-34 0 15,33 0-15,0 0 16,-33 0 0,33 0-16,-33 0 15,0 0-15,0 33 16,0-33-16</inkml:trace>
  <inkml:trace contextRef="#ctx0" brushRef="#br0" timeOffset="4043.4521">7508 8533 0,'33'0'15,"0"0"1,0 0-16,0 0 15,33 0-15,-33 0 16,33 0 0,0 0-16,1 0 15,32 0-15,-33-33 16</inkml:trace>
  <inkml:trace contextRef="#ctx0" brushRef="#br0" timeOffset="4355.4561">8533 8301 0,'33'0'16,"0"0"-1,0 0-15,33 0 16,0 0-16,0 0 16,-32 0-1,65 0-15,-33 0 16</inkml:trace>
  <inkml:trace contextRef="#ctx0" brushRef="#br0" timeOffset="4605.0593">9723 8103 0,'0'33'0,"-33"0"16,-33 0-16,33 0 15,-33 33-15,33 0 16,-33-32-16,33 32 16,0 0-1,0-33-15,-1 0 16,34 0-16,-33-33 15</inkml:trace>
  <inkml:trace contextRef="#ctx0" brushRef="#br0" timeOffset="4854.6625">9293 8136 0,'34'0'0,"-34"33"15,33 0-15,0 33 16,0 0-16,33-33 16,-33 34-16,33-1 15,-33-33 1,33 0-16,-33 0 15,34-33-15,-1 0 16</inkml:trace>
  <inkml:trace contextRef="#ctx0" brushRef="#br0" timeOffset="5104.2657">10385 8037 0,'0'33'15,"0"0"-15,0 33 16,0-33-16,-33 33 16,33 0-16,0 1 15,-33-34 1,33 33-1,0-33-15,-33 33 16,33-66 0</inkml:trace>
  <inkml:trace contextRef="#ctx0" brushRef="#br0" timeOffset="5322.6685">10120 8301 0,'33'0'16,"0"0"-16,34 33 16,-34-33-16,33 0 15,-33 0-15,33 0 16,0 0-1,0-33-15,34 33 16</inkml:trace>
  <inkml:trace contextRef="#ctx0" brushRef="#br0" timeOffset="5775.0743">10980 8004 0,'0'33'15,"0"0"1,-33 33-16,33-33 15,0 0-15,-33 0 16,33 0 0,0 33-1,0-66 1,33 0-16,0-33 15,-33 33 1,33-33-16,0 33 16,34-33-16,-34 33 15,0 33-15,0 0 16,0 0-1,0 0-15,0 1 16,-33 32-16,0-33 16,0 33-16,-33-33 15,0 33 1,0-33-1,0 0-15,0 0 16,0-33-16,-1 0 16,34-33-16,-33 0 15,0 0 1,0-33-16,33 0 15</inkml:trace>
  <inkml:trace contextRef="#ctx0" brushRef="#br0" timeOffset="5962.2767">10947 7971 0,'33'-33'15,"0"33"-15,33 0 16,-32 0-16,32 0 15,-33 0-15,33 0 16,0 0-16</inkml:trace>
  <inkml:trace contextRef="#ctx0" brushRef="#br0" timeOffset="7116.6915">6218 10054 0,'0'66'31,"0"0"-31,0-32 16,0-1-16,33 33 15,0-33 1,0 0-16,0-33 15,0 33-15,0-33 16,33-33-16,-33 0 16,0 0-1,1 0-15,-1 0 16,-33-34-16,0 34 15,33 0-15,-33 99 63,0 1-48,0 32-15,0-33 16,0 33 0,0 33-16,0-32 15,0-1-15,-33 0 16,33-33-16,-33 0 15,33 1 1,-67-1-16,34-33 16,-33-33-16,33 0 15,-33-33-15,33 0 16,33-33-16,0-1 15,0 1 1</inkml:trace>
  <inkml:trace contextRef="#ctx0" brushRef="#br0" timeOffset="7631.4981">7243 9657 0,'0'33'31,"33"0"-31,0 1 16,0-34-16,0 33 15,33-33 1,1 33-16,-34-33 15,33 33-15,0 0 16,-33-33-16,0 33 16,0-33-1,0 33-15,-33 0 16,-33 0-1,33 0 1,-33 0 0,-33 0-16,33 0 15,33-33 1,-33 33-16,0 1 15,0-1-15,33-33 16,-33 33 0,33 0-1,0-33 1</inkml:trace>
  <inkml:trace contextRef="#ctx0" brushRef="#br0" timeOffset="7881.1013">7276 10517 0,'0'0'15,"33"0"1,0 0-16,33 0 15,-33 0-15,34-33 16,32 33 0,-33 0-16,0 0 15,0 0 1,0 0-16,34 0 15,-34 0-15</inkml:trace>
  <inkml:trace contextRef="#ctx0" brushRef="#br0" timeOffset="8239.9059">8996 9955 0,'-33'33'15,"0"-33"-15,0 66 16,0-33-16,-34 33 15,34 1-15,0-34 16,-33 33 0,33 33-16,0-66 15,0 33-15,33-33 16,-33-33-1,33 0 1,0-33 0,0-33-1</inkml:trace>
  <inkml:trace contextRef="#ctx0" brushRef="#br0" timeOffset="8473.9089">8566 9955 0,'33'33'0,"0"0"16,-33 33-16,33 0 15,33-33-15,-33 34 16,0-1-16,0 0 15,1-33 1,-1 33-16,0-33 16,0 0-16,0-33 15</inkml:trace>
  <inkml:trace contextRef="#ctx0" brushRef="#br0" timeOffset="8676.7115">9327 10253 0,'33'0'16,"0"0"-16,0 0 15,33 0-15,0 0 16,-33 0-16,33 0 15,0-33 1,1 33-16</inkml:trace>
  <inkml:trace contextRef="#ctx0" brushRef="#br0" timeOffset="9113.5171">10220 9955 0,'0'66'16,"0"-33"-1,-34 0-15,34 0 16,-33 33-16,33-32 16,0-1-16,0 0 31,0 0-16,33-33-15,1 0 16,-1-33-16,33 33 16,-33 0-1,33 0-15,0 33 16,-33-33-16,0 33 15,0 0-15,0 33 16,-33-33 0,0 33-16,0-33 15,-33 33-15,33-32 16,-66-1-16,33 0 15,-33 0-15,33-33 16,0 0 0,-33-33-16,33 0 15,0-34 1,-1 1-16</inkml:trace>
  <inkml:trace contextRef="#ctx0" brushRef="#br0" timeOffset="9316.3197">10186 9856 0,'67'-33'0,"-34"33"16,33 0-16,33 0 15,-33 0-15,33 0 16,1 0-16,-1 33 16</inkml:trace>
  <inkml:trace contextRef="#ctx0" brushRef="#br0" timeOffset="14261.5831">21332 14784 0,'0'0'16,"-33"0"-1,33 0-15,-33 33 16,0-33 0,33 33 15,0 33-16,33 0 1,-33-66 0,33 0-16,-33 0 15,33 0-15,0 0 16,-33-33-16,0 0 15,33 0 1,-66 0 0,33 0-1,-33 33 1,33 0-16,-33 0 15,33 0-15,-33 0 16,33 33 0,0 33-1,0-33 1,0 0-16,33 0 15,0 0-15,-33-33 16,33 0-16,0 0 16,0 0-16,-33-33 31,0 33-31,33-66 15,-33 0 1,-33 33 0,0 0-1,0 33 1,0 0-16,0 0 15,33 0-15,-33 66 16,33-33 0,0 33-1,0-33-15,33 0 31,0-33-31,-33 33 16,33-33-16,0-33 16,-33 33-16,33-33 15,-33-33 16,0 33-15,-33-33 0,0 66-16,33 0 15,-33 0 1,33 0-16,-33 0 15,33 33 1,0 33-16,33-33 31,-33 0-31,33-33 16,-33 0-16,0 0 15,33 0-15,0 0 16,-33-33-16,0 0 31,33-33-15,-66 33-1,33 0 1,-33 33-16,33 0 16,-33 0-1,0 0-15,33 33 16,-33 0-1,33 33-15,0-33 16,33 0 0,-33-33-1,33 33 1,-33-33-16,33-33 15,-33 33 1,33-33 0,-33 0-1,0 0 1,-66-33-1,66 66-15,-33 0 16,0 0-16,0 0 16,0 66-1,33-33 1,0 33-1,33-33 1,-33-33-16,33 33 16,0-33-16,-33-33 15,33 33-15,-33-33 16,33 0-1,-33 0 1,0-33 0,-33 33-1,33 33 1,-33 0-16,0 0 15,33 33 1,0 0 15,0 0 32,0-66-32</inkml:trace>
  <inkml:trace contextRef="#ctx0" brushRef="#br0" timeOffset="16086.8065">22159 14089 0,'0'0'16,"-33"33"-1,33 0 1,0 0 0,0 33-1,33-66 1,0 0-1,-33-33 1,33-33 0,-33 33 15,-33 0-16,33 33 1,-33 0-16,33 0 16,-33 33 15,33 0-16,33 33 1,-33 1 0,33-67-1,-33 0 1,33-34-1,0-32 1,-33 0 0,-33 33-1,33 0 1,-33 33-16,33 0 15,-33 0 1,33 33 0,0 33-1,0-33-15,0 0 16,0 0-1,33 1 1,0-68 0,-33 1 15,0 0-16,-33-33 1,33 66 15,0 33 0,0-33-15</inkml:trace>
  <inkml:trace contextRef="#ctx0" brushRef="#br0" timeOffset="18241.6343">23019 13361 0,'-33'0'16,"33"0"-16,-33 0 15,0 0 1,33 34-16,-34-34 15,34 33 1,-33 33 0,33-33-16,33 0 15,-33-33 1,34 0-16,-34 0 15,33-33 1,-33 0-16,33 33 16,-33-33-16,33 0 15,-66-34 32,33 67-47,-33-33 16,0 33-16,33 33 15,-34 1 1,34-1 15,34 33-15,-34-66-1,33 0-15,-33 0 16,33 0-1,-33-33-15,33 0 16,-33 0 0,0-1-1,-33 1 1,33 33-1,-33 0-15,33 0 16,-33 33 0,33 1-16,-34 32 31,34-33-31</inkml:trace>
  <inkml:trace contextRef="#ctx0" brushRef="#br0" timeOffset="19489.6503">20472 15643 0,'0'0'16,"-33"34"-1,33-1 1,0 0-16,33 33 16,0-66 15,-33 0-31,33 0 15,-33-33-15,33 0 16,-33 0-16,33 0 16,-33-1-1,-33 1 16,33 33-31,-33 0 16,33 0-16,-33 0 16,33 0-16,-33 67 31,33-34-16,0 0-15,0 0 16,0 0 0,33-33-1,0 0 1,-33 0-16,0-33 15,33 0-15,-33 0 32,0 0-17,0-1 1,-33 34-16,33 0 15,-33 0-15,33 0 16,-33 34 0,66 32 15,-33 0-16,33-66 1,-33 0-16,33 0 16,-33 0-16,33 0 15,-33 0 1</inkml:trace>
  <inkml:trace contextRef="#ctx0" brushRef="#br0" timeOffset="21502.0761">21266 14982 0,'33'0'93,"0"-33"-61,-33 33-32,33 0 15,-33-33-15,33 33 16,0-33-16,-33 33 15,33-33-15,0 0 16,0 0 0,1 33-16,-1-33 15,0-1-15,0-32 16,0 33-16,0 0 15,0 0-15,0 0 16,0 0 0,33-33-16,-33 33 15,0 0-15,0 0 16,1 0-16,32-34 15,-33 34 1,0 0-16,33-33 16,-33 33-16,0 0 15,33-33-15,-33 33 16,0 0-16,34-34 31,-34 34-31,33-33 16,-33 33-16,33-33 15,-33 33-15,33-33 16,0 0-16,1 33 15,-34-34 1,33 1-16,0 33 16,0-33-16,0 0 15,-33 0-15,33 33 16,1-33-1,-1-1-15,0 1 16,33 0-16,-33 0 16,0 0-16,1 0 15,32 0-15,-33-1 16,0-32-1,0 33-15,0 0 16,0-33-16,34 33 16,-34-34-16,0 1 15,33 33 1,-33-33-16,34 0 15,-34-1 1,0 34-16,0-33 16,33 0-16,-33 0 15,34-1-15,-34 1 16,0 0-1,33 0-15,-33-1 16,0 1 0,34 33-16,-34-66 15,33 66-15,-33-1 16,0 1-16,0-33 15,1 66-15,-1-33 16,-33 0 0,0 33-16,0 0 15,0 0-15,-33-1 16,0 1 15,0 33-15,-33 0-16,0 33 15,0-33-15,-33 34 16,33-34-16,-34 33 15,1-33 1,0 33 0,0 0-16,0-33 15,0 33-15,33 0 16,-34 0-16,34-33 15,0 0 1,0 0-16,66 0 47,0-33-47,0 33 15,34-33 1,-34 0-16,33 0 16,-33 33-16,33-33 15,0 0-15,0 33 16,0-34-16,1 34 15,-34 0 1,33-33-16,-33 33 16,0 0-16,0 0 15,0 0-15,0 0 16,-33 33-1,0 1 1,33 32 0,-33-33-1,0 33-15,0-33 16,0 33-1,0-33-15,0 33 16,0 0-16,0 1 16,0-34-16,0 33 15,0 0-15,-33 0 16,33 0-1,0 0-15</inkml:trace>
  <inkml:trace contextRef="#ctx0" brushRef="#br0" timeOffset="23608.1031">21365 14883 0,'-33'33'16,"33"-33"-1,-33 33 1,33-33-16,-33 33 15,0 0-15,33-33 16,-33 33-16,0 0 16,0 0-1,0-33-15,-1 33 16,1 0-16,0 1 15,0-34-15,0 33 16,0 0 0,0 0-16,0 0 15,0 0-15,0 0 16,-33 0-16,33 0 15,0 0-15,-1 0 16,-32 0 0,33 0-16,0 0 15,0 1-15,0-1 16,-33 0-16,33 0 15,0 33 1,-33-33 0,32 0-16,1 0 15,-33 33-15,33-33 16,-33 0-16,33 34 15,-33-34-15,33 33 16,-33-33 0,33 33-16,-34-33 15,1 33-15,33 0 16,-33-33-16,33 34 15,-33-1-15,0 0 16,0-33 0,32 33-16,-32 0 15,0 0-15,0-33 16,33 34-16,-33-1 15,33 0-15,-33-33 16,-1 33 0,34 0-16,-33 0 15,0-32-15,33 32 16,0 0-16,-33-33 15,33 33 1,0 0-16,-34-33 16,34 33-1,0-33-15,0 1 16,0-1-16,0 0 15,0 0-15,33 0 16,-33-33 0,0 33-16,33-33 15,-33 0 1,66-66 31,-33 0-32,0 33 1,33-1-16,-33 1 15,0 0 1,0 0-16,33 0 16,-33 0-16,0 0 15,0 33 63,-33 66-62,33-33-16,0 0 15,-33 0 1,33 0-16,-33 34 16,33-34-16,0 0 15,0 0-15,-33 33 31,33 0-15,33-33 15,-33-33 0,33 0-15,0 0-16,0 0 16,33 0-1,-33-33-15,0 33 16,0 0-16,34 0 15,-34 0 1,0 0-16,0 0 16,-33 0-1,33 0-15,0 0 16,0-33-16,0 33 15</inkml:trace>
  <inkml:trace contextRef="#ctx0" brushRef="#br0" timeOffset="27523.7533">25202 7045 0,'-67'132'0,"34"33"15,-66 67 1,0 65-16,0 1 16,-1 66-16,1 33 15,0 33 1,33-33-16,33-34 15,33-32-15,0-66 16,33-133-16,-33-33 16,-33-198-1,33-33 1,-66-67-16,33-65 15,0-67-15,-34-33 16,34-33-16,33-33 16,0 0-1,0 33-15,66 1 16,1 65-16,-1 66 15,0 100-15,0 66 16,-66 99-16,-33 66 16,0 66-1,-66 67-15,-1 98 16,-32 100-16,33 33 15,-33 33 1,32 66-16,1-33 16,66 33-1,33-66-15,33-33 16,0-99-16,-33-132 15,33-100-15,-66-132 16,-33-133 0,-66-65-1,33-100-15,-1-66 16,-32-33-16,33-66 15,33-33-15,33 0 16,66 0-16,0 33 16,33 66-1,33 99-15,-33 133 16,0 98-16,-66 100 15,0 100-15,-66 98 16,-66 100 0,33 98-16,-67 101 15,67 32-15,-33 99 16,66-33-16,33 34 15,0-34 1,66-33 0,33-165-16,0-33 15,-33-166-15,-33-65 16,0-166-16,-66-67 15,-33-98-15,-34-100 16,-32-98 0,33-34-16,-1-67 15,1-65-15,66 33 16,33-66-16,0 99 15,33-33 1,33 65-16,33 101 16,-33 98-16,33 100 15,-66 132-15,0 66 16,-33 99-16,-33 133 15,0 98 1,-66 100-16,32 34 16,1 65-16,33 66 15,0 1-15,33-1 16,66-33-16,33-66 15,0-66 1,33-66 0,-32-132-16,-1-133 15,-66-66-15,0-132 16,-99-99-16,-1-67 15,-65-98 1,0-67-16,-1-99 16,1-67-16,0 1 15,32-33-15,34-34 16,33 34-16,66 0 15,0 99 1,0 33-16,66 132 16,-33 99-16,-33 133 15,-33 198 1,-33 133-1,0 99-15,-67 99 16,34 99-16,0 66 16,33 33-16,33 34 15,0-1-15,66 1 16,33-34-1,33-99 1,0-32-16,34-134 16,-34-131-16,-33-67 15,-66-132-15,-33-99 16,-33-99-1,-100-100-15,1-99 16,-33-99-16,-1-33 16,1-99-16,32-33 15,1-1 1,66-65-16,0 32 15,99 100-15,0 33 16,0 66-16,66 66 16,-33 132-16,33 100 15,-33 165 1,-66 99-16,0 100 15,-33 164-15,0 67 16,-34 100-16,34 32 16,0 66-16,66 67 15,0-1 1,33 1-16,66-1 15,34-32-15,32-34 16,33-99 0,1-66-16,-34-132 15,-32-99 1,-34-100-16,-33-99 15,-99-99-15,-33-67 16,-67-98-16,-32-67 16,-66-99-1,-1-66-15,-33-33 16,34-33-16,32-99 15,-32-1-15,66 1 16,32 33-16,34-1 16,33 34-1,33 33-15,33 99 16,33 66-16,0 100 15,0 98-15,0 100 16,-33 99 0,-33 133-16,0 98 15,-33 100 1,-33 397-16,33-232 15,32 99-15,34 34 16,34 32 0,32 1-16,33-1 15,66-32 1,1-1-16,32-99 15,67-32-15,-67-167 16,0-65-16,-32-100 16,-100-131-16,-99-200 31,-66-32-31,-67-133 15,-32-32-15,-34-133 16,-32-1-16,32-65 16,-32-66-16,65-33 15,-32 32-15,65-32 16,67 0-1,0 32-15,33 67 16,33 33-16,0 66 16,66 132-16,0 67 15,-33 99 1,33 98-16,-33 134 15,0 98 1,-33 100-16,0 99 16,33 66-16,-33 66 15,33 66 1,33 34-16,33 32 15,0 34-15,66-34 16,34 0-16,65-32 16,1-100-1,-1-33-15,-32-132 16,-34-100-16,0-98 15,-98-100-15,-67-66 16,-34-99-16,-32-67 16,-66-65-1,-33-100-15,-67-33 16,1-66-16,-34-66 15,0-33-15,67-33 16,-33-33-16,32 32 16,34 1-1,66 66-15,-34 0 16,67 33-16,33 99 15,33 66 1,0 67-16,0 99 16,0 231-1,0 99 1,0 100-16,-33 99 15,33 99-15,33 33 16,0 66-16,33 34 16,33 32-1,1-32-15,65-1 16,67 0-16,-34-65 15,0-100-15,1-100 16,-1-32-16,-65-66 16,-1-100-1,-99-33-15,-33-65 16,0-34-16,-66-66 15,66 33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24:02.18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4763 6582 0,'33'33'32,"0"-33"-32,0 0 15,33 0-15,0 0 16,0-33-1,-33 33-15,66 33 16</inkml:trace>
  <inkml:trace contextRef="#ctx0" brushRef="#br0" timeOffset="577.2074">5457 6416 0,'0'-33'15,"33"33"1,0-33-16,0 33 16,0 0-16,0 33 15,0-33 1,34 33-16,-67-33 15,33 33 1,-33 33 0,-33-33-16,33 1 15,-33-1 1,-1-33-16,1 33 15,0-33-15,0 0 16,0 0-16,66 0 47,0 0-32,0 0-15,0 0 16,34 0 0,-34 33-16,33-33 15,-33 33-15,-33 0 16,33 0-16,-33 33 15,0-33-15,0 33 16,0-33 0,-33 0-16,0 1 15,0-1-15,0 0 16,-33-33-16,-1 33 15,1-33 1,33 0 0,-33-33-16,33 0 15,33 0-15</inkml:trace>
  <inkml:trace contextRef="#ctx0" brushRef="#br0" timeOffset="904.8116">6416 6515 0,'-33'33'16,"0"1"-16,0 32 15,0-33-15,0 33 16,-33 0-16,33-33 16,-1 33-1,1-33-15,0 33 16,33-66-16,-33 34 15,33-34 1,-33-34 15,33 1-31,0-33 16</inkml:trace>
  <inkml:trace contextRef="#ctx0" brushRef="#br0" timeOffset="1107.6142">6019 6515 0,'33'33'16,"0"1"-16,0-1 16,1 0-1,32 33-15,0 0 16,-33-33-16,0 33 15,33 0-15,-33-33 16,33 0-16,-33 1 16,34-1-16</inkml:trace>
  <inkml:trace contextRef="#ctx0" brushRef="#br0" timeOffset="1513.2194">9327 6714 0,'0'-33'15,"33"33"1,33 0-16,0 0 15,0 0 1,33 0-16,-33 0 16,1-33-1,32 33-15</inkml:trace>
  <inkml:trace contextRef="#ctx0" brushRef="#br0" timeOffset="2012.4258">9988 6416 0,'66'0'16,"-33"0"-16,33 0 15,-33 33-15,34-33 16,-34 33-16,-33 0 15,33-33 1,-33 33-16,0 1 16,-33-1-16,0 0 15,-34 0-15,34-33 16,0 33-16,0-33 31,0 33-31,66-66 47,0 33-32,33 33-15,1-33 16,-34 33-16,33-33 16,-33 33-16,0 0 15,-33 33-15,0-33 16,-33 0-1,0 0-15,0 1 16,0-1-16,-33 0 16,-1 0-16,1-33 15,33 0 1,-33 0-16,33-33 15,33 0-15</inkml:trace>
  <inkml:trace contextRef="#ctx0" brushRef="#br0" timeOffset="2324.4298">11013 6582 0,'-33'33'16,"0"33"-16,-33-33 15,33 0-15,-33 33 16,0 0-16,33-33 15,-34 33 1,34-33-16,0 1 16,0-34-16,33 0 15,-33-34 16</inkml:trace>
  <inkml:trace contextRef="#ctx0" brushRef="#br0" timeOffset="2542.8326">10583 6548 0,'66'67'0,"-32"-34"16,-1 33-16,0-33 15,0 33-15,0-33 16,0 33-16,0 0 16,0 1-1,0-34-15,0 33 16</inkml:trace>
  <inkml:trace contextRef="#ctx0" brushRef="#br0" timeOffset="3385.2434">11642 7805 0,'-33'-33'0,"0"0"16,-1 33-16,1 0 16,0-33-16,-33 33 15,33 0-15,-33-33 16,0 33-1,0 0-15,0 0 16,-1 0-16,1 0 16,-33-33-16,33 33 15,0 0-15,-34 0 16,1 0-1,0 0-15,0 0 16,33-33-16,-67 33 16,67 0-16,-33 0 15,-33 0 1,33 0-16,-1 0 15,-32 0-15,33 0 16,0 0 0,-34 0-16,34 0 15,-33 0 1,33 0-16,-34 0 15,1 0-15,33 0 16,-34 0-16,1 0 16,0 0-1,0 0-15,-1 0 16,1 0-16,0 0 15,32 0-15,-32 0 16,0 0-16,0 33 16,-1-33-1,1 0-15,-33 0 16,65 0-16,-65 0 15,33 0-15,-1 0 16,1 0 0,0 0-1,0 0-15,-100 0 16,100 0-16,0 0 15,-1 0-15,1 33 16,0-33 0,-1 0-16,34 0 15</inkml:trace>
  <inkml:trace contextRef="#ctx0" brushRef="#br0" timeOffset="3963.4509">5192 8202 0,'34'0'31,"-1"0"-31,0 0 16,33 0-16,-33 0 16,33 0-1,33 0-15,-33 0 16,1 0-16,-1 33 15</inkml:trace>
  <inkml:trace contextRef="#ctx0" brushRef="#br0" timeOffset="4384.6563">5920 8037 0,'33'-33'15,"0"33"-15,0 0 16,33 0-16,-33 0 15,1 0-15,-1 33 16,0 0 0,0 0-16,-33 0 15,0 33-15,0 0 16,-33 0-16,0 1 15,0-1 1,-1 0-16,1-33 16,-33 33-16,33-33 15,0-33-15,0 33 16,0-33-16,66 0 31,0 0-15,33 0-16,-33 0 15,33 0 1,1 0-16,-1 0 15,0 0 1,0 0-16,-33 0 16,0-33-16</inkml:trace>
  <inkml:trace contextRef="#ctx0" brushRef="#br0" timeOffset="4915.0631">6714 8235 0,'0'33'16,"0"0"-16,33 33 16,-33-32-16,0 32 15,33 0-15,0-33 16,-33 0-1,33-33-15,0 33 16,33-33-16,-33-33 16,0 33-16,1-33 15,-1 0 1,-33-33-1,0 0-15,0 32 16,0-32-16,0 99 47,0 34-32,0-1-15,0 0 16,0 33-16,0 0 16,0-33-1,0 34-15,0-1 16,-33 0-16,33-33 15,-34 0-15,1-33 16,-33 0-16,0-33 16,33 0-1,-33 0-15,0-33 16,33 0-16,0-33 15,33 0-15</inkml:trace>
  <inkml:trace contextRef="#ctx0" brushRef="#br0" timeOffset="5367.4689">7574 7838 0,'33'33'15,"0"-33"1,0 0-16,0 33 16,33-33-16,0 0 15,-33 0 1,34 0-16,-1 0 15,-33 34-15,0-34 16,0 0-16,-33 33 31,0 33-15,-33-33-1,0 33-15,-33-33 16,33 0-16,-1 0 16,1 33-1,0-33-15,33-33 16,0 33-1</inkml:trace>
  <inkml:trace contextRef="#ctx0" brushRef="#br0" timeOffset="5601.4719">7640 8533 0,'0'33'15,"33"-33"1,0 0-16,33 0 16,0-33-16,0 33 15,34 0 1,-34 0-1,33 0-15</inkml:trace>
  <inkml:trace contextRef="#ctx0" brushRef="#br0" timeOffset="5819.8747">8599 8434 0,'33'-33'16,"33"33"0,0-34-16,0 34 15,1 0-15,-1 0 16</inkml:trace>
  <inkml:trace contextRef="#ctx0" brushRef="#br0" timeOffset="6367.8819">9227 8103 0,'33'-33'16,"34"0"-16,-34 33 15,0 0-15,33 0 16,0 33-16,-33 0 16,0-33-1,-33 33-15,0 0 16,0 0-16,-33 33 15,-33-33-15,33 0 16,-33 0-16,33-33 16,0 34-1,-1-34-15,1 0 16,66-34-1,1 34 1,-1 0 0,0 0-16,33 0 15,0 0-15,-33 34 16,33-1-16,-33 0 15,0 0-15,0 0 16,-33 0 0,0 33-16,-33-33 15,0 0 1,0 0-16,0 0 15,-33 0-15,0 0 16,33-33 0,-33-33-16,33 33 15,-1-66-15,34 33 16</inkml:trace>
  <inkml:trace contextRef="#ctx0" brushRef="#br0" timeOffset="6617.4851">10286 8268 0,'-33'66'16,"0"-33"-16,-34 34 15,34-1-15,-33 0 16,33 0-16,-33 0 16,33-33-1,0 0 1,33 0-16,0-66 15</inkml:trace>
  <inkml:trace contextRef="#ctx0" brushRef="#br0" timeOffset="6835.8879">9955 8301 0,'33'33'0,"0"34"16,0-34-16,0 33 15,0 0-15,0-33 16,0 0-16,-33 0 16,34-33-1,-1 33-15,0-33 16</inkml:trace>
  <inkml:trace contextRef="#ctx0" brushRef="#br0" timeOffset="7007.4901">10550 8533 0,'33'-33'0,"0"33"16,34 0-16,-34 0 15,33-33-15,-33 33 16,33-33-16,-33 33 15</inkml:trace>
  <inkml:trace contextRef="#ctx0" brushRef="#br0" timeOffset="7303.8939">11311 8202 0,'0'33'0,"-33"33"16,33-33-16,0 0 15,-33 34-15,33-34 16,0 0-16,33 33 31,0-33-15,0-33-16,0 0 15,0 0-15,33 0 16,0 0 0,-32-33-16,-1 33 15,0 0-15,33-33 16,-66 33-16</inkml:trace>
  <inkml:trace contextRef="#ctx0" brushRef="#br0" timeOffset="7553.4971">11774 8202 0,'0'66'0,"-33"0"16,33 1-16,0 32 15,-33-33-15,33 0 16,0 33-16,-33-33 16,33 1-1,0-34 1,0 33-16,0-33 15,0 0-15</inkml:trace>
  <inkml:trace contextRef="#ctx0" brushRef="#br0" timeOffset="8302.3067">5192 9128 0,'0'0'15,"34"0"-15,32-33 16,0 33-16,33 0 16,33 0-16,-32 0 15,32 0 1,33 0-16,1 0 15,-1 0-15,-33 0 16,1 0-16,-1 0 16,-33 0-1,-33 0-15</inkml:trace>
  <inkml:trace contextRef="#ctx0" brushRef="#br0" timeOffset="8645.5111">5358 9790 0,'0'0'16,"33"-33"-16,0 33 16,0 0-16,33-34 15,33 34-15,-32 0 16,-1-33-1,0 33-15</inkml:trace>
  <inkml:trace contextRef="#ctx0" brushRef="#br0" timeOffset="9129.1173">6118 9525 0,'34'0'0,"32"0"16,-33 0-16,0 0 16,33 33-16,-33-33 15,0 33-15,0 0 16,0 33-1,-33-33-15,0 1 16,0 32-16,-33 0 16,0-33-16,0 33 15,0-33 1,0 33-16,-33-33 15,33 0-15,0 0 16,0-33-16,33 0 16,0 0 30,33 0-46,33 0 16,0 0 0,0 0-16,-33 0 15,66-33 1,-32 33-16,-34 33 15,33-66-15,-33 33 16</inkml:trace>
  <inkml:trace contextRef="#ctx0" brushRef="#br0" timeOffset="9737.5251">8632 8897 0,'0'0'16,"66"0"0,0 0-16,34 0 15,32 0-15,0 0 16,33 0-1,-32 0-15,32 33 16,-33-33-16,-32 0 16,-1 33-16,0-33 31,0 0-31,-66 0 15,0 33-15</inkml:trace>
  <inkml:trace contextRef="#ctx0" brushRef="#br0" timeOffset="9987.1283">8731 9591 0,'33'-33'15,"0"33"-15,34 0 16,-1-33-16,33 33 15,-33-33-15,33 33 16</inkml:trace>
  <inkml:trace contextRef="#ctx0" brushRef="#br0" timeOffset="10439.5341">9426 9360 0,'33'-33'0,"33"33"16,-33 0-16,33 0 16,0 33-16,-33-33 15,34 33-15,-34 0 16,-33 0-1,0 0-15,0 0 16,-33 33-16,0 0 16,-34 0-16,34-32 15,-33 32 1,33 0-16,-33-33 15,33 0-15,0-33 16,33 33-16,0-33 47,33 0-32,33-33-15,-33 33 16,33 0-16,0 0 16,1 0-1,-1-33-15,0 33 16,33 0-16,-33-33 15</inkml:trace>
  <inkml:trace contextRef="#ctx0" brushRef="#br0" timeOffset="10782.7385">11179 9161 0,'66'0'0,"0"0"16,33 0-16,-33 0 15,34 0-15,-34 0 16,0 33-16,0-33 16</inkml:trace>
  <inkml:trace contextRef="#ctx0" brushRef="#br0" timeOffset="11437.9469">11212 9591 0,'0'0'32,"0"0"-17,33-33 16,-33 33-15,33 0 249,0 0-234,-33 0-31,33 0 16,-33 0-16,33 0 16,-33 0-16,33 0 15,-33 0 1,0 0-16</inkml:trace>
  <inkml:trace contextRef="#ctx0" brushRef="#br0" timeOffset="11859.1523">11708 9459 0,'33'0'16,"0"0"-16,0 0 15,0 0-15,0 33 16,0-33-16,0 33 16,0 0-1,-33 0-15,0 0 16,0 33-16,-33-33 15,0 1-15,0-1 16,0 0 0,-33 33-16,33-33 15,0-33-15,0 33 16,33-33-1,0 33 1,33-33 0,0 0-16,0 33 15,33-33-15,0 0 16,-33 0-16,33 33 15,1-33 1</inkml:trace>
  <inkml:trace contextRef="#ctx0" brushRef="#br0" timeOffset="13216.3697">6945 11245 0,'-33'33'47,"33"0"-47,0 33 15,0-33 1,0 33-16,0 0 15,33-32-15,-33 32 16,33-33-16,0 0 16,1-33-1,-1 0 1,0 0-16,0 0 15,0 0-15,0-33 16,0 0-16,-33 0 16,33-34-1,-33 34-15,0-33 16,0 33-1,33 66 32,-33 33-31,0 1-16,0-1 15,0 33 1,0 0-16,0 0 16,-33 34-16,33-34 15,0 0-15,-33-33 16,0 33-16,0-32 15,0-34 1,0 33-16,-33-33 16,-1-33-16,1 0 15,33 0 1,-33 0-1,33-33-15,33 0 16,0 0-16,0-34 16,33 34-16,33-66 15</inkml:trace>
  <inkml:trace contextRef="#ctx0" brushRef="#br0" timeOffset="14074.3807">8169 10914 0,'-33'33'31,"0"0"-31,0 0 16,0 33-16,0 1 16,0-1-1,-34-33-15,34 33 16,0-33-16,0 33 15,33-33-15,-33-33 16,0 33 0,99-33 30,-33 0-30,0 33-16,34-33 16,-1 0-16,0 0 15,0 33-15,0-33 16,0 34-16,-33-34 15,33 0 1,-32 33-16,-1-33 16,-33 0-16,0 0 15</inkml:trace>
  <inkml:trace contextRef="#ctx0" brushRef="#br0" timeOffset="14386.3847">7938 11840 0,'0'0'16,"33"0"-16,0 33 15,33-33-15,0 0 16,0 0-16,0 0 15,0 0 1,1 0-16,-1 0 16,0-33-16</inkml:trace>
  <inkml:trace contextRef="#ctx0" brushRef="#br0" timeOffset="15057.1933">9062 10848 0,'33'-33'16,"0"0"-16,0 33 15,0-33 1,0 66-16,33-33 15,1 33-15,-34 0 16,-33-33 0,33 33-16,-33 33 15,-33-33 1,0 0-16,0 0 15,-1 0 1,1-33-16,-33 0 16,66 0-16,-33 0 15,66 0 16,0 0-15,33 0-16,-32 34 16,-1-34-16,33 33 15,-33-33-15,0 33 16,-33 33-1,-33-33 1,0 0 0,0 0-16,-33-33 15,32 33 1,-32 0-1,33-33-15,0 33 16</inkml:trace>
  <inkml:trace contextRef="#ctx0" brushRef="#br0" timeOffset="15259.9959">8963 11509 0,'33'0'16,"0"0"-16,33-33 15,-33 33-15,33 0 16,33 0-16,-32 0 15,32 0-15,0 0 16,-33 33 0,0-33-16,1 0 15,-1 0-15,-66 33 16</inkml:trace>
  <inkml:trace contextRef="#ctx0" brushRef="#br0" timeOffset="15774.8025">9095 11774 0,'33'-33'15,"0"33"-15,33 0 16,-33 0-16,34 0 16,-1 0-16,0 0 15,-33 33 1,0 0-16,-33 0 15,0 0-15,0 0 16,-33 0 0,0 33-16,0 1 15,0-34-15,0 0 16,0 0-16,-34 0 15,34 0-15,33 0 16,-33-33 0,66 0 15,0 0-31,0 0 15,34 0-15,-34 0 16,33 0 0,0 0-16,0 0 15,0 0-15,0 0 16,1 0-16,-1-33 15,-33 33 1,0-33-16,0 0 16</inkml:trace>
  <inkml:trace contextRef="#ctx0" brushRef="#br0" timeOffset="16071.2063">10418 11509 0,'33'0'16,"-66"33"15,0 1-15,0 32-16,0-33 15,-33 33 1,33 0-16,-1 0 16,1-33-16,0 33 15,0-33-15,33 1 16,-33-1-1,33-33 1,0 0-16</inkml:trace>
  <inkml:trace contextRef="#ctx0" brushRef="#br0" timeOffset="16336.4097">10087 11509 0,'33'0'16,"0"33"-16,0 1 16,-33-1-16,34 0 15,-1 33 1,0 0-16,0-33 15,0 33 1,0-33-16,0 0 16,0 0-16,-33 0 15</inkml:trace>
  <inkml:trace contextRef="#ctx0" brushRef="#br0" timeOffset="16790.8157">11113 11410 0,'0'33'31,"0"33"-31,0-33 16,0 34-16,-34-1 15,68 0 1,-34 0-16,0 33 15,0-33-15,0 1 16,0-34-16,0 0 16</inkml:trace>
  <inkml:trace contextRef="#ctx0" brushRef="#br0" timeOffset="17040.4189">10914 11741 0,'33'0'15,"0"0"1,0 0-16,0 0 15,34 0-15,-1 0 16,0-33 0,0 33-16,0 0 15</inkml:trace>
  <inkml:trace contextRef="#ctx0" brushRef="#br0" timeOffset="17492.8247">11609 11443 0,'33'-33'16,"0"0"-16,33 33 15,-33 0-15,33 33 16,-33-33-16,0 33 15,0 0 1,-33 0-16,33 34 16,-66-1-16,33 0 15,-33 0 1,0 0-16,0 0 15,0 0 1,0-33-16,0 34 16,0-34-16,33-33 15,-33 33 1,66 0-1,-33-33 1,33 0-16,33 0 16,-33 33-16,33-33 15,0 33-15,1-33 16,-1 0-1,-33 0-15,33 0 16,-33 0-16,0 0 16,-33 0-16</inkml:trace>
  <inkml:trace contextRef="#ctx0" brushRef="#br0" timeOffset="21002.8697">21365 9525 0,'0'-33'15,"-33"0"1,33 33-16,-33 0 15,33 0 1,-33 33-16,33 0 31,0 0-31,0 33 16,0-33-16,33 0 15,0 0-15,-33-33 16,33 0-16,0 0 16,0-33-1,0 0-15,0 0 16,-33 0-16,0-33 15,0 66 1,-33-33-16,0 33 16,0-33-1,0 33-15,0 33 16,33-33-16,-33 33 15,0-33-15,33 99 16,0-66 0,0 0-1,33-33-15,-33 33 16,33-33-16,0-33 15,0 33 1,-33-33-16,33 33 16,0-66-1,-66 33 1,33 0-1,-33 33-15,0-33 16,33 33-16,-33 0 16,0 33-1,33-33-15,-33 66 16,33-33-1,0 33-15,0-33 16,33 1 0,0-34-1,-33 0-15,33 0 16,0-34-16,-33 1 15,33 0-15,-33 0 16,0 0 0,-33 0-1,33 0-15,-33 33 16,33 0-16,-33 0 15,0 33 1,33-33-16,0 66 31,0-33-31,0 0 16,0 34-1,33-67-15,0 0 16,-33-34 0,33 34-16,0-33 15,-33 0 1,0-33-1,-33 33 1,33 0 0,-33 33-16,33 33 15,0 33 1,0-33-1,0 0 17,33-33-17,-33 0-15,33 0 16,-33-33-16,33-33 31,-33 33-15,-33 0-1,33 33 1,-33 0-16,33 33 15,-33 0 17,33 33-17,33-33 1,-33-33-1,33-33-15,-33 33 16,33-33 0,-33 0-1,0 0 1,-33 33-16,33 0 15,-33 33 1,0 0 0,33 0-1</inkml:trace>
  <inkml:trace contextRef="#ctx0" brushRef="#br0" timeOffset="23186.8977">23019 7276 0,'-33'-33'15,"0"33"1,33 0-16,-33 0 16,33 0-16,-34 33 15,34 0 1,-33 0-16,33 0 15,0 33-15,33-33 16,-33-33 0,34 0-1,-1 0-15,0-33 16,-33 33-16,33-33 15,0-33 1,-66 0 0,33 66-1,-33-33-15,0 33 16,0 0-16,33 0 15,-34 0 1,34 33-16,-33 33 31,33-33-31,0 0 16,33 0-16,-33-33 15,34 0-15,-1 0 16,0 0 0,0-33-16,0 0 15,0 0-15,-33 0 16,0 0-1,0-33 1,-33 66 0,0 0-16,0 0 15,0 33-15,33-33 16,-33 33-16,33 33 15,0-33 1,0 0-16,33 0 16,-33-33-1,33 0-15,0 0 16,0-33-16,0 0 31,-33 33-31,33-33 16,-33-33-1,-33 33 1,33 33-16,-33 0 15,33 0 1,-33 0-16,33 33 16,-33 33-1,33-33 1,33 0-1,-33-33 1,33 0-16,-33-33 16,33 0-16,-33 0 15,0 0 16,-33 0-15,33 33-16,-33 0 16,33 33-16,-33-33 15,0 66-15</inkml:trace>
  <inkml:trace contextRef="#ctx0" brushRef="#br0" timeOffset="25417.7263">19745 11840 0,'0'0'16,"-34"0"0,34 0-16,-33 0 15,33 0-15,-33 33 16,33 0 15,0 33-15,0-33-16,33-33 15,0 0-15,-33 34 16,34-68-16,-34 34 15,33-33 1,-33 0-16,33-33 16,-33 33-1,-33 0 1,33 33-1,-33-33-15,-1 33 16,34 33-16,-33-33 16,33 33-1,0 33 1,0 0-16,0-66 15,33 33 1,-33-33-16,34 0 16,-1 0-16,-33-33 15,33 0-15,-33 0 16,0-33 15,0 33-15,0 0-16,-33 33 15,33-33-15,-33 33 16,-1 33-1,34-33-15,-33 33 16,33 33 0,0-33-16,0 33 15,33-33 1,1-33-1,-1 0-15,-33 0 16,33-33-16,-33 0 16,0 0-16,0-33 15,-33 33 16,33 0-31,-33 33 16,33 0-16,-34 0 16,34 33-16,0 0 15,-33 0-15,33 33 16,0-33-1,0 34 1,0-67 0</inkml:trace>
  <inkml:trace contextRef="#ctx0" brushRef="#br0" timeOffset="27367.7513">21365 9558 0,'0'-33'94,"33"33"-94,0-33 15,-33 0-15,33 0 16,0 0-16,34 0 15,-34-34-15,0 1 16,33 0-16,-33 0 16,33 0-1,-33 0-15,33-33 16,0 32-16,1 1 15,-1 0-15,-33 0 16,33-33 0,0 33-16,0-34 15,0 1-15,1 33 16,-1-33-16,0 33 15,-33 0-15,33-34 16,0 1 0,0 33-16,-33-33 15,34-1-15,-1 34 16,0-33-16,0 0 15,0 0 1,0 33 0,0-34-16,1 1 15,-34 0-15,33 0 16,0-1-16,0 34 15,-33-33 1,33 0-16,34 0 16,-34-1-16,0 1 15,0 0-15,0 0 16,33 0-16,-33-1 15,34 1 1,-34-33-16,0 33 16,33-34-16,0 34 15,1-33-15,-1 33 16,0-34-16,0 1 15,0 33 1,1-34-16,-1 34 16,0 0-16,33-33 15,-32 33-15,-1-34 16,0 34-1,-33 0 1,33 0-16,1 32 16,-34-32-16,0 33 15,33-33-15,-33 33 16,-33 0-1,34-1-15,-34 34 16,0 0-16,-33 0 16,33 0-1,-66 0 16,33 0-31,-33 66 16,0-33-16,-1 0 16,1 0-16,0 33 15,-33-33 1,0 0-16,33 33 15,-33-33-15,0 33 16,0-33-16,-1 33 16,34-33-1,-33 33-15,33-33 16,0 0-16,0 0 15,33 0 1,33 0 31,0-33-47,0 0 15,0 0-15,33 33 16,-33-33-16,34 33 16,-34-33-16,33 33 15,0-33 1,0 33-16,-33 0 15,33-33-15,-33 33 16,0 0-16,1 0 16,-1 0-1,-33 0-15,33 0 16,0 66 15,-33 0-15,0-33-1,0 33-15,33-33 16,-33 34-16,0-1 15,33 0 1,-33 0-16,0-33 16,33 33-1,-33 0-15,0 1 16,0-34-16,33 33 15,-33 0-15,0 0 16,0 0-16,0 0 16</inkml:trace>
  <inkml:trace contextRef="#ctx0" brushRef="#br0" timeOffset="29442.5779">21431 9492 0,'0'0'31,"-33"0"-15,33 33-1,-33 0-15,33-33 16,-33 33-1,33 0-15,-33 0 16,0 0-16,33 0 16,-33 1-16,0 32 15,-33-33-15,33 33 16,-1-33-1,1 33 1,0 0-16,0-33 16,-33 33-16,33 1 15,-33-34-15,33 33 16,0 0-1,-33 0-15,33 33 16,-34-33-16,34 1 16,-33-1-16,0 0 15,33 0 1,-33 0-16,33 0 15,-33 1-15,-1-1 16,34 33-16,-33-33 16,0 0-16,0 33 15,0-32 1,33-1-16,-33 0 15,32 0-15,-32 33 16,0-33-16,0 34 16,33-34-1,-33 33-15,0 0 16,0-33-16,-1 33 15,1 1 1,0-1-16,0 0 16,0 33-1,0-32-15,-1-34 16,1 66-16,0-33 15,0 1-15,0 32 16,0-33-16,-33 0 16,32 34-1,1-34-15,0 33 16,-33-33-16,33 34 15,0-34-15,-34 0 16,34 33-16,0 1 16,0-34-1,0 33-15,0-33 16,-34 1-16,34 32 15,33-33-15,-33 0 16,0 0 0,0 1-16,33 32 15,-33-66-15,32 33 16,1 1-16,-33-34 15,33 33 1,33-66-16,-33 33 16,0 0-1,33-33-15,-33 0 16,33-33-1,-33-33 17,33 0-17,0-33-15,0 0 16,0 33-16,0-33 15,0 0-15,0 33 16,0-34 0,0 34-16,0-33 15,0 33-15,0 66 63,0 0-48,0 0-15,0 0 16,0 1-16,0 32 15,0-33 1,0 33-16,0-33 16,0 0-1,0 33-15,0-33 16,33 33-1,-33-66 1,33 0 15,0 0-15,-33 0-16,33 0 15,-33-33-15,33 33 16,0-33-16,0 0 16,0 33-1,1-33-15,-1 33 16,0 0-16,0 0 15,0 0-15,0 0 16,0 0-16,0 0 16,0 0-1,0 0-15,0 0 16,0 0-16,0 0 15</inkml:trace>
  <inkml:trace contextRef="#ctx0" brushRef="#br0" timeOffset="36556.2691">24110 8268 0,'-661'662'15,"297"-232"-15,-33 0 16,33 33-16,0 33 15,1-33-15,32 0 16,33 66-16,1-66 16,32 0-1,67-33-15,-1-33 16,34-33-16,66-67 15,32-32-15,1-67 16,66-99 0,0-32-16,0-100 15,66-34-15,1-32 16,-1-66-16,33-67 15,33 1-15,0-67 16,34-33 0,-1-32-16,34-34 15,32-33-15,1 0 16,-1-33-16,67 0 15,33 0 1,-34 0 0,67 0-16,0 33 15,33 33-15,-33 33 16,-1 33-16,34 34 15,-66 32-15,-33 67 16,-1 32 0,-98 67-16,-67 66 15,-66 33-15,-66 33 16,-66 66-16,-66 1 15,-67 65 1,-32 66-16,-67 34 16,-33 33-16,-32 32 15,-1 67-15,-66 0 16,33 99-16,0 0 15,0 34 1,0 32-16,67 0 16,-1 0-16,66 0 15,67-65-15,-1-1 16,67-99-1,33-67 1,66-32-16,0-133 16,66-66-16,0-99 15,33-99-15,33-33 16,0-100-16,34-65 15,-1-67 1,33-66-16,34 0 16,32-66-16,67 0 15,0-33-15,32 0 16,34-1-16,33 67 15,0 0 1,66 33-16,-66 34 16,33 32-16,0 99 15,-66 34-15,-67 65 16,-65 67-1,-67 66-15,-132 66 16,-33 33-16,-99 33 16,-100 100-16,-32-1 15,-67 100-15,-32 0 16,-67 99-1,0-1 1,0 100-16,-33 1 16,33 32-16,0 66 15,33-33-15,1 34 16,98-34-1,34 0-15,32-66 16,67-33-16,66-66 16,33-132-16,33-67 15,33-132-15,0-66 16,66-99-1,0-66-15,0-100 16,34-66-16,-1-66 16,33-32-16,34-34 15,32-34-15,1-32 16,65 0-1,34 0-15,0 0 16,66 33-16,-33 66 16,66 0-16,-67 99 15,34 33-15,-66 100 16,-33 33-1,-100 98 1,-99 67-16,-99 33 16,-66 34-16,-66 98 15,-67 33-15,-98 67 16,-1 33-1,-99 99-15,66-1 16,-98 67-16,65 67 16,-33-34-16,66 66 15,33 0-15,1 0 16,65-32-1,67-34-15,33-99 16,32-34-16,67-98 16,33-166-16,33-99 15,34-99-15,-1-66 16,33-100-1,0-66-15,67-66 16,-1-33-16,0 1 16,67-68-16,32 34 15,1 0-15,33 0 16,32 66-1,1 1 1,0 98-16,-1 33 16,-32 67-16,-66 99 15,-67 33-15,-66 99 16,-99 33-1,-66 99-15,-99 67 16,-34 32-16,-98 67 16,-1 99-16,-33 33 15,-33 33 1,34 66-16,32 1 15,67-34-15,32-66 16,100-33-16,0-67 16,66-98-16,33-100 15,33-132-15,33-99 16,0-99-1,0-67-15,33-98 16,34-34-16,32-66 16,0 0-16,34-33 15,32 0-15,34 33 16,33 33-1,-1 33 1,1 67-16,-34 98 16,-32 34-16,-67 99 15,-65 99-15,-100 33 16,-100 99-1,-65 67-15,-33 65 16,-67 100-16,-33 33 16,1 33-16,32 33 15,0 34 1,67-67-16,66-33 15,33-34-15,65-131 16,34-67-16,0-164 16,67-68-16,-1-131 15,33-99-15,0-67 16,33-66-1,34-33-15,32 0 16,34-33-16,32 33 16,1 33-16,33 100 15,-34 32 1,1 100-16,-67 65 15,-66 67 1,-98 99-16,-68 100 16,-98 32-16,-33 100 15,-67 33-15,-65 99 16,32 33-1,0 33-15,34 0 16,66-33-16,32-66 16,100-100-1,0-98-15,66-166 16,0-99-16,33-67 15,34-98-15,-34-67 16,66-66-16,33-32 16,1 32-1,-1-33-15,34 33 16,65 0-16,1 100 15,-34 65-15,1 100 16,-67 99-16,-99 33 16,-99 99-1,-99 100-15,-33 66 16,-67 65-16,1 1 15,-1 99 1,1 33-16,65-66 16,67-33-1,33-132-15,66-67 16,33-132-16,0-99 15,33-66-15,0-66 16,0-67-16,67-66 16,-34-32-1,66-1-15,-32-33 16,32 67-16,33 32 15,-32 67-15,32 32 16,-65 100-16,-67 66 16,-33 33-1,-66 132-15,-67 34 16,-32 65-16,-33 34 15,-1 66-15,1 0 16,33 33-16,33-34 16,65-98-1,34-133-15,0-132 16,34-66-16,32-33 15,0-66 1,0-67-16,33 1 16,33-1-1,1-33-15,-1 67 16,0 33-16,-32 65 15,-67 67-15,-33 166 16,-66 32 0,-1 0-1,-32 34-15,33-1 16,33-32-16,0-67 15,99-99 1,-33-66-16,66 0 16,-33-34-1,34 1-15,-34 66 16,-33 0-16,0 66 15,-33 33-15,0 66 16,-33 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24:43.187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21299 9591 0,'0'-33'16,"0"0"-1,0 0 16,-33 33-15,33 33 0,-33-33-16,33 33 15,-33 0-15,33 0 16,0 0-16,0 0 15,33 0 1,0-33-16,0 0 16,-33 0-16,33-33 15,0 0-15,0 33 16,-33-33-16,33-33 31,-66 33-15,0 33-1,0-33-15,33 33 16,-33 33-16,0-33 15,33 33 1,-33 0-16,33 0 16,0 33-1,33-33-15,-33-33 16,33 0-1,0 0-15,0 0 16,-33-33-16,33 33 16,-33-33-16,0-33 15,0 33 1,-33 0-1,33 33-15,-33-33 16,0 33-16,33 33 16,-33-33-16,0 33 15,33 0-15,-33 0 16,33 0-1,33 0 1,0 0 0,0-33-16,0 0 15,0 0-15,-33-33 16,33 33-1,0-33-15,-33 33 16,0-66 0,0 33-16,-33 0 15,0 33 1,33 0-16,-33 0 15,33 0-15,-33 0 16,33 33-16,0 33 16,0 0 15,33-66-31,0 0 15,-33 0-15,33 0 16,0 0-16,-33-33 16,33 0-1,-33 0 1,-33 0-16,33 0 15,-33 0 1,0 33-16,33 0 16,-33 33-16,33 0 15,-33 0 1,33 33-1,0-33 1,33-33 0,-33 0-16,33 0 15,-33 0 1,33-33-1,-33 0 1</inkml:trace>
  <inkml:trace contextRef="#ctx0" brushRef="#br0" timeOffset="1513.2194">21266 9558 0,'33'0'78,"-33"0"-62,33 0-16,0 0 15,-33 0-15,33-33 16,0 33-16,0 0 15,0 0-15,34 0 16,-34 0 0,0 0-16,0 0 15,0 0-15,33-33 16,-33 33-16,0 0 15,0 0-15,33 0 16,-33 0 0,0 0-16,34 0 15,-34 0-15,33 0 16,-33 0-16,33 0 15,0 0 1,-33 0-16,33-33 16,1 33-16,-34 0 15,33 0-15,0 0 16,-33 0-16,33 0 31,0 0-31,-33 0 16,34 0-16,-1 0 15,-33 0-15,33 0 16,0 0-1,-33 33-15,33-33 16,0 0-16,-33 0 16,34 0-16,-1 0 15,-33 0-15,33 0 16,0 0-1,0 0-15,0 0 16,1 0-16,-1 0 16,0 0-16,0 0 15,0 0 1,0 0-16,0 0 15,1 33-15,-1-33 16,0 0-16,0 0 16,0 0-16,33 0 15,-32 0 1,-1 0-16,0 0 15,0 33 1,0-33-16,33 0 16,-33 0-16,34 0 15,-34 0 1,33 0-16,0 0 15,-33 0-15,34 0 16,-34 0-16,33 0 16,0 0-1,0 0-15,1 0 16,-34 0-16,33 0 15,-33 0-15,33 0 16,-66 0-16,34 0 16,-1 0-1,0 0-15,-66-33 16,33 33-16,-66 0 47,33 0-47,-33-33 15,0 33-15,-33-33 16,33 0-16,-1 33 15,1-33 1,-33 0 0,33 33-16,-33-33 15,33 33-15,0 0 16,0-34-16,0 34 15,0 0-15,66 0 47,0 34-31,33-34-16,-33 0 15,33 0-15,-33 33 16,33-33 0,1 33-16,-1 0 15,0-33-15,-33 33 16,0-33-16,0 33 15,0-33-15,-33 33 32,0 0-17,-33 0-15,33 0 16,-33-33-16,0 33 15,33 33 1,-33-32 0,0-1-16,0 0 15,33 33-15,-33-33 16,0-33-16,33 33 15,-34 0 1,1-33-16,0 33 16,33-33-16,-66 0 15,33-33-15</inkml:trace>
  <inkml:trace contextRef="#ctx0" brushRef="#br0" timeOffset="3744.048">21299 9624 0,'-33'0'47,"0"0"-16,33 0-31,-33 0 16,33 0-16,-33 0 16,0 0-16,0 0 15,-1 0-15,1 0 16,0 0-1,0 0-15,0 0 16,0 0-16,0 0 16,0-33-16,-33 33 15,33 0 1,0 0-16,0 0 15,0 0 1,-34 0-16,34 0 16,0 0-16,-33 0 15,33 0 1,0 0-16,0-33 15,0 33-15,-33 0 16,33 0-16,-1 0 16,-32 0-1,33 0-15,0 0 16,-33 0-16,33 0 15,-33 0-15,33 0 16,-33 0 0,33 0-16,-34 0 15,34 0-15,-33 0 16,33 0-16,-33 0 15,0 0 1,33 0-16,-33-33 16,-1 33-16,34 0 15,-33 0-15,0 0 16,33 0-16,-33 0 31,0 0-31,33 33 16,-34-33-16,1 0 15,33 0 1,-33 0-16,0 0 15,33 0-15,-33 0 16,0-33-16,-1 66 16,1-33-16,0 0 15,0 0 1,33 0-16,-33 0 15,0 0-15,0 0 16,-1 0-16,1 0 16,0 0-16,0 0 15,0 0 1,0 0-16,0 0 15,32 0-15,-32 0 16,-33 33-16,33-33 16,33 0-1,-33 0-15,0 0 16,-1 0-16,1 0 15,0 0 1,0 0-16,33 0 16,-33 0-1,0 0-15,-1 0 16,1 0-16,33 0 15,-33 0-15,0 0 16,0 0 0,33 0-16,-33 0 15,33 0-15,-34 0 16,34 0-16,-33 33 15,33-33-15,-33 0 16,33 0 0,0 0-16,0 0 15,33 0-15,0-33 47,33 0-31,0 0-16,33 33 15,-33-33-15,33 0 16,-33 0-1,33 0 1,-32 0-16,32 0 16,-33-1-16,0 34 15,-33-33-15,33 33 16,-33 0-16,0 0 47,-33 0-32,0 0-15,33 33 16,-33-33-16,-33 34 15,32-1-15,-32 0 16,33 0 0,-33 0-16,33 0 15,-33 0-15,33 0 16,-33 0-16,33 0 15,-1-33 1,1 33-16,33 0 16,33-33 46,-33 33-62,34-33 16,-1 34-16,0-1 15,0 0-15,33 33 16,-33-33-1,33 0-15,-33 0 16,0 0-16,0 0 16,0 0-16,1 0 15,-1 0-15,-33-33 16,33 33-1,-33 34 1,0-67-16</inkml:trace>
  <inkml:trace contextRef="#ctx0" brushRef="#br0" timeOffset="5506.8706">28343 8632 0,'34'66'15,"-68"-33"1,34 33-16,0 34 16,0-1-16,-33 0 15,33-33-15,0 33 16,0 1-1,0-34-15,0 0 16,0-33-16,0 0 16,-33 0-1,33-33-15,-33 0 16,33-33-1,-66 0-15,33 0 16,-33 0-16,33-33 16,-33 33-16,33 33 15,-34 0-15,1 0 16,33 33-1,-33-33-15,33 66 16,0-33-16,33 0 16,33 33-16,0-33 15,33-33 1,0 33-16,1-33 15,32-33 1,-33 33-16,33 0 16,-33-33-16,-33 33 15,33-33 1</inkml:trace>
  <inkml:trace contextRef="#ctx0" brushRef="#br0" timeOffset="8861.9137">16867 6747 0,'-66'463'0,"0"-99"16,66 0-16,0-1 16,66-65-16,0-133 15,-33-32-15,0-133 16,0-33-1,0-67 1,-33-65-16,0-100 16,0-32-16,0-34 15,34-66-15,32 33 16,33-33-1,0 67-15,33 98 16,1 67-16,-34 99 16,-66 66-16,0 99 15,-33 66-15,-33 67 16,0 65-1,0 67-15,0 33 16,0 33-16,66 0 16,0-33-16,33-99 15,0-100 1,0-99-16,-33-132 15,-33-66-15,0-100 16,0-65-16,0-67 16,0-66-16,33-66 15,34 66 1,32-33-16,66 67 15,1 98 1,-1 100-16,-66 99 16,-33 66-16,-33 99 15,-33 99 1,-33 34-16,-33 98 15,33 100-15,0-33 16,33 66 0,33 100-16,33-200 15,0-131-15,34-67 16,-67-132-16,0-66 15,-33-132-15,0-100 16,0-65 0,0-100-16,33 0 15,33 0-15,66 0 16,34 66-16,-1 132 15,0 67 1,-99 132-16,1 66 16,-67 99-16,-33 67 15,-1 65-15,-32 67 16,33 66-16,0 33 31,66-66-31,0 33 16,33-100-16,1-65 15,32-133-15,-66-99 16,-33-99-16,0-133 15,0-32 1,0-100-16,0 0 16,66-66-16,33 0 15,34 33-15,32 100 16,0 65-16,-32 133 15,-67 99 1,-33 66-16,-33 99 16,-33 67-16,0 66 15,-33 65-15,32 1 16,34 66-1,34-66-15,-1 0 16,33-100-16,33-98 16,-33-100-16,-66-132 15,33-100-15,-33-32 16,0-133-1,0-33 1,33-66-16,66 0 16,34 1-16,32 65 15,0 99-15,1 133 16,-67 66-1,-66 132-15,-33 33 16,0 66-16,-66 100 16,33 66-16,-33 66 15,33-1-15,66 1 16,0 0-1,33-99-15,33-67 16,-33-98-16,-33-133 16,0-133-16,1-32 15,-34-100 1,33-65-16,0-34 15,33-66-15,33 33 16,33 33-16,67 67 16,-34 98-16,-33 100 15,-65 99 1,-34 99-16,-66 67 15,33 65-15,-67 67 16,34 66-16,0-1 16,33 1-1,33-33 1,34-33-16,-1-67 15,0-132-15,-33-132 16,0-66-16,-33-99 16,0-100-16,33 0 15,0-99 1,66 0-16,34 1 15,-1 65-15,33 33 16,34 100-16,-67 132 16,-66 99-16,-66 99 15,-33 33 1,-33 100-16,0 33 15,33 65-15,0 34 16,0 0-16,66-33 16,0-33-1,33-100-15,0-99 16,0-132-16,-66-66 15,33-99-15,-33-100 16,33-65-16,0-34 16,67-33-1,-1 0 1,66 0-16,34 66 15,-34 100-15,0 165 16,-99 66-16,-66 66 16,0 66-1,-66 100-15,0 65 16,0 67-16,0 0 15,33 33-15,33-33 16,0-34-16,33-32 16,33-133-1,-33-98-15,0-134 16,-33-65-16,0-66 15,33-67-15,0-99 16,33-33-16,34 1 16,32-1-1,66 33-15,-32 99 16,-1 67-16,-33 132 15,-65 66-15,-67 99 16,-33 66 0,-34 67-1,1 32-15,0 100 16,0 0-16,0-33 15,33 33-15,66-67 16,-33-65 0,33-67-16,0-132 15,-33-99-15,0-66 16,0-100-16,33-32 15,0-34-15,66-33 16,1 1 0,65-1-16,0 99 15,1 100-15,-67 99 16,-66 99-16,-33 33 15,-33 100-15,-33 32 16,33 34 0,0 66-16,-34-34 15,34-32-15,0-1 16,33-32-16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24:55.855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19017 10980 0,'-33'0'0,"0"0"16,33 0 0,-33 0-16,0 33 15,33-33-15,-33 33 16,33 34-1,0-1 1,33-33 0,0 0-1,0-33 1,-33-33-16,33 0 15,-33 33-15,33-66 32,-33 32-17,0 1-15,-33 0 16,0 33-16,0 0 15,33 0 1,-33 33-16,0 0 31,33 1-31,0 32 16,0-33-16,33 0 15,0 0 1,-33-33 0,33-33-16,0 0 15,0 0-15,-33 0 16,33 0-16,-33-34 15,-33 34 17,0 0-32,0 33 15,0 33-15,0-33 16,0 33-16,33 34 15,0-34 1,0 33-16,-34-33 16,68 0-16,-34 0 15,33 0-15,0-33 16,0-33-1,-33 0 1,33 0-16,0 0 16,0 0-16,-33 0 15,0-34 1,0 34-16,-33 33 15,0-33 1,0 33-16,0 33 16,0-33-16,33 33 15,-33 1-15,33 32 16,0-33-1,0 0-15,0 0 16,33 0-16,-33-33 16,33 0-16,0-33 15,0 0 1,-33 0-16,33 0 15,-33 0-15,0-34 16,0 34 0,-33 33-16,0-33 15,33 33 1,-33 33-1,33 0-15,-33 1 16,33-1-16,0 0 16,0 0-16,33 33 31,-33-66-31,33 0 15,-33-33-15,33 0 16,-33 0-16,33 0 16,-33 0-1,0-34 1,-33 34-16,33 33 15,-33 0-15,33 33 16,0 34 15,0-34-31,0 33 16,0-66-1,33 0 17,-33-33-17,0 0 16</inkml:trace>
  <inkml:trace contextRef="#ctx0" brushRef="#br0" timeOffset="2184.028">18951 11113 0,'0'-34'78,"0"1"-63,0 0 1,0 0-1,0-33 1,0 0 15,0 33-15,0-33-1,0 33 1,0-34 15,0 34-15,0-33-1,0 33 1,0 0 0,0 0-1,0-33 1,0 0 15,0 33-15,0 0-1,0-34 1,0 1-1,0 33 1,0-33 0,0 0-1,0 33 1,0-33 15,0 33-15,0-33-1,0-1 1,0 34-1,0 0-15,0-33 16,0 0 0,0 33-1,0-33 1,0 33-1,0-34 1,0 34-16,0 0 16,0-33-16,0 66 15,0-66 1,0 33-1,0-33-15,0 33 16,0 0-16,0 0 16,0-34-1,0 34 1,0 0-1,0 0-15,0 0 16,0-33 0,0 33-1,0 0 1,0-33-16,0 33 15,0 0-15,33-34 16,-66 34 0,66 0-16,-66-33 15,33 33 1,0 0-16,33 0 15,-33 0-15,0 0 16,0 0-16,0 0 16,0-33-16,0 32 15,0 1 1,0 0-16,0 0 15,33-33-15,-33 33 16,0 0-16,0 0 16,0-33-1,0 33-15,0-34 16,33 34-1,-33-33-15,0 33 16,0-33-16,0 33 16,0-33-1,0 33-15,0-33 16,0-1-16,0 34 15,0-33-15,-33 0 16,66 33-16,-66-33 16,33 33-1,0-33-15,0 33 16,0-34-16,0 67 15,0-66 1,-33 33 15,33 33-15,-33 33-16,0 0 15,33 0 1,-66 34-16,32-1 16,1 0-16,-33-33 15,33 33-15,0 0 16,0 0-16,33-33 31,-33 1-31,0-34 16,66-67 15,0 34-31,0-33 15,0 0 1,0 0-16,0 0 16,0-33-16,34 65 15,-34-32-15,0 0 16,0 33-1,0 0-15,0 33 16,-33 0-16,33 0 16,0 66-16,0-33 15,0 33-15,0 1 16,-33-1-1,33 0-15,-33 33 16,33-33-16,1 0 16,-1 0-16,0 1 15,-33-1 1,33 0-1</inkml:trace>
  <inkml:trace contextRef="#ctx0" brushRef="#br0" timeOffset="4305.6552">18918 11113 0,'0'33'46,"0"0"-30,0 0 15,0 33-15,0-33-16,0 33 15,0 0 17,-33 0-17,33-33-15,0 1 16,0 32-1,0 0 17,0-33-32,0 33 15,0 0 1,0-33-1,0 0 1,0 0-16,0 0 16,0 34-1,0-1 1,0-33-1,0 0 1,0 0-16,0 0 16,0 33-16,0-33 15,0 0-15,0 0 16,0 34-16,0-34 15,0 0 1,0 0-16,0 33 16,-33-33-16,66 0 15,-33 33-15,0-33 16,-33 0-1,66 34-15,-33-34 16,0 0-16,0 0 16,0 0-16,-33 33 15,66-33 1,-66 0-16,66 33 15,-33-33-15,-33 0 16,33 34-16,0-34 16,0 0-16,0 33 15,0-33 1,0 0-1,0 33-15,0-33 16,0 0-16,0 33 16,0-33-1,0 1-15,0 32 16,0-33-16,0 33 15,0-33-15,0 0 16,0 0-16,0 33 16,0-33-1,0 34-15,0-34 16,0 0-16,0 0 15,0 33-15,0-33 16,0 0 0,0 33-16,33-33 15,-66 33-15,66-33 16,-33 34-16,0-34 15,0 33 1,0 0-16,0-33 16,0 33-16,0 0 15,0 0 1,0 1-1,0-1-15,0 0 16,0-33-16,0 33 16,33-33-16,-33 0 15,0 0-15,0 33 31,-33-32 1,0-68-17,33-32 16,-34 66-31,34-33 16,-33 0-16,33 0 16,-33 33-16,0-33 15,33 0-15,-33 33 16,33 0-16,-33 0 31,66 33 16,-33 0-47,33-33 15,-33 33 1,33 33-16,0-33 16,0 0-1,1 1-15,-1 32 16,0-33-16,0-33 15,0 33-15,-33-33 32,33-33-17,-33-33 1,0 33-16,0-1 15,0-32-15,33 33 16,-33 0 0,0 0-16,33 0 15,-33 0-15,33 0 16,-33 0-16,33 33 15,-33-33-15,0 33 16</inkml:trace>
  <inkml:trace contextRef="#ctx0" brushRef="#br0" timeOffset="7300.8936">18025 7938 0,'33'-133'0,"0"67"15,-33 132 1,0 67-16,0 32 16,-33 66-16,0 67 15,0 66 1,-33 33-16,32 66 15,1 0-15,0 99 16,0-33-16,33 33 16,0 1-16,33-67 15,0-33 1,34-66-16,-1-67 15,0-98-15,-33-100 16,0-99-16,-33-66 16,0-99-16,-33-100 15,-33-32 1,0-100-16,-1-33 15,1-33-15,-33-33 16,66-33-16,0-33 16,0 33-16,33 0 15,-33 33 1,66-33-1,0 66-15,-33 33 16,66 66-16,-33 66 16,0 34-16,33 99 15,-33 65 1,-33 167-1,-33 65-15,0 67 16,-33 65-16,0 67 16,0 66-16,0 66 15,0 33 1,33 67-16,-1-34 15,1 66-15,33 1 16,33-34-16,34-33 16,32-99-1,-33-99-15,33-66 16,-33-100-16,-33-132 15,-33-165 1,-33-99-16,-33-100 16,-66-33-1,33-99-15,-34-66 16,34-33-1,-33-66-15,66 32 16,0-32-16,32 0 16,34 33-16,0 32 15,34 34 1,-1 99-16,33 34 15,0 98-15,0 33 16,0 166-16,-66 99 16,0 67-16,0 131 15,-66 100 1,0 66-16,0 33 15,0 99-15,-1 66 16,1 34-16,33 32 16,33 0-16,33 1 15,33-34 1,34-32-16,-1-100 15,33-66-15,-33-100 16,1-131-16,-67-100 16,-33-198-1,-66-100 1,-34-65-1,1-100-15,-33-66 16,0-33-16,-1-66 16,34 0-16,0-34 15,0-32 1,32 0-16,34 33 15,0 32-15,66 34 16,-33 33-16,67 33 16,-1 100-1,-33 98-15,33 67 16,0 99-16,-66 99 15,33 132-15,-66 34 16,0 131 0,-33 67-16,33 66 15,-66 66-15,32 67 16,34 32-16,0 33 15,33-32-15,33 32 16,33-32 0,34-67-16,-1-66 15,33-66-15,-33-132 16,1-100-1,-34-99-15,-66-99 16,0-66 0,-33-99-16,-33-100 15,-67-66-15,34-65 16,-33-67-16,-1-67 15,1-32-15,33 0 16,0-33 0,66-34-16,0 67 15,0-33-15,33 65 16,33 34-16,0 33 15,33 100-15,-33 65 16,33 66 0,-33 100-16,0 66 15,-33 99-15,0 132 16,-33 34-16,-33 99 15,0 65-15,33 67 16,-66 66 0,32 34-16,1 65 15,33 0-15,33 67 16,0-1-1,33-33-15,66-32 16,-32-34 0,32-99-16,0-66 15,0-99-15,-33-100 16,-33-132-16,-66-132 15,-33-99 1,0-67 0,-66-99-16,33 1 15,-34-100-15,34-33 16,-33-33-16,33-67 15,-1 1-15,34 0 16,33 0 0,0 32-16,33 1 15,33 33-15,-33 33 16,33 33-16,0 66 15,33 67 1,1 65-16,-34 34 16,0 99-16,0 99 15,-33 33-15,-33 99 16,0 66-1,-34 67 1,1 66-16,-33 99 16,33 0-16,-33 66 15,33 66-15,-1 33 16,1 34-16,33-1 15,33 33 1,33-32-16,33-34 16,1 1-16,65-100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8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1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122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13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13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05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73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1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4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9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4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6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6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9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058523-CC6D-45BB-8579-35764D63679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1E6F-8F63-423C-BB05-00C0F122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23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Linear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 </a:t>
            </a:r>
          </a:p>
          <a:p>
            <a:r>
              <a:rPr lang="en-US" dirty="0" smtClean="0"/>
              <a:t>Section 9.5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graphs of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/>
              <a:t>y</a:t>
            </a:r>
            <a:r>
              <a:rPr lang="en-US" sz="2800" dirty="0" smtClean="0"/>
              <a:t> &gt; x + 3          y = x + 3          y &lt; x + 3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c</a:t>
            </a:r>
            <a:r>
              <a:rPr lang="en-US" sz="2800" dirty="0" smtClean="0"/>
              <a:t>ompletely cover the coordinate plane.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615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upper half-plane and the boundary line together form the graph of</a:t>
            </a:r>
          </a:p>
          <a:p>
            <a:pPr marL="0" indent="0" algn="ctr">
              <a:buNone/>
            </a:pPr>
            <a:r>
              <a:rPr lang="en-US" sz="2800" dirty="0"/>
              <a:t>y</a:t>
            </a:r>
            <a:r>
              <a:rPr lang="en-US" sz="2800" dirty="0" smtClean="0"/>
              <a:t> </a:t>
            </a:r>
            <a:r>
              <a:rPr lang="en-US" sz="2800" u="sng" dirty="0" smtClean="0"/>
              <a:t>&gt;</a:t>
            </a:r>
            <a:r>
              <a:rPr lang="en-US" sz="2800" dirty="0" smtClean="0"/>
              <a:t> x + 3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 lower half-plane and the boundary line together for the graph of</a:t>
            </a:r>
          </a:p>
          <a:p>
            <a:pPr marL="0" indent="0" algn="ctr">
              <a:buNone/>
            </a:pPr>
            <a:r>
              <a:rPr lang="en-US" sz="2800" dirty="0"/>
              <a:t>y</a:t>
            </a:r>
            <a:r>
              <a:rPr lang="en-US" sz="2800" dirty="0" smtClean="0"/>
              <a:t> </a:t>
            </a:r>
            <a:r>
              <a:rPr lang="en-US" sz="2800" u="sng" dirty="0" smtClean="0"/>
              <a:t>&lt;</a:t>
            </a:r>
            <a:r>
              <a:rPr lang="en-US" sz="2800" dirty="0" smtClean="0"/>
              <a:t> x + 3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27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graph of an open half-plane and its boundary line is called a closed half-plane.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05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graph of inequalities are shown by shading.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If the boundary line is part of the graph (</a:t>
            </a:r>
            <a:r>
              <a:rPr lang="en-US" sz="2800" u="sng" dirty="0" smtClean="0"/>
              <a:t>&lt;</a:t>
            </a:r>
            <a:r>
              <a:rPr lang="en-US" sz="2800" dirty="0" smtClean="0"/>
              <a:t>, </a:t>
            </a:r>
            <a:r>
              <a:rPr lang="en-US" sz="2800" u="sng" dirty="0" smtClean="0"/>
              <a:t>&gt;</a:t>
            </a:r>
            <a:r>
              <a:rPr lang="en-US" sz="2800" dirty="0" smtClean="0"/>
              <a:t>) it is drawn as a solid line.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If the boundary line is not part of a graph (&lt;, &gt;) it is drawn as a dashed line.</a:t>
            </a:r>
          </a:p>
        </p:txBody>
      </p:sp>
    </p:spTree>
    <p:extLst>
      <p:ext uri="{BB962C8B-B14F-4D97-AF65-F5344CB8AC3E}">
        <p14:creationId xmlns:p14="http://schemas.microsoft.com/office/powerpoint/2010/main" val="12816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21180" cy="4601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graph a linear inequality in the variables x and y, when the coefficient of y is not zero: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1.  Transform the given inequality into an equivalent inequality that has y alone on one side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2.  Graph the equation of the boundary (solid or dashed)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3.  Shade the appropriate region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22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215028" y="1676511"/>
            <a:ext cx="4933524" cy="4647016"/>
            <a:chOff x="717" y="881"/>
            <a:chExt cx="3215" cy="323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3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3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3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1473792" y="1826181"/>
            <a:ext cx="2833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 &lt; 2x + 3 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6465240" y="880920"/>
              <a:ext cx="3262680" cy="51559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55880" y="871560"/>
                <a:ext cx="3281400" cy="517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82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215028" y="1676511"/>
            <a:ext cx="4933524" cy="4647016"/>
            <a:chOff x="717" y="881"/>
            <a:chExt cx="3215" cy="323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3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3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3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1473792" y="1826181"/>
            <a:ext cx="2833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 – y </a:t>
            </a:r>
            <a:r>
              <a:rPr lang="en-US" sz="2800" u="sng" dirty="0"/>
              <a:t>&lt;</a:t>
            </a:r>
            <a:r>
              <a:rPr lang="en-US" sz="2800" dirty="0"/>
              <a:t> 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809720" y="2274120"/>
              <a:ext cx="7703640" cy="42865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0360" y="2264760"/>
                <a:ext cx="7722360" cy="430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85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215028" y="1676511"/>
            <a:ext cx="4933524" cy="4647016"/>
            <a:chOff x="717" y="881"/>
            <a:chExt cx="3215" cy="323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3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3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3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1473792" y="1826181"/>
            <a:ext cx="2833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3x – 2y </a:t>
            </a:r>
            <a:r>
              <a:rPr lang="en-US" sz="2800" u="sng" dirty="0"/>
              <a:t>&gt;</a:t>
            </a:r>
            <a:r>
              <a:rPr lang="en-US" sz="2800" dirty="0"/>
              <a:t> -4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654920" y="964440"/>
              <a:ext cx="8132400" cy="51199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5560" y="955080"/>
                <a:ext cx="8151120" cy="513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232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215028" y="1676511"/>
            <a:ext cx="4933524" cy="4647016"/>
            <a:chOff x="717" y="881"/>
            <a:chExt cx="3215" cy="323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3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3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3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1473792" y="1826181"/>
            <a:ext cx="2833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y &gt; 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619600" y="2048040"/>
              <a:ext cx="4596480" cy="1643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10240" y="2038680"/>
                <a:ext cx="4615200" cy="166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11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215028" y="1676511"/>
            <a:ext cx="4933524" cy="4647016"/>
            <a:chOff x="717" y="881"/>
            <a:chExt cx="3215" cy="323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3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3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3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1473792" y="1826181"/>
            <a:ext cx="2833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x &lt; -3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429160" y="2286000"/>
              <a:ext cx="1548360" cy="34056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19800" y="2276640"/>
                <a:ext cx="1567080" cy="342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47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graph linear inequalities in two variables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99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59521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Open half-plane</a:t>
            </a:r>
          </a:p>
          <a:p>
            <a:pPr marL="0" indent="0">
              <a:buNone/>
            </a:pPr>
            <a:r>
              <a:rPr lang="en-US" sz="2800" dirty="0" smtClean="0"/>
              <a:t>Boundary line</a:t>
            </a:r>
          </a:p>
          <a:p>
            <a:pPr marL="0" indent="0">
              <a:buNone/>
            </a:pPr>
            <a:r>
              <a:rPr lang="en-US" sz="2800" dirty="0" smtClean="0"/>
              <a:t>Closed half-plane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84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grpSp>
        <p:nvGrpSpPr>
          <p:cNvPr id="44" name="Group 42"/>
          <p:cNvGrpSpPr>
            <a:grpSpLocks/>
          </p:cNvGrpSpPr>
          <p:nvPr/>
        </p:nvGrpSpPr>
        <p:grpSpPr bwMode="auto">
          <a:xfrm>
            <a:off x="5215028" y="1853248"/>
            <a:ext cx="4547159" cy="4131860"/>
            <a:chOff x="717" y="881"/>
            <a:chExt cx="3215" cy="3233"/>
          </a:xfrm>
        </p:grpSpPr>
        <p:grpSp>
          <p:nvGrpSpPr>
            <p:cNvPr id="45" name="Group 4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67" name="Line 4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4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Line 4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Line 4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4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Line 4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Line 5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5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Line 5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Line 5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Line 5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Line 5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Line 5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Line 5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Line 5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Line 5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Line 6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6" name="Group 6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50" name="Line 6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6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6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6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6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6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6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6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7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7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7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7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7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7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Line 7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7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7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" name="Group 7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48" name="Line 8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8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4" name="TextBox 83"/>
          <p:cNvSpPr txBox="1"/>
          <p:nvPr/>
        </p:nvSpPr>
        <p:spPr>
          <a:xfrm>
            <a:off x="1050242" y="1801498"/>
            <a:ext cx="3464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Graph</a:t>
            </a:r>
          </a:p>
          <a:p>
            <a:pPr algn="ctr"/>
            <a:r>
              <a:rPr lang="en-US" sz="2800" dirty="0"/>
              <a:t>y</a:t>
            </a:r>
            <a:r>
              <a:rPr lang="en-US" sz="2800" dirty="0" smtClean="0"/>
              <a:t> = x + 3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643720" y="1928880"/>
              <a:ext cx="3179160" cy="30124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34360" y="1919520"/>
                <a:ext cx="3197880" cy="303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124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41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graph of the linear equation</a:t>
            </a:r>
          </a:p>
          <a:p>
            <a:pPr marL="0" indent="0" algn="ctr">
              <a:buNone/>
            </a:pPr>
            <a:r>
              <a:rPr lang="en-US" sz="2800" dirty="0" smtClean="0"/>
              <a:t>y = x + 3</a:t>
            </a:r>
          </a:p>
          <a:p>
            <a:pPr marL="0" indent="0">
              <a:buNone/>
            </a:pPr>
            <a:r>
              <a:rPr lang="en-US" sz="2800" dirty="0" smtClean="0"/>
              <a:t>separates the coordinate plane into three sets of points:</a:t>
            </a:r>
          </a:p>
          <a:p>
            <a:pPr marL="0" indent="0" algn="ctr">
              <a:buNone/>
            </a:pPr>
            <a:r>
              <a:rPr lang="en-US" sz="2800" dirty="0" smtClean="0"/>
              <a:t>The points </a:t>
            </a:r>
            <a:r>
              <a:rPr lang="en-US" sz="2800" b="1" dirty="0" smtClean="0"/>
              <a:t>on</a:t>
            </a:r>
            <a:r>
              <a:rPr lang="en-US" sz="2800" dirty="0" smtClean="0"/>
              <a:t> the line</a:t>
            </a:r>
          </a:p>
          <a:p>
            <a:pPr marL="0" indent="0" algn="ctr">
              <a:buNone/>
            </a:pPr>
            <a:r>
              <a:rPr lang="en-US" sz="2800" dirty="0" smtClean="0"/>
              <a:t>The points </a:t>
            </a:r>
            <a:r>
              <a:rPr lang="en-US" sz="2800" b="1" dirty="0" smtClean="0"/>
              <a:t>above</a:t>
            </a:r>
            <a:r>
              <a:rPr lang="en-US" sz="2800" dirty="0" smtClean="0"/>
              <a:t> the line</a:t>
            </a:r>
          </a:p>
          <a:p>
            <a:pPr marL="0" indent="0" algn="ctr">
              <a:buNone/>
            </a:pPr>
            <a:r>
              <a:rPr lang="en-US" sz="2800" dirty="0" smtClean="0"/>
              <a:t>The points </a:t>
            </a:r>
            <a:r>
              <a:rPr lang="en-US" sz="2800" b="1" dirty="0" smtClean="0"/>
              <a:t>below</a:t>
            </a:r>
            <a:r>
              <a:rPr lang="en-US" sz="2800" dirty="0" smtClean="0"/>
              <a:t> the line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488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regions above and below the line are called </a:t>
            </a:r>
            <a:r>
              <a:rPr lang="en-US" sz="2800" b="1" dirty="0" smtClean="0"/>
              <a:t>open half-planes.</a:t>
            </a:r>
            <a:r>
              <a:rPr lang="en-US" sz="2800" dirty="0" smtClean="0"/>
              <a:t> 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 line is the </a:t>
            </a:r>
            <a:r>
              <a:rPr lang="en-US" sz="2800" b="1" dirty="0" smtClean="0"/>
              <a:t>boundary line </a:t>
            </a:r>
            <a:r>
              <a:rPr lang="en-US" sz="2800" dirty="0" smtClean="0"/>
              <a:t>of each half-plane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786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373349" y="1637876"/>
            <a:ext cx="5191102" cy="4647013"/>
            <a:chOff x="717" y="881"/>
            <a:chExt cx="3215" cy="323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1" name="Line 3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Line 3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Line 3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" name="Line 4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45" name="Straight Arrow Connector 44"/>
          <p:cNvCxnSpPr/>
          <p:nvPr/>
        </p:nvCxnSpPr>
        <p:spPr>
          <a:xfrm flipV="1">
            <a:off x="3526740" y="1774426"/>
            <a:ext cx="3968509" cy="3553803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9" idx="1"/>
          </p:cNvCxnSpPr>
          <p:nvPr/>
        </p:nvCxnSpPr>
        <p:spPr>
          <a:xfrm>
            <a:off x="5968900" y="1774425"/>
            <a:ext cx="0" cy="451046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26740" y="3961383"/>
            <a:ext cx="4884319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0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upper open half-plane is the graph of the inequality</a:t>
            </a:r>
          </a:p>
          <a:p>
            <a:pPr marL="0" indent="0" algn="ctr">
              <a:buNone/>
            </a:pPr>
            <a:r>
              <a:rPr lang="en-US" sz="2800" dirty="0"/>
              <a:t>y</a:t>
            </a:r>
            <a:r>
              <a:rPr lang="en-US" sz="2800" dirty="0" smtClean="0"/>
              <a:t> &gt; x + 3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 lower open half-plane is the graph of the inequality</a:t>
            </a:r>
          </a:p>
          <a:p>
            <a:pPr marL="0" indent="0" algn="ctr">
              <a:buNone/>
            </a:pPr>
            <a:r>
              <a:rPr lang="en-US" sz="2800" dirty="0"/>
              <a:t>y</a:t>
            </a:r>
            <a:r>
              <a:rPr lang="en-US" sz="2800" dirty="0" smtClean="0"/>
              <a:t> &lt; x + 3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535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373349" y="1637876"/>
            <a:ext cx="5191102" cy="4647013"/>
            <a:chOff x="717" y="881"/>
            <a:chExt cx="3215" cy="323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1" name="Line 3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Line 3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Line 3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" name="Line 4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45" name="Straight Arrow Connector 44"/>
          <p:cNvCxnSpPr/>
          <p:nvPr/>
        </p:nvCxnSpPr>
        <p:spPr>
          <a:xfrm flipV="1">
            <a:off x="3526740" y="1774426"/>
            <a:ext cx="3968509" cy="3553803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9" idx="1"/>
          </p:cNvCxnSpPr>
          <p:nvPr/>
        </p:nvCxnSpPr>
        <p:spPr>
          <a:xfrm>
            <a:off x="5968900" y="1774425"/>
            <a:ext cx="0" cy="451046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26740" y="3961383"/>
            <a:ext cx="4884319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1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</TotalTime>
  <Words>301</Words>
  <Application>Microsoft Office PowerPoint</Application>
  <PresentationFormat>Widescreen</PresentationFormat>
  <Paragraphs>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</vt:lpstr>
      <vt:lpstr>Graphing Linear Inequalities</vt:lpstr>
      <vt:lpstr>Objective</vt:lpstr>
      <vt:lpstr>Vocabulary</vt:lpstr>
      <vt:lpstr>Concept</vt:lpstr>
      <vt:lpstr>Concept</vt:lpstr>
      <vt:lpstr>Concept</vt:lpstr>
      <vt:lpstr>Concept</vt:lpstr>
      <vt:lpstr>Concept</vt:lpstr>
      <vt:lpstr>Concept</vt:lpstr>
      <vt:lpstr>Concept</vt:lpstr>
      <vt:lpstr>Concept</vt:lpstr>
      <vt:lpstr>Concept</vt:lpstr>
      <vt:lpstr>Concept</vt:lpstr>
      <vt:lpstr>Concept</vt:lpstr>
      <vt:lpstr>Example</vt:lpstr>
      <vt:lpstr>Example</vt:lpstr>
      <vt:lpstr>Example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Linear Inequalities</dc:title>
  <dc:creator>Shannon Hames</dc:creator>
  <cp:lastModifiedBy>Shannon Hames</cp:lastModifiedBy>
  <cp:revision>6</cp:revision>
  <dcterms:created xsi:type="dcterms:W3CDTF">2015-07-06T11:15:20Z</dcterms:created>
  <dcterms:modified xsi:type="dcterms:W3CDTF">2015-09-17T14:25:23Z</dcterms:modified>
</cp:coreProperties>
</file>