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17:01.086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12965 5655 0,'0'0'15,"-33"0"1,-1 0-16,1 34 15,0-34-15,0 33 16,0-33-16,33 33 16,-33 0-1,0 0-15,-33 0 16,33 33-16,0-33 15,0 33-15,33 0 16,-33 1 0,-1-34-16,34 33 15,-33 0-15,0 0 16,33 0-16,0 0 15,-33 1 1,33-1 0,0 0-16,33 0 15,-33 0-15,33 0 16,0 0-16,1-33 15</inkml:trace>
  <inkml:trace contextRef="#ctx0" brushRef="#br0" timeOffset="795.6204">18223 5722 0,'33'0'0,"0"33"16,0 0-16,34 0 15,-34 0-15,33 0 16,-33 33-16,0-33 15,33 33 1,-33 0-16,33 1 16,-33-34-16,-33 33 15,33 0-15,0 0 16,-33 0-16,0 0 15,0 1 1,0-1-16,-33 0 16,0 0-16,0-33 15,33 33-15,-33-33 16,0 0-1,33 34-15,-33-34 16,33 0-16</inkml:trace>
  <inkml:trace contextRef="#ctx0" brushRef="#br0" timeOffset="1731.6444">11509 6350 0,'33'-33'16,"1"33"-16,-34-33 15,33 33-15,0 0 16,0 0-16,0 0 15,0 33 1,0-33-16,0 33 16,-33-33-16,33 33 15,-33 33-15,0-33 16,0 0-1,-33 0 1,33 34-16,-33-34 16,0 0-16,0 33 15,0-33 1,0 0-16,0 33 15,0-33-15,-1-33 16,34 33-16,34-33 62,-34 0-62,33 0 16,0 0-16,33 0 16,-33 0-16,0 0 15,-33 0 1,33 0-16,0 0 15,0 33-15,0-33 16</inkml:trace>
  <inkml:trace contextRef="#ctx0" brushRef="#br0" timeOffset="3057.6784">12965 9393 0,'0'-33'15,"0"0"1,-33-1-16,33 1 16,-34 0-16,1 0 15,-33 0 1,33 0-16,0 33 15,-33 0-15,33 0 16,0 0-16,0 33 16,0 0-1,0 0-15,33 0 16,-34 34-16,34-34 15,34 33-15,-1 0 16,0-33-16,0 0 16,33 0-1,0-33-15,0-33 16,0 33-16,1-33 15,-1 0-15,-33 0 16,-33 0 0,0 0-16,-33-33 15,0 32-15,0 1 16,-34 33-16,34 0 15,0 33 1</inkml:trace>
  <inkml:trace contextRef="#ctx0" brushRef="#br0" timeOffset="3556.8912">12865 9657 0,'-66'-66'15,"33"66"-15,0-33 16,0 33-16,0 33 15,-33-33-15,33 33 16,0 0 0,0 33-16,-1 1 15,1-1-15,33 0 16,0 0-16,0 0 15,33 0 1,34-33 0,-34-33-16,33 33 15,0-33-15,33-33 16,0 33-16,1-33 15,-34 0-15,0-33 16,-33 33 0,0-33-16,-33 0 15,-33-33-15,0 32 16,-33 34-16,33 0 16,0 33-1,-33 0-15,32 0 16,1 0-16,33 0 15,0 0-15</inkml:trace>
  <inkml:trace contextRef="#ctx0" brushRef="#br0" timeOffset="3884.4996">13791 9558 0,'-33'66'16,"0"-66"0,0 66-16,0-33 15,-33 34-15,33-34 16,0 66-1,0-66-15,0 33 16,0 0-16,33-33 16,-33 0-16,-1 34 15,34-101 16</inkml:trace>
  <inkml:trace contextRef="#ctx0" brushRef="#br0" timeOffset="4134.106">13328 9525 0,'33'33'15,"-33"0"-15,34 0 16,-1 33-16,0-33 16,0 34-16,33-1 15,-33 0 1,0 0-16,33-33 15,-33 0-15,0 0 16,0 0-16,0-33 16</inkml:trace>
  <inkml:trace contextRef="#ctx0" brushRef="#br0" timeOffset="4368.112">14221 9889 0,'33'0'0,"1"0"16,32 33-1,0-33-15,0 0 16,0 0-16,0 0 15,0-33 1,1 33-16,-1 0 16,-33-33-16</inkml:trace>
  <inkml:trace contextRef="#ctx0" brushRef="#br0" timeOffset="4633.3188">15081 9492 0,'0'33'16,"0"66"-16,0-33 15,0 1-15,0 32 16,0-33-16,0 33 15,0-33-15,0 0 16,0-33 0,33 1-1,-33-34 1,33 0-16</inkml:trace>
  <inkml:trace contextRef="#ctx0" brushRef="#br0" timeOffset="5038.9292">15445 9558 0,'-33'33'15,"33"0"1,-33 33-16,33 1 15,0-1-15,-33 33 16,66-33 0,-33 33-16,0-66 15,33 33-15,0-32 16,0-1-16,0-33 15,33 0-15,-33 0 16,0-33 0,1-1-1,-1-32-15,0 0 16,-33 0-16,0-33 15,0 0-15,-33-1 16,0 67 0,-1-33-16,34 33 15,-66 33-15,33-33 16,33 33-16,-33 0 15</inkml:trace>
  <inkml:trace contextRef="#ctx0" brushRef="#br0" timeOffset="5616.144">16007 9790 0,'0'66'16,"0"-33"-16,0 33 15,-33-33-15,33 33 16,0-33-16,33 0 16,-33 0-1,33 0 1,0 1-16,1-34 15,32 0-15,-33-34 16,0 1-16,0 0 16,0 0-1,0 0-15,-33-33 16,33 0-16,-33 0 15,0 0-15,0 33 16,-33 99 31,33-33-47,0 33 15,0 0-15,0 33 16,-33 0 0,33-32-16,0 65 15,-33-33-15,33 0 16,-33-33-16,0 1 15,33-34-15,-66 33 16,33-33 0,-1-33-1,-32 0-15,33-33 16,0 0-16,-33-33 15,33-1-15,33 34 16,33 0 0</inkml:trace>
  <inkml:trace contextRef="#ctx0" brushRef="#br0" timeOffset="5974.9532">16669 9790 0,'33'0'0,"0"0"16,-33 0-16,33 0 15,33 0-15,-33 0 16,33 33-16,-33-33 16,0 0-1,1 0-15,-1 0 16,-33 0-16,0 33 15</inkml:trace>
  <inkml:trace contextRef="#ctx0" brushRef="#br0" timeOffset="6193.3588">16735 10120 0,'33'0'0,"0"0"16,0 0-16,0 0 15,33 0-15,-33 0 16,0 0-16,34 0 16,-34 0-1,0 0 1</inkml:trace>
  <inkml:trace contextRef="#ctx0" brushRef="#br0" timeOffset="6786.174">17727 9393 0,'33'66'16,"-33"0"-1,0 0-15,-33 0 16,33 0-16,0 1 16,0-1-1,-33 0-15,33 0 16,33-33-16,-33-33 15,33 33-15,0-33 16,33 0 0,-33 0-16,34 0 15,-1 0-15,0 0 16,-33 0-16,33-33 15,-33 33 1,-33-33-16</inkml:trace>
  <inkml:trace contextRef="#ctx0" brushRef="#br0" timeOffset="7051.3808">18157 9426 0,'-33'66'16,"33"0"-16,0 0 16,-33 0-16,33 34 15,-33 32-15,33-33 16,0 0-1,0-33-15,0 34 16,0-34-16,0 0 16,33-33-16,-33-33 15,33 0-15,-33-33 16</inkml:trace>
  <inkml:trace contextRef="#ctx0" brushRef="#br0" timeOffset="7519.3928">18455 9525 0,'0'33'16,"0"33"-16,0 0 15,-33 34-15,33-34 16,0 33-16,0 0 16,33 0-1,0-32-15,0-1 16,0 0-16,33 0 15,0 0-15,0-66 16,0 33 0,-32-33-16,32-33 15,-33 0-15,-33 0 16,33-66-16,-33 33 15,0 33 1,0-1-16,-33 1 16,0 0-1,-33 33-15,32 0 16,-32 33-16,33 0 15,0 1 1,-33-1-16,66 33 16,-33 0-16,33 0 15</inkml:trace>
  <inkml:trace contextRef="#ctx0" brushRef="#br0" timeOffset="11793.9024">12667 10716 0,'33'-33'16,"0"-1"-16,0 34 15,33 0-15,-33-33 16,34 66-16,-34-33 15,0 34 1,-33-1-16,0 0 16,0 33-1,0-33-15,-33 33 16,0-33-16,-34 0 15,34 0-15,0-33 16,0 33 0,33-33-16,-33 0 15,33-33 16,33 33-15,33 0-16,0 0 16,1 0-16,-34 33 15,33 0-15,-33 1 16,33 32-16,-33 0 15,-33 0 1,0 0-16,0 0 16,-33 0-16,0-33 15,0 34-15,-33-34 16,33 0-1,-33 0-15,32-33 16,-32 0-16,33 0 16,0-33-1,33 0-15</inkml:trace>
  <inkml:trace contextRef="#ctx0" brushRef="#br0" timeOffset="12074.7096">13824 11013 0,'-33'66'16,"0"-32"-16,0 32 15,-33 0-15,33 0 16,-33 33-16,33-33 16,0 0-1,0 1-15,0-34 16,33 0-16,-33 0 15,33-33 1</inkml:trace>
  <inkml:trace contextRef="#ctx0" brushRef="#br0" timeOffset="12308.7156">13494 11079 0,'33'67'16,"0"-1"-16,0 0 16,33 0-16,-33 0 15,0 0-15,33 0 16,-33 1-1,1-34-15,-1 33 16,33-66-16</inkml:trace>
  <inkml:trace contextRef="#ctx0" brushRef="#br0" timeOffset="12605.1232">14585 11013 0,'0'66'16,"0"-32"-1,0 32-15,0 33 16,0-33-16,0 0 15,-33 33 1,33-32-16,0-1 16,0 0-16,0-33 15,0-33 16</inkml:trace>
  <inkml:trace contextRef="#ctx0" brushRef="#br0" timeOffset="12807.9284">14387 11344 0,'33'0'0,"0"0"16,33 0-16,0 0 15,0 0-15,0-33 16,1 33-16,-1 0 16,0-33-1,0 0-15</inkml:trace>
  <inkml:trace contextRef="#ctx0" brushRef="#br0" timeOffset="13057.5348">15280 10848 0,'0'33'16,"0"33"-16,0-33 16,0 66-16,-33-32 15,33 32-15,0 0 16,0-33-1,0 33-15,0 1 16,33-67-16,-33 33 16,33-66-1,-33 0-15,33-33 16</inkml:trace>
  <inkml:trace contextRef="#ctx0" brushRef="#br0" timeOffset="13447.5448">15677 10914 0,'0'33'15,"-34"33"-15,34 0 16,-33 1-16,33 32 15,-33 0-15,33 0 16,0-33 0,33 1-16,0-1 15,1-33-15,-1 0 16,33-33-16,-33 0 15,33 0 1,-33-33-16,0 0 16,0-33-1,-33-34-15,-33 1 16,33-33-16,-33 33 15,0 32 1,0 34-16,0-33 16,0 66-16,33-33 15,-33 33-15</inkml:trace>
  <inkml:trace contextRef="#ctx0" brushRef="#br0" timeOffset="13977.9584">16107 11113 0,'33'99'16,"-66"-33"-16,33 0 15,0 0-15,0 0 16,33-33-16,-33 34 15,33-34-15,0-33 16,0 0 0,0 0-1,33-33-15,-33-1 16,0-32-16,0 0 15,-33 0-15,0 0 16,33-33 0,-33 66-16,-33-34 15,33 67 1,0 67 15,0-1-15,0 0-16,0 33 15,0 0-15,0 1 16,0 32-1,-33-33-15,33 33 16,-33-32-16,33-34 16,-33 33-16,0-66 15,-33 0-15,33 0 16,0-33-1,0 0-15,0-33 16,-1-33-16,1 0 16,0 33-1,33-33-15</inkml:trace>
  <inkml:trace contextRef="#ctx0" brushRef="#br0" timeOffset="14227.5648">17132 11245 0,'33'0'15,"-33"0"-15,33 0 16,33 0-16,-33 0 16,0 0-16,33 33 15,-33-33 1</inkml:trace>
  <inkml:trace contextRef="#ctx0" brushRef="#br0" timeOffset="14430.37">17165 11576 0,'33'-34'0,"0"34"16,33 0-16,0-33 15,34 33-15,-34-33 16,33 33-16</inkml:trace>
  <inkml:trace contextRef="#ctx0" brushRef="#br0" timeOffset="14960.7836">17859 11046 0,'67'-33'15,"-34"0"-15,33 33 16,0 0-16,0 33 16,-33 0-1,33 0-15,-33 1 16,0 32-1,-33-33-15,0 0 16,-33 33-16,0-33 16,0 0-16,-33-33 15,33 0 1,-33 0-16,33 0 15,0 0-15,0 0 16,99-33 15,-33 66-15,0-33-16,33 0 15,-33 33-15,33 0 16,-33 0 0,33 33-16,-66-32 15,34-1-15,-68 33 16,34 0-1,-33-33-15,0 0 16,-33 0-16,33 0 16,-33 0-1,33-33-15,0-33 16,0 0-16,0 0 15,33-33 1</inkml:trace>
  <inkml:trace contextRef="#ctx0" brushRef="#br0" timeOffset="15257.1912">18785 10980 0,'33'66'16,"-33"-33"-16,0 34 16,0-1-16,0 0 15,0 33-15,0-33 16,-33 33-16,33-32 15,0 32 1,0-33-16,-33 0 16,33 0-1,-33 0-15,0-33 16,0 1-16,-33-34 15</inkml:trace>
  <inkml:trace contextRef="#ctx0" brushRef="#br0" timeOffset="16380.42">12072 12468 0,'0'0'46,"33"0"-30,-33 0-16,66 0 16,-33 0-1,0 0-15,33 0 16,-33 0-16,33 0 15,0 0-15,1 0 16,-1-33 0,0 33-1,0 33-15,33-66 16,-33 33-16,34 0 15,-1 0-15,-33 0 16,33 0 0,-33 0-16,34 0 15,-1 0-15,33 0 16,-33 0-16,-33 0 15,67 0 1,-34 0-16,0 0 16,0 0-16,34 0 15,-34 0-15,0 0 16,33 33-16,-32-33 15,32 0 1,-33 0-16,33 0 16,-32 0-16,32-33 15,-33 33-15,0 0 16,34 0-1,-34 0-15,33 0 16,-33 0-16,34 33 16,-34-33-1,33 0-15,1 0 16,-1 0-1,-33 0-15,33 0 16,-32 0-16,32 0 16,0 0-16,0 0 15,-32 0 1,32 0-16,0 34 15,1-34-15,-34 0 16,66 0-16,-33 0 16,1 0-1,-1 0-15,-33 0 16,33 0-16,1 0 15,-34 0-15,0 0 16,0 0-16,-32 0 16</inkml:trace>
  <inkml:trace contextRef="#ctx0" brushRef="#br0" timeOffset="17098.0384">11079 11146 0,'0'33'16,"0"0"-1,0 33-15,0-33 16,0 33-16,34-33 16,-34 66-1,0-66-15,0 34 16,0-1-16,0-33 15,0 0-15,0 0 32,-34-33-17</inkml:trace>
  <inkml:trace contextRef="#ctx0" brushRef="#br0" timeOffset="17332.0444">10881 11509 0,'33'0'0,"0"0"15,0 0-15,0 0 16,33 0-16,-32 0 15,32-33-15,0 33 16,0 0 0,-33 0-16,33-33 15,-33 33-15</inkml:trace>
  <inkml:trace contextRef="#ctx0" brushRef="#br0" timeOffset="17848.8578">11311 11013 0,'-99'-33'15,"66"0"-15,-100 0 16,67 33-16,0 0 15,0 33-15,33 0 16,-33 0-16,0 0 16,-1 0-1,34 34-15,0-1 16,0 33-16,33-33 15,0 33-15,0 1 16,33-34-16,0 33 16,0 0-1,34-33-15,-1 33 16,0-65-16,0 32 15,33-66-15,0 33 16,1-33 0,-1 0-16,0 0 15,-33-33-15,33-33 16,-32 32-16,-1-32 15,0-33 1,-33 33-16,0-33 16,0 33-1,-33-34-15,0 34 16,-33 33-16,0-33 15,0 0 1,-33 33-16</inkml:trace>
  <inkml:trace contextRef="#ctx0" brushRef="#br0" timeOffset="18878.4842">13395 12667 0,'0'66'0,"0"-33"15,0 33 1,0 0-16,0 1 15,-34 32-15,68 0 16,-34-33 0,0 33-16,0 1 15,0-34-15,33 0 16,-33-33-16,0 0 15,33-33 1,-33 0 0</inkml:trace>
  <inkml:trace contextRef="#ctx0" brushRef="#br0" timeOffset="19159.2914">13824 12601 0,'0'66'0,"0"-33"15,0 33-15,0 0 16,0 34-16,0-34 15,0 33-15,0 0 16,0 0 0,34 1-16,-34-1 15,0-33-15,0 0 16,33-33-16,0-33 15</inkml:trace>
  <inkml:trace contextRef="#ctx0" brushRef="#br0" timeOffset="19473.2996">14717 13031 0,'-33'66'0,"0"-33"0,-33 33 15,33 0 1,-33 0-16,33 1 15,-33-1-15,33 0 16,-33 0 0,32-33-16,1 0 15,33 0-15,-33 0 16,33-66-1</inkml:trace>
  <inkml:trace contextRef="#ctx0" brushRef="#br0" timeOffset="19754.1068">14254 12898 0,'34'34'0,"-1"-1"16,0 33-16,0-33 15,0 33-15,0 0 16,0 0-16,0-33 15,0 33 1,0 1-16,0-34 16,0 33-16,0-33 15</inkml:trace>
  <inkml:trace contextRef="#ctx0" brushRef="#br0" timeOffset="20159.7172">15478 13163 0,'33'0'0,"33"0"15,-33 33-15,34-33 16,-34 0-16,33 0 16,0 0-16,-33 33 15,33-33 1</inkml:trace>
  <inkml:trace contextRef="#ctx0" brushRef="#br0" timeOffset="20378.1228">15478 13527 0,'33'33'16,"0"-33"-1,66 0-15,-32 0 16,32-33-16,-33 0 16,33 0-1,0 0-15</inkml:trace>
  <inkml:trace contextRef="#ctx0" brushRef="#br0" timeOffset="20986.5384">16669 9227 0,'-66'66'0,"33"1"16,-67 32-16,34-33 15,-33 33-15,0 34 16,0-1-16,-1 0 16,1 0-1,0 1-15,0 32 16,-34-33-16,67 34 15,-33-34-15,0 0 16,33 1 0,-1-34-16,1 0 15,0 0-15,33-33 16,0 1-16,0-1 15,33-33-15,-33 0 32</inkml:trace>
  <inkml:trace contextRef="#ctx0" brushRef="#br0" timeOffset="25496.0541">16536 12766 0,'34'0'16,"-1"0"0,0 0-16,33 0 15,-33 0-15,33 0 16,0-33-1,0 33-15,-33 0 16,34 0-16,-1 0 16,-33 0-16,33 0 15,-33 33-15,0-33 16,-33 0-1,33 0-15,0 33 16,-33 33 0,0 1-1,-33-34 1,33 33-16,0 0 15,-33 0-15,33 0 16,-33 33-16,33-32 16,-33-1-1,33 0-15,-33 0 16,33 0-16,0 0 15,0-33 1,0 33 0,0-99-1,33 0 1,0 0-16,0-33 15,33 0-15,-33-33 16</inkml:trace>
  <inkml:trace contextRef="#ctx0" brushRef="#br0" timeOffset="25932.8653">17595 12965 0,'0'-33'16,"33"33"-16,0-34 15,0 34-15,33 0 16,-33 0-16,33 0 16,-33 0-1,34 0-15,-34 34 16,0-34-16,0 0 15,0 0 1,0 33-16,-33-33 16,33 33-1,-33 33 1,0-33-16,0 33 15,-33-33-15,33 33 16,-33 0-16,0 1 16,33-1-1,-33 33-15,0-33 16,33 0-16,0 0 15,-33 0-15,33-32 16,0-1 0,33 33-1,-33-66 1</inkml:trace>
  <inkml:trace contextRef="#ctx0" brushRef="#br0" timeOffset="26603.6825">13262 13858 0,'33'-34'16,"0"34"-1,0 0-15,67 34 16,-1-34-16,0 0 15,0 0 1,1 33-16,32-33 16,0 0-16,0 33 15,1-33-15,32 33 16,-66-33-16,34 33 15,-67-33 1,33 0-16,-66 33 16</inkml:trace>
  <inkml:trace contextRef="#ctx0" brushRef="#br0" timeOffset="26931.2909">13891 14221 0,'0'67'15,"0"-34"-15,0 33 16,0 0-16,0 0 16,0 33-16,0 0 15,0-32 1,0 32-16,0-33 15,0-33-15,0 0 16,0-33 0,33-33-16</inkml:trace>
  <inkml:trace contextRef="#ctx0" brushRef="#br0" timeOffset="27180.8973">14321 14288 0,'33'66'15,"-33"0"1,-33 0-16,33 0 15,0 0-15,-33 33 16,33 1 0,0-34-16,0 33 15,0-66-15,33 33 16,-33-33-16</inkml:trace>
  <inkml:trace contextRef="#ctx0" brushRef="#br0" timeOffset="27633.3089">16966 14056 0,'33'0'0,"1"0"16,-1 0-16,33 0 15,0 0-15,33 0 16,0 0-16,1 0 16,32 0-1,-33 0-15,33 0 16,-32 0-16,-1 0 15,0 0 1,-33 0-16,-33 0 16,0 0-1</inkml:trace>
  <inkml:trace contextRef="#ctx0" brushRef="#br0" timeOffset="27914.1161">17330 14585 0,'-33'132'0,"0"-65"15,0-1-15,0 33 16,33-33-16,-33 0 16,33 0-16,-33 1 15,33-34 1,0 33-16,0-33 31,33-33-31</inkml:trace>
  <inkml:trace contextRef="#ctx0" brushRef="#br0" timeOffset="28194.9233">17760 14420 0,'0'66'15,"-33"-33"-15,33 33 16,0 33-16,-33 1 15,33-1-15,0 0 16,0 0 0,0 0-16,0-32 15,0 32-15,0-33 16</inkml:trace>
  <inkml:trace contextRef="#ctx0" brushRef="#br0" timeOffset="28647.3349">15809 16239 0,'-33'33'0,"33"0"0,-66 0 15,33 0 1,-34 33-16,1-33 16,0 67-16,0-34 15,0 33 1,-33-33-16,32 33 15,34-33-15,-33 1 16,33-34-16,0 0 16,33-33-16,0-66 15</inkml:trace>
  <inkml:trace contextRef="#ctx0" brushRef="#br0" timeOffset="28928.1421">15346 16206 0,'33'66'0,"0"-33"0,33 33 15,-33 33 1,0-33-16,0 34 16,0-1-16,0 0 15,1 0 1,-1 1-16,0-34 15,33-33-15,-33 0 16</inkml:trace>
  <inkml:trace contextRef="#ctx0" brushRef="#br0" timeOffset="29193.3489">16206 16669 0,'66'0'0,"-33"0"0,33 0 15,-33 0 1,33 33-16,-33-33 16,34 0-16,-34 33 15</inkml:trace>
  <inkml:trace contextRef="#ctx0" brushRef="#br0" timeOffset="29458.5557">16371 17033 0,'0'0'16,"99"33"-16,-66-66 15,34 33-15,-34 0 16,33 0-16,0-34 15</inkml:trace>
  <inkml:trace contextRef="#ctx0" brushRef="#br0" timeOffset="30004.5697">17033 16536 0,'66'0'0,"-33"0"16,33 0-16,-33 0 16,0-33-16,33 33 15,0 0-15,-33 0 16,1 0-1,32 0 1,-33 0-16,0 33 16,0-33-16,0 0 15,-33 0-15,0 34 31,0-1-15,0 0 0,0 33-16,0-33 15,-33 0-15,33 0 16,0 33-1,-33 0-15,33 0 16,0 1-16,0-1 16,0 0-16,0-33 15,0 33-15,0-33 16,33 0-1,0-33-15</inkml:trace>
  <inkml:trace contextRef="#ctx0" brushRef="#br0" timeOffset="31002.9953">17727 16107 0,'-99'-100'15,"0"34"-15,-1 0 16,1 0-16,-33 33 16,33-33-16,-34 33 15,1-1 1,0 1-16,0 0 15,-1 33-15,-32-33 16,33 33-16,-1 0 16,-32 0-16,33 33 15,-1 0 1,1 0-16,0-33 15,33 67 1,-34-34-16,34 33 16,0 0-16,0 0 15,32 0 1,34 34-16,0-34 15,0 33-15,33-33 16,-33 33-16,33-33 16,33 34-1,-33-1-15,33 0 16,0 0-16,34-33 15,-34 34-15,33-1 16,33-33-16,-33 33 16,33-33-1,1 34-15,-34-34 16,66 0-16,-33 0 15,0-33-15,34 33 16,-1 0 0,-33-33-16,34 1 15,-1-1-15,-33-33 16,33 33-16,1 0 15,-1-33 1,0 0 0,-33 0-16,34 0 15,-34-33-15,0 33 16,0-33-16,1 0 15,-34-1 1,33 1-16,-33-33 16,0 0-16,0 0 15,-33 0-15,1-33 16,32-1-16,-33 34 15,0-33 1,-33 0-16,33 33 16,-33-34-16,0 1 15,-33 0-15,33 33 16,-33-33-16,0 32 15,-33 1 1,32 0-16,-32 0 16,0 33-16,0-33 15,0 33-15,0-33 16</inkml:trace>
  <inkml:trace contextRef="#ctx0" brushRef="#br0" timeOffset="35355.5069">14618 16173 0,'-33'33'78,"0"0"-78,0-33 15,0 33-15,0-33 16,-33 0-16,0 33 15,-1-33-15,1 0 16,-33 0 0,33-33-16,-33 33 15,-1 0-15,1-33 16,0 0-16,0 33 15,0-33 1,-1 0-16,1-34 16,0 34-16,0-33 15,-34 0-15,1 33 16,0-33-16,33-33 15,-34 32 1,1 1-16,0-33 16,-1 33-16,1-33 15,33 33-15,-33-34 16,32 34-16,-32 0 31,33-33-31,-33 0 16,32 33-16,1-34 15,0 1-15,33 0 16,-33 33-16,-1-33 15,1-1 1,0 1-16,33 0 16,-33 0-16,-1 32 15,34-32-15,0 0 16,-33 0-1,33 0-15,0-1 16,-1 1-16,-32 33 16,66-33-16,-33 0 15,0-1 1,0 1-16,0 0 15,-1 0-15,34-1 16,-33 1-16,0 0 16,33 0-16,-33 0 15,33-1 1,-33-32-16,33 33 15,-1 0 1,1-1-16,-33 1 16,33 0-1,0-33-15,0-1 16,0 34-16,0 0 15,0-33-15,0 32 16,0-32-16,0 33 16,33-33-1,-33-1-15,33 34 16,-34-33-16,34 0 15,0-1-15,0-32 16,-33 33-16,66-1 16,-33-32-1,0 33-15,34-34 16,-34 34-16,33-33 15,0-1-15,0 1 16,0 33-16,0-34 16,33 1-1,-33 33-15,33-34 16,0 1-16,1 0 15,-1-1 1,0 1-16,0-1 16,33 34-1,0 0-15,-32-34 16,32 34-16,0 0 15,0 0-15,34-1 16,-34 1 0,0 0-16,0 33 15,33-1-15,-32 1 16,32 0-16,0 0 15,-33 33 1,34-34-16,-34 34 16,33 33-16,-32-33 15,32 33-15,0-33 16,0 66-16,-32-33 15,32 0 1,-33 33-16,33 0 16,-32 0-16,-1 0 15,33 33-15,-33 0 16,1 0-1,-34 0 1,33 0-16,0 0 16,-33 33-16,34-33 15,-34 33-15,0 1 16,0-1-1,-33 0-15,33 0 16,-33 0-16,33 0 16,-33 0-16,1 1 15,-1 32 1,0-33-16,0 0 15,0 0-15,0 0 16,0 0-16,-33-32 16,33 32-16,0-33 15,0 0 1,-33 33-1,0-66 32,-33-33-31,33 0-16,-33 0 16,0 0-1,0 33-15,0-33 16,0 0-16,33-1 15,-33 1 1,33 0-16,-33 33 16,66 0 30,-33 33-30,33 0-16,-33 1 16,33-1-16,0 0 15,-33 0-15,33 0 16,0 0-16,0-33 15,0 0 1,-33 0-16,33 0 16,-33-33-1,33 0-15,-33 33 16,0-33-1,33-33-15,-33 32 16,0 1-16,33 0 16,-33-33-1,-33 33 32,33 33-47,-33 33 16,0-33-16,-33 33 15,0-33-15,33 33 16,0 0-1,0-33-15,0 33 16,33 1 0,33-34-1,0 0 1,0 0-16,0 0 15,33 0-15,0 33 16,-33-33-16,-33 0 16,0 33 15,0 0-16</inkml:trace>
  <inkml:trace contextRef="#ctx0" brushRef="#br0" timeOffset="37071.5509">22655 6648 0,'0'66'16,"0"0"-1,0 0-15,0 0 16,0 0-16,-33 34 16,33-1-16,0-33 15,0 0 1,0-33-16,0 0 15,33 0 1,0-33-16,0-33 16,0 33-1,0-33 1,33 33-16,1 0 15,32-33-15,0 33 16,-33 0-16,33 0 16,-33 0-1,-32 0-15,32 0 16,-33-33-16,0 33 15</inkml:trace>
  <inkml:trace contextRef="#ctx0" brushRef="#br0" timeOffset="37383.5589">23614 6582 0,'0'66'16,"0"0"-16,-33 0 16,33 33-1,-33 0-15,33 34 16,0-34-16,0 33 15,-33 0 1,33-32-16,0 32 16,-33-66-16,33 0 15,0 0-15,0-32 16,33-1-1</inkml:trace>
  <inkml:trace contextRef="#ctx0" brushRef="#br0" timeOffset="37773.5689">24276 6582 0,'-34'33'0,"1"0"16,0 0-16,0 33 15,-33 0-15,33 0 16,-33 33-16,33-32 16,0 32-1,0 0-15,0 0 16,33 0-16,33 1 15,-33-1-15,33-33 16,33 0-16,-33 0 16,33-33-1,-33 0-15,33 1 16,0-34-16,1 0 15</inkml:trace>
  <inkml:trace contextRef="#ctx0" brushRef="#br0" timeOffset="38257.1813">24474 7243 0,'33'0'16,"0"0"-1,0 0-15,0 0 16,33-33-16,-33 33 15,34 0 1,-34 0-16,0 0 16,0 0-16,0 0 15,-33 0-15,33 0 16,-33 33-1,0 0 1,0 33 0,0-33-1,0 33 1,0-33-16,-33 34 15,33-1-15,0 0 16,0-33-16,33 0 16,-33 0 15,0-66-16,33 0-15,-33-33 16,33 0-16</inkml:trace>
  <inkml:trace contextRef="#ctx0" brushRef="#br0" timeOffset="38647.1913">24970 6515 0,'33'0'15,"0"33"-15,0-33 16,0 67-16,33-34 15,-32 33-15,32 0 16,0 0 0,-33 33-1,33 1-15,-33-1 16,-33 0-16,0 0 15,0 33 1,-33-32-16,0-1 16,0 0-16,0 0 15,0-32-15,-33-1 16,33-33-16,-1 0 15,34-33 1</inkml:trace>
  <inkml:trace contextRef="#ctx0" brushRef="#br0" timeOffset="38849.9965">25896 7441 0,'99'0'0,"-66"0"16,34 0-16,-1 0 16,0-33-1,0 33-15,0 0 16,0-33-16</inkml:trace>
  <inkml:trace contextRef="#ctx0" brushRef="#br0" timeOffset="39364.8097">27087 6945 0,'0'0'15,"-33"0"-15,0 0 16,-34 0 0,1 0-16,0 0 15,33 0-15,-33 0 16,33 0-16,-33 0 15,33 33-15,0 0 16,33 1-16,-34-1 31,34 33-31,0-33 16,0 33-16,0-33 15,34 0-15,-1 0 16,0 0-16,33 0 16,-33-33-1,33 33-15,0 0 16,0 1-16,1-1 15,-34 0-15,0 33 16,-33-33 0,0 33-16,0 0 15,-33-33-15,0 33 16,-1 1-16,-32-67 15,33 33 1,0-33-16,0-33 16,0 0-16</inkml:trace>
  <inkml:trace contextRef="#ctx0" brushRef="#br0" timeOffset="39910.8237">27219 7375 0,'33'66'0,"-33"-33"16,0 34-16,0-1 15,33 33-15,-33-66 16,33 0-16,-33 0 15,33-33 1,0 0-16,34 0 16,-34-33-16,0 0 15,0 0-15,0-33 16,0 0-1,-33 0-15,33 32 16,-33-32-16,-33 132 62,33-32-62,0 65 16,-33-33-16,33 33 16,0 0-1,-33 34-15,33-34 16,-33 0-16,33 0 15,-33-33 1,0 1-16,-1-1 16,1-33-16,0 0 15,0-33-15,33 0 16,-33-33-16,0-33 15,33 0 1,0-34-16</inkml:trace>
  <inkml:trace contextRef="#ctx0" brushRef="#br0" timeOffset="40082.4281">28013 7474 0,'99'0'15,"-33"-33"-15,0 33 16,-33 0-16,33 0 16,-32 33-1,-1-33-15</inkml:trace>
  <inkml:trace contextRef="#ctx0" brushRef="#br0" timeOffset="40316.4341">28145 7838 0,'33'0'16,"0"0"-1,0-33-15,33 0 16,-33 33-16,34-33 15,-1 0-15,0 33 16,0-33 0,0 0-16,0 0 15</inkml:trace>
  <inkml:trace contextRef="#ctx0" brushRef="#br0" timeOffset="40722.0445">28939 7210 0,'66'-33'16,"-33"0"-16,0 33 16,0 0-16,33 33 15,-33 0-15,0 0 16,-33 0-1,34 33-15,-34 0 16,-34 0-16,1 1 16,0 32-16,0 0 15,-33-33-15,33 33 16,0-65-1,0 32-15,0-33 16,0-33-16,66 0 31,0 0-15,0 0-1,33 0-15,-33-33 16,33 33-16,0-33 16,1 33-1,-34 0-15,33-33 16</inkml:trace>
  <inkml:trace contextRef="#ctx0" brushRef="#br0" timeOffset="41236.8577">29567 7276 0,'66'-33'0,"-33"0"16,0 0-16,34 33 15,-34 0-15,33 0 16,-33 0-16,0 33 16,0 0-1,-33 0-15,0 33 16,0-33-16,-33 33 15,0-33-15,-33 1 16,33-1 0,0 0-1,0 0-15,33-33 16,0-66 15,33 33-15,0 33-16,0 0 15,33 0-15,0 0 16,0 0-16,-33 33 15,33 0 1,-32 0-16,-1 0 16,-33 33-16,0-33 15,0 33-15,-33 0 16,-1-33-16,1 34 15,-33-34 1,33 0-16,0 0 16,-33 0-16</inkml:trace>
  <inkml:trace contextRef="#ctx0" brushRef="#br0" timeOffset="44622.1445">23482 9128 0,'0'-33'0,"33"0"15,0-33-15,0 33 16,33 0-16,-33 33 15,33-33-15,1 33 16,-34 33 0,0-33-16,0 66 15,0 0-15,-33 0 16,-33 33-16,0 1 15,0-1-15,-34 33 16,34-66 0,-33 33-1,33 1-15,0-34 16,0-33-16,0 0 15,0 0 1,66-33 15,0 0-31,33 0 16,0 0-16,0 0 15,34 0 1,-34 33-16,0-33 16,-33 0-16,33 0 15,-33 0-15,0 0 16</inkml:trace>
  <inkml:trace contextRef="#ctx0" brushRef="#br0" timeOffset="44996.5541">24739 9227 0,'0'-66'0,"0"0"15,-34 33-15,1 0 16,0-33-16,-33 66 16,33-33-16,-33 33 15,33 0 1,-33 33-16,0 33 15,33-33-15,-1 33 16,1 0-16,0 0 16,66 1-16,-33-34 15,67 0 1,-34 0-16,33-33 15,0 0-15,0-33 16,0 33-16,0-33 16,-33 0-1,34-1-15</inkml:trace>
  <inkml:trace contextRef="#ctx0" brushRef="#br0" timeOffset="45370.9637">24639 9293 0,'-66'34'0,"33"-1"16,0 33-16,0 0 16,0 33-16,33-33 15,-33 34-15,33-1 16,33 0-1,0-66-15,0 0 16,0 0-16,33-33 16,0-33-16,1 33 15,-34-66 1,33 33-16,-33-33 15,33 0-15,-66-34 16,0 34-16,0-33 16,-33 33-1,0 33-15,0 0 16,0 33-16,0 0 15,-34 0-15,34 0 16,0 0-16</inkml:trace>
  <inkml:trace contextRef="#ctx0" brushRef="#br0" timeOffset="45589.3693">25334 9558 0,'66'0'0,"0"0"15,-33 0-15,33 0 16,1-33-16,-1 33 15,0-33-15,0 33 16</inkml:trace>
  <inkml:trace contextRef="#ctx0" brushRef="#br0" timeOffset="46135.3833">26690 9062 0,'0'0'16,"-66"-33"-1,33 33-15,0 0 16,-34 0-16,34-33 15,-33 33 1,33 0-16,0 0 16,-33 0-16,33 33 15,0 0-15,0 33 16,33-33-1,-33 33-15,33 0 16,0 1-16,33-34 16,0 0-16,0 0 15,0-33 1,33 0-16,-33 0 15,33 0-15,0 0 16,1 33-16,-34 0 16,33-33-1,-33 66 1,-33-33-16,0 0 15,0 33-15,-33 1 16,0-34-16,0 33 16,-34-33-1,34 0-15,0 0 16,0-66-16,0 33 15,0-66-15,0 33 16,0-33-16</inkml:trace>
  <inkml:trace contextRef="#ctx0" brushRef="#br0" timeOffset="46650.1965">26822 9360 0,'33'0'15,"0"33"-15,-33 0 16,0 33-16,0-33 15,0 33-15,33 33 16,-33-32-16,33-34 31,-33 0-31,34-33 16,32 0-16,-33-33 15,33 0-15,-33-1 16,33-32 0,-33 0-1,-33 33-15,33-66 16,0 33-16,-33 99 47,-33 33-32,33 0-15,0 33 16,-33 1-16,33 32 15,0-33-15,-33 33 16,33-32-16,-33-34 16,0 33-1,0 0-15,0-33 16,0-33-16,-33 33 15,33-32-15,-34-34 16,34 0 0,0-34-1,0-32-15,0-33 16,0 0-16</inkml:trace>
  <inkml:trace contextRef="#ctx0" brushRef="#br0" timeOffset="46853.0017">27847 9492 0,'100'-33'0,"-34"33"16,0 0-16,0 0 15,0 0-15,-33 33 16,33-33-16,-33 0 16</inkml:trace>
  <inkml:trace contextRef="#ctx0" brushRef="#br0" timeOffset="47071.4073">28013 9790 0,'33'33'16,"0"-66"-16,33 33 15,0-33-15,0-1 16,34 1-16,-34 0 15,0-33 1</inkml:trace>
  <inkml:trace contextRef="#ctx0" brushRef="#br0" timeOffset="47445.8169">28773 9194 0,'34'-66'0,"-1"66"15,33-33-15,-33 33 16,33 0-16,-33 0 15,0 33-15,-33 33 16,33 0 0,-33 1-1,-33-1-15,0 0 16,0 33-16,-33 0 15,33-33-15,0 1 16,-33-34 0,32 0-16,34 0 15,34 0 16,-1-33-15,0 0-16,33-33 16,0 33-16,0 0 15,0 0-15,-33 0 16,33-33-1</inkml:trace>
  <inkml:trace contextRef="#ctx0" brushRef="#br0" timeOffset="47913.8289">29435 9128 0,'66'-66'16,"0"33"-16,0 33 15,0 0-15,-32 0 16,32 0-16,-33 33 16,-33 0-1,0 0-15,0 33 16,-33-33-16,0 33 15,-34-32-15,34-1 16,-33 0-16,33 0 16,0-33-1,0 0-15,66-33 31,0 33-31,0 0 16,33 0 0,1 0-16,-1 0 15,0 0-15,0 33 16,-33 0-16,0 0 15,0 0-15,-33 33 16,0-33-16,-33 33 31,0 1-31,0-1 16,-33-33-16,0 33 15</inkml:trace>
  <inkml:trace contextRef="#ctx0" brushRef="#br0" timeOffset="48397.4413">22920 10782 0,'33'0'15,"0"0"-15,33-33 16,-33 33-16,66 0 15,-33 0-15,0 0 16,1-33-16</inkml:trace>
  <inkml:trace contextRef="#ctx0" brushRef="#br0" timeOffset="48803.0517">23581 10550 0,'33'-33'0,"0"0"15,0 33-15,0 0 16,0 0-16,0 33 16,1 0-16,-34 33 15,0-33 1,-34 34-16,34 32 15,-33 0-15,-33 0 16,33 1-16,0-1 16,0-33-1,0 0-15,0 0 16,33-33-1,33-66 17,0 33-32,0 0 15,33 0-15,0 0 16,-33 0-16,34 0 15,-1 0-15,0 0 16,0 0 0</inkml:trace>
  <inkml:trace contextRef="#ctx0" brushRef="#br0" timeOffset="49458.2685">24672 10782 0,'0'-33'0,"0"0"16,-33 0-16,0-1 15,0 1-15,-33 33 16,33 0-16,-33 33 15,0 1 1,0-1-16,32 0 16,1 0-16,33 33 15,-33-33-15,33 0 16,33 0-16,0-33 15,1 33 1,32-66-16,0 33 16,-33 0-1,33-33-15,0 0 16,-33 33-16,-33 0 15,0 0 17,-33 0-17,0 33-15,0 0 16,0 33-16,0 34 15,33-34 1,0 0-16,0 33 16,0-33-16,33-33 15,0 0-15,0-33 16,0 0-16,33-33 15,0 0 1,-32 0-16,32-33 16,-33 0-16,0 0 15,0 0-15,-33-1 16,0 1-1,0 33-15,-33 0 16,0 0-16,0 33 16,33 0-1,-33 0-15,33 0 16</inkml:trace>
  <inkml:trace contextRef="#ctx0" brushRef="#br0" timeOffset="49832.6781">28013 10782 0,'33'0'0,"0"0"16,0 0-16,33 0 16,-33 0-16,33 0 15,0 0-15</inkml:trace>
  <inkml:trace contextRef="#ctx0" brushRef="#br0" timeOffset="50238.2885">28707 10517 0,'100'-33'16,"-67"33"-16,33 0 15,-33 0-15,0 33 16,0 0-16,0 0 15,-66 33-15,33 1 16,-33-1 0,-33 33-1,33-33-15,0 33 16,-34-32-16,34-1 15,0-33-15,0 0 16,33 0 0,0-33-1,33-33 1,0 33-16,34 0 15,-34-33 1,33 33-16,0 0 16,33 0-16,-66 0 15,33 0-15,0-33 16</inkml:trace>
  <inkml:trace contextRef="#ctx0" brushRef="#br0" timeOffset="50877.9049">29799 10616 0,'-33'-66'16,"33"33"-16,-67 33 15,34-33-15,0 33 16,-33 33-16,33-33 16,-33 33-1,33 0-15,-33 0 16,66 0-16,0 1 15,0 32 1,33-66 0,33 0-16,-33 0 15,33 0-15,0 0 16,-33 0-16,34-33 15,-34 33-15,0 0 16,-66 0 15,0 33-15,-34 0-16,34 0 15,0 33 1,0 0-16,0 0 16,0 0-1,0 1-15,33-1 16,0 0-16,33-33 15,0-33 1,0 0-16,0 0 16,33-33-16,-33 0 15,34 0-15,-34-33 16,0 33-16,-33-34 15,33 34 1,-33-33-16,-33 33 16,33 0-16,-33 0 15,0 33-15,0 0 16,-1 0-1,1 0-15</inkml:trace>
  <inkml:trace contextRef="#ctx0" brushRef="#br0" timeOffset="51658.925">30559 11840 0,'-33'-33'15,"0"33"-15,0 0 16,-33 0-16,33-33 15,-33 33-15,0 0 16,0-33 0,-1 33-16,1-33 15,-33 33-15,0 0 16,33 0-16,-34-33 15,1 33 1,-33 0-16,33 0 16,-1 0-16,-32 0 15,0 0-15,0 0 16,-1 0-16,1 0 15,0 0 1,-1 0 0,1 0-16,-33 0 15,32 0-15,1 0 16,-33 33-16,-1-33 15,34 0 1,-33 0-16,33 33 16,-34-33-16,1 0 15,-34 0-15,67 33 16,-33-33-16,-34 0 15,1 0 1,32 0-16,1 0 16,0 0-16,-34 0 15,34 33-15,0-33 16,-1 0-16,-32 0 15,32 0 1,1 0-16,0 33 16,-1-33-16,1 0 15,33 33-15,-1-33 16,34 0-1,-33 0-15</inkml:trace>
  <inkml:trace contextRef="#ctx0" brushRef="#br0" timeOffset="52329.7422">25069 12766 0,'-33'0'0,"66"0"31,0 0-15,33-33-16,-32 33 15,32 0 1,33-33-1,-33 33-15,0-33 16,33 0-16,-32 33 16,32-33-16,0 0 15</inkml:trace>
  <inkml:trace contextRef="#ctx0" brushRef="#br0" timeOffset="52891.3566">26425 12468 0,'-33'-33'0,"33"33"16,-33 0-16,0 0 16,-33-33-16,33 33 15,-33-33-15,33 33 16,0 0-1,-34 0-15,34 0 16,0 0-16,0 0 16,0 33-16,0 0 15,0 0-15,33 34 16,-33-1-1,33 0 1,0 33-16,0-33 16,33-33-16,-33 0 15,33 1 1,0-34-16,0 0 15,33 0-15,-33-34 16,34 34-16,-1-33 16,-33 33-16,33 0 15,0 33 1,-33-33-16,0 34 15,0-1-15,-33 33 16,0-33-16,0 33 16,-33-33-1,0 33-15,0 0 16,0-33-16,0 34 15,-33-67-15,33 33 16,-33-33-16,32 0 16,-32 0-1,33-33-15,0-1 16</inkml:trace>
  <inkml:trace contextRef="#ctx0" brushRef="#br0" timeOffset="53579.7744">26789 12700 0,'0'33'16,"0"0"-16,0 33 15,0 34-15,0-34 16,0 0-16,0 0 16,33 0-1,-33-33-15,33 0 16,33-33-1,-33-33-15,34 33 16,-1-33-16,-33-33 31,33 33-31,-33-33 16,0 0-16,0-1 15,0 1 1,-33 33-16,33 0 16,-66 66 30,0 33-30,33 1-16,-33 32 16,33 0-1,0 0-15,-33 33 16,33-32-16,-33-1 15,33 0-15,-33 0 16,0 1 0,0-1-16,0-33 15,0 0-15,0-33 16,-34 0-16,1-33 15,33-33 1,0 0-16,-33 0 16,33-66-16,33 0 15,0 32-15,33-32 16</inkml:trace>
  <inkml:trace contextRef="#ctx0" brushRef="#br0" timeOffset="53766.9792">27914 12799 0,'132'-33'15,"-66"0"-15,33 33 16,-33 0-16,0 0 15,-32 0 1</inkml:trace>
  <inkml:trace contextRef="#ctx0" brushRef="#br0" timeOffset="54000.9852">28046 13163 0,'33'0'16,"0"-33"0,33 33-16,0-33 15,0 0-15,1 0 16,-1 33-16,0-33 15,0 0 1,0 0-16</inkml:trace>
  <inkml:trace contextRef="#ctx0" brushRef="#br0" timeOffset="55312.4189">29038 12634 0,'33'0'47,"0"0"-32,0 0-15,33 0 16,-33 0-1,34 0-15</inkml:trace>
  <inkml:trace contextRef="#ctx0" brushRef="#br0" timeOffset="55905.2341">30394 12270 0,'-33'0'31,"0"-33"-31,0 33 15,-33 0-15,33-33 16,-34 33 0,34 0-16,0 0 15,0 0-15,0 0 16,0 0-16,0 0 15,33 33-15,-33 0 16,0 0 0,0 0-16,0 33 15,33 0-15,0-32 16,0 32-16,0-33 15,33 0 1,0-33-16,33 0 16,-33 0-1,33-33-15,-33 33 16,33-33-16,-32 33 15,32 33-15,-33-33 16,33 33 0,-33 0-16,0 0 15,-33 33 1,0-33-16,0 33 15,-33 1-15,-33-1 16,33-33 0,-33 33-16,-1 0 15,1-33-15</inkml:trace>
  <inkml:trace contextRef="#ctx0" brushRef="#br0" timeOffset="56435.6475">25235 13791 0,'66'0'16,"0"0"-16,0 0 15,33 33-15,1-33 16,32 0-16,33 0 15,-33 34 1,34-34-16,-34 0 16,33 0-16,-32 0 15,-1 0-15,0 0 16,-32 0-16,-34 0 15,-33 0 1,-33 0-16</inkml:trace>
  <inkml:trace contextRef="#ctx0" brushRef="#br0" timeOffset="56716.4529">25268 14618 0,'0'0'0,"66"-33"16,-33 33-16,33 0 16,0 0-16,0 0 15,1 0-15,32 0 16,-33 33-1</inkml:trace>
  <inkml:trace contextRef="#ctx0" brushRef="#br0" timeOffset="57278.0637">26524 14420 0,'-33'0'31,"-33"33"-31,33-33 16,-33 33-16,0-33 16,33 0-1,-33 33-15,33-33 16,-34 0-16,34 33 15,0-33-15,0 33 16,0 0-16,33 0 16,0 33-1,0-32-15,0 32 16,33 0-16,0 0 15,0-33-15,0-33 16,1 0 0,-1 0-16,0-33 15,33 0 1,-33 33-16,33-33 15,-33 33-15,33 0 16,-33 0 0,0 0-16,34 33 15,-67-33-15,33 33 16,-33 33-1,0-33-15,-33 33 16,33 0 0,-34 1-16,-32-1 15,33-33-15,0 33 16,-33-33-16,33 0 15,0-33-15,0 0 16,33-33-16</inkml:trace>
  <inkml:trace contextRef="#ctx0" brushRef="#br0" timeOffset="57621.2703">29038 13626 0,'198'-66'0,"-65"66"15,-1-33-15,0 0 16,1 33-16,-1-33 15,-33 33-15,0 0 16,1 0 0,-34 0-16,0 0 15</inkml:trace>
  <inkml:trace contextRef="#ctx0" brushRef="#br0" timeOffset="57870.8751">29005 14122 0,'66'0'16,"-33"0"0,33 0-16,0-33 15,1 33-15,32-33 16,-33 0-16</inkml:trace>
  <inkml:trace contextRef="#ctx0" brushRef="#br0" timeOffset="58354.4844">30427 13824 0,'-33'0'16,"-33"0"-1,33-33-15,-33 33 16,33 0-16,-34 0 16,1 0-1,33 33-15,-33 1 16,33-1-16,0 0 15,0 33-15,0-33 16,33 33 0,0-33-16,0 0 15,33 0-15,-33 0 16,33-33-16,33 0 15,-33 33-15,0-33 16,33 34 0,1-34-16,-34 33 15,0 0-15,0-33 16,0 66-16,-33-33 15,0 0 1,-33 0-16,0 33 16,0-33-16,-34 33 15,34 1 1,-66-34-16,33 0 15</inkml:trace>
  <inkml:trace contextRef="#ctx0" brushRef="#br0" timeOffset="59072.0982">27351 16040 0,'0'67'15,"0"-34"1,-33 33-16,33 33 16,0-33-1,33 0-15,-33 0 16,33-33-16,34 1 15,-34-34-15,33-34 16,-33 1-16,33 0 16,-33 0-16,33-33 15,-33 0 1,0 33-16,-33-33 15,33 0-15,-33 33 16,0-1 0,0 101 15,0-1-16,0 0-15,0 33 16,0 0-16,0 1 16,0-1-1,-33 33 1,33-33-16,-33 34 15,33-34-15,-33-33 16,0 33-16,0-66 16,0 33-1,0-33-15,0-33 16,0 0-16,0-33 15,0 0-15,0-33 16,33 0-16</inkml:trace>
  <inkml:trace contextRef="#ctx0" brushRef="#br0" timeOffset="59290.5024">27847 16503 0,'100'-66'15,"-34"33"-15,0 33 16,0-33-16,-33 33 15,33-33-15,-33 33 16,0 0 0,0 0-16,1-33 15,-1 33 1,0 0-16,0-33 15</inkml:trace>
  <inkml:trace contextRef="#ctx0" brushRef="#br0" timeOffset="59508.9066">28211 16603 0,'66'0'15,"-33"0"-15,0-33 16,34 33-16,-34 0 16,33-34-16,-33 34 15,33-33-15,-33 0 16</inkml:trace>
  <inkml:trace contextRef="#ctx0" brushRef="#br0" timeOffset="59742.9111">29038 16107 0,'0'66'0,"33"0"15,-33 33-15,0 0 16,0 0-16,0 1 16,0-34-16,0 0 15,0 0 1,0-66-16</inkml:trace>
  <inkml:trace contextRef="#ctx0" brushRef="#br0" timeOffset="60569.727">29038 15379 0,'-165'-99'16,"32"33"-16,34 66 15,-33-34-15,0 34 16,-34 0-16,1 34 15,-1-1 1,1 33-16,0 0 16,32 0-16,-32 33 15,0 0-15,32 1 16,34 32-16,-33 0 15,66-32 1,-33 65-16,32-33 16,34 0-16,0 1 15,0 32-15,66-33 16,0 1-1,0-1-15,34-33 16,32 0-16,-33 34 16,66-34-16,-33-33 15,1 33 1,32-33-1,33 1-15,-32-34 16,-1 0-16,33 0 16,1-33-16,-1 0 15,0 0-15,1-33 16,-1 0-1,0 0-15,1-34 16,-1 1-16,-33-33 16,34 33-16,-34-33 15,-33 0 1,34-1-16,-34 1 15,0-33-15,-33 33 16,-33-1-16,0-32 16,0 0-16,-33 33 15,0-34 1,-33 1-16,0 33 15,0-34-15,-33 34 16,33 0-16,-33 0 16,-33 0-1,32 32 1,-32-32-16,33 66 15,-66-33-15,33 33 16,-1 0-16,-32 33 16,33 0-16</inkml:trace>
  <inkml:trace contextRef="#ctx0" brushRef="#br0" timeOffset="62004.9546">19943 16702 0,'33'0'16,"0"0"-16,0 0 15,33 0-15,0-33 16,1 33-16,-1 0 16,33 0-1,-33 0-15,33 0 16,-32 0-16,32-33 15,-33 33-15,0 0 16,0 0-16,0 0 16,-33-33-1,34 33 1,-67 0-1,33 0-15,0 33 16,-33 0 0,-33 33-1,33 0 1,0 0-16,-33 0 15,-1 0 1,1 34-16,33-1 16,-33-33-16,0 33 15,0 1-15,0-1 16,0-33-16,0 33 15,33-33 1,-33 0-16,0 1 16,33-34-16,-33-33 31</inkml:trace>
  <inkml:trace contextRef="#ctx0" brushRef="#br0" timeOffset="62270.1597">21663 17661 0,'-33'66'0,"33"0"15,-33-33-15,33 33 16,-33 34-16,-1-34 15,1-33-15,33 0 16</inkml:trace>
  <inkml:trace contextRef="#ctx0" brushRef="#br0" timeOffset="62597.766">22423 16536 0,'0'67'16,"0"-1"-16,0 0 16,0 0-16,-33 66 15,0-32-15,33-1 16,-33 33-16,0-33 15,0-33 1,33 34-16,-33-34 16,33-33-16</inkml:trace>
  <inkml:trace contextRef="#ctx0" brushRef="#br0" timeOffset="63034.5744">22622 15974 0,'33'0'16,"33"0"-16,33 33 15,-33 33-15,1 1 16,-1-1-16,0 33 15,0-33-15,-33 33 16,0 1 0,0 32-16,0-33 15,-33 33-15,0-32 16,0-1-16,-33 0 15,-33 0 1,33-33-16,-33 34 16,-33-34-16,33-33 15,-1 0 1,34-33-16,-33-33 15</inkml:trace>
  <inkml:trace contextRef="#ctx0" brushRef="#br0" timeOffset="63533.784">19877 16239 0,'-66'66'16,"33"0"-16,0 0 15,-1 33-15,1 1 16,0 32-16,0 0 15,33 1-15,-33 32 16,33-33 0,33 34-16,-33-1 15,33 0-15,33 1 16,-32-34-16,32-33 15,0-33 1,33 0-16,0-66 16</inkml:trace>
  <inkml:trace contextRef="#ctx0" brushRef="#br0" timeOffset="64906.6104">23779 15214 0,'-33'-67'0,"0"67"15,0 0-15,-33-33 16,-66 66-16,33-33 16,-1 0-16,-32 33 15,0-33 1,-1 34-16,-32-34 15,0 33-15,-1-33 16,1 33-16,0 0 16,-34-33-16,34 33 15,-34-33 1,1 33-1,33-33-15,-34 33 16,1 0-16,-1-33 16,34 33-16,0 0 15,-1-33-15,1 33 16,-1 0-1,34-33-15,33 33 16,0-33-16,0 33 16,32 1-16,1-1 15,0 0 1,33 33-16,0-33 15,0 33-15,33 33 16,0 1-16,0 32 16,0 0-1,0 0-15,0 67 16,0-34-16,0 1 15,33-1-15,-33 33 16,0 1-16,-33-1 16,33-32-1,0 32 1,33-66-16,-33 34 15,33-67-15,-33-33 16,33 0-16,0-33 16,33 0-1,-33 0-15,0 0 16,34-33-1,-1-33-15,0 33 16,33-33-16,-33 33 16,33-33-16,1 33 15,32-33-15,-33 33 16,33-33-1,34 0-15,-34 0 16,34 0-16,-1 0 16,33 33-16,-32-33 15,32 0-15,1 0 16,-34 0-1,33 33-15,1-34 16,32 34-16,-65-33 16,32 33-16,1 0 15,-34 0 1,0-33-1,1 33-15,-34 0 16,0-33-16,-33 0 16,1 33-16,-34-33 15,-33-33 1,33 33-16,-33-33 15,-33 0-15,0-1 16,0-32-16,0 0 16,0-33-16,-33-1 15,33 1 1,-33 0-16,0-34 15,0 1-15,0 0 16,0-1-16,33 1 16,-33 0-1,33-1-15,-33 1 16,33 33-16,-34-1 15,34 1-15,-33 33 16,0 33-16,33 0 16,-33-1-16,33 34 31,-33 0-31,0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18:11.484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13130 5689 0,'-33'33'16,"0"-33"-16,0 33 15,0 0-15,0 0 16,0 0-16,-34 0 15,34 33 1,0-33-16,0 33 16,33 0-16,-33 1 15,33 32-15,0-33 16,0 33-16,0-33 15,0 1 1,33 32-16,0-33 16,0-33-16,0 33 15,34 0-15,-1 0 16,0-33-16</inkml:trace>
  <inkml:trace contextRef="#ctx0" brushRef="#br0" timeOffset="733.2141">18058 5589 0,'0'33'31,"66"0"-31,-33 1 16,0-1-16,33 0 15,-33 33 1,0 0-16,0 0 16,34 0-16,-34 0 15,-33 34-15,0-34 16,0 33-1,0-33-15,0 33 16,-33-32-16,0-1 16,-1-33-16,1 33 15,0-33-15,-33 0 16,33 0-1,-33 0 1</inkml:trace>
  <inkml:trace contextRef="#ctx0" brushRef="#br0" timeOffset="1466.4282">13097 7309 0,'-33'33'16,"33"-33"-1,-33 33-15,0 0 16,0-33-16,0 33 16,-34 34-1,34-34-15,0 33 16,0-33-16,0 33 15,0 0 1,33 0-16,0 0 16,0 1-1,0-1-15,0 0 16,33 33-16,0-33 15,0 0-15,33-33 16,1 34 0,-1-34-16,0 0 15</inkml:trace>
  <inkml:trace contextRef="#ctx0" brushRef="#br0" timeOffset="2262.0435">17926 7309 0,'0'0'16,"33"0"-16,0 0 15,33 0-15,-33 33 16,33 0-16,-33 0 15,33 0 1,-33 34-16,33-1 16,-32 0-16,-1 33 15,-33-33-15,0 33 16,-33-32-16,33 32 15,-34-66 1,1 33-16,0 0 16,-33-33-16,33 0 15,0 0-15,-33 0 16</inkml:trace>
  <inkml:trace contextRef="#ctx0" brushRef="#br0" timeOffset="3400.8654">12502 6085 0,'-34'0'16,"1"0"-16,0 0 15,-33 33-15,33-66 16,0 33-16,-33 0 15,33 0 1,-33 0-16,33 0 16,0 0-16,-1 0 15,34 0-15,-33 33 16,33 34-1,0-34 1,0 0 0,0 33-16,0 0 15,0-33-15,33 33 16,1-33-1,-34-33-15,33 0 16,0 0 0,0-33-16,0 33 15,33-33-15,-33 33 16,0-33-16,33 33 31,-33 0-31,0 0 16,0 33-16,1-33 15,-1 33-15,-33 0 16,0 0-1,0 34-15,0-34 16,0 33-16,0-33 16,-33 0-16,-1 33 15,1-33-15,0 0 16,0 0-1,0-33-15,0 33 16,-33-33-16,33 0 16,-33 0-16</inkml:trace>
  <inkml:trace contextRef="#ctx0" brushRef="#br0" timeOffset="4383.6843">12005 7706 0,'34'-33'15,"-1"33"-15,-33 0 16,66 0-16,-33 0 15,33 0-15,-33 0 16,0 33 0,0 0-16,0 0 15,-33 0-15,0 0 16,0 0-16,0 0 15,-33-33-15,0 34 16,0-1 0,0-33-16,0 0 15,0 33-15,0-33 16,0 0-16,99-33 62,-33 33-62,0 0 16,33 33-16,-33-33 15,0 33 1,33-33-16,-33 33 16,1 0-16,-34 0 15,0 0-15,0 33 16,-34-33-1,34 0-15,-33 0 16,0 0-16,-33 1 16,33-1-16,0-33 15,0 33 1,-33 0-16,33-33 15,0 0-15</inkml:trace>
  <inkml:trace contextRef="#ctx0" brushRef="#br0" timeOffset="4945.2951">12766 9227 0,'33'0'16,"-33"33"-1,0 0-15,33 34 16,-33-1-16,0 0 15,0 0 1,0 33-16,0 1 16,0-1-16,0 0 15,0-33-15,0-33 16,0 33-16,0-66 31</inkml:trace>
  <inkml:trace contextRef="#ctx0" brushRef="#br0" timeOffset="5569.3071">13626 9327 0,'-33'0'16,"0"33"-1,0-33-15,0 0 16,-33 0-16,33 0 15,-34 0 1,34 0-16,0 0 16,0 0-16,33 0 15,-33 0 1,33 66 15,0-33-31,0 0 16,0 0-16,0 0 15,33 33-15,-33-33 16,33 0-1,0-33 1,0 0-16,34-33 16,-1 33-16,-33 0 15,33 0-15,0 0 16,0 0-1,-33 33 1,33 0-16,-66 1 16,33 32-16,-33-33 15,0 33 1,0-33-16,-33 33 15,0-33-15,0 0 16,-33 0-16,33 0 16,-33-33-16,33 0 15,0-33 1,-33 33-16,33-33 15,-1-33-15,1 33 16,66 33-16</inkml:trace>
  <inkml:trace contextRef="#ctx0" brushRef="#br0" timeOffset="6162.1185">14585 9690 0,'-33'-33'15,"0"0"1,33 33-16,-33 0 15,-33-33-15,33 33 16,0 33 0,-33-33-16,32 33 15,1 0-15,0 34 16,0-1-16,33 0 15,0 0 1,0-33-16,33 33 16,0-33-16,0 0 15,1-33-15,-1 0 16,0 0-1,33 0-15,-33-33 16,0 0-16,0 0 16,0-33-16,-33 0 15,33 33 1,-33-33-16,0 33 31,0 66 16,0 0-47,33 33 15,-33 0-15,0-33 16,33 33-16,-33-33 16,33 0-1,-33-33-15,33 33 16</inkml:trace>
  <inkml:trace contextRef="#ctx0" brushRef="#br0" timeOffset="6458.5242">15313 9525 0,'0'66'0,"-33"0"15,33 0 1,-33 1-16,33 32 16,0-33-16,0 33 15,-33-33 1,66 0-16,-66-32 15,33-1-15,33 0 32,-33-99-17</inkml:trace>
  <inkml:trace contextRef="#ctx0" brushRef="#br0" timeOffset="6661.3281">15081 9856 0,'0'0'16,"33"0"-16,0 0 16,34 0-16,-1 0 15,-33 0-15,66-33 16,-33 33-1,0 0 1,0 0-16</inkml:trace>
  <inkml:trace contextRef="#ctx0" brushRef="#br0" timeOffset="7098.1365">15776 9624 0,'0'-33'16,"33"33"-16,0-33 15,0 33-15,33 0 16,0 0-16,-33 33 16,0 0-1,1 0-15,-34 33 16,0-32-16,0 32 15,0 0-15,-34 0 16,-32 0-16,33 0 16,0-33-1,-33 33-15,33-32 16,0-1-16,33-33 15,33 0 32,0 0-31,33 0-16,-33 0 15,33 0-15,1 0 16,-1 0 0,0 0-16,-33 0 15,0 0-15,0-33 16,33 33-16</inkml:trace>
  <inkml:trace contextRef="#ctx0" brushRef="#br0" timeOffset="7519.3446">16669 9624 0,'0'0'0,"-33"33"16,33 0-16,-33 34 15,0-34 1,33 33-16,-34 33 16,34-33-1,0 0-15,0 0 16,34 1-16,-1-34 15,33 0-15,-33-33 16,33 0-16,-33 0 16,33 0-1,-33-33-15,0 0 16,0-1-16,0-32 15,-33 0-15,-33 0 16,33 0 0,-33 33-16,0-33 15,-33 33-15,33 33 16,0-33-16,0 33 15,33-34 1</inkml:trace>
  <inkml:trace contextRef="#ctx0" brushRef="#br0" timeOffset="8049.7548">17198 9525 0,'0'66'15,"0"-33"1,-33 33-16,33 1 16,0-1-16,0 33 15,-33-33 1,33 0-16,0 0 15,0 0-15,0-32 16,0-1 0,0-100 15,33 1-16,-33 33-15,33-33 16,0 0-16,0 0 16,33 33-1,-33 33-15,33 0 16,-32 0-16,32 0 15,-33 33 1,-33 33-16,33-33 16,-33 33-1,0-33-15,-33 33 16,0-33-16,0 1 15,-34-1-15,34-33 16,0 0 0,-33 0-16,33 0 15,0-33-15,0-1 16,0 1-16,33 0 15</inkml:trace>
  <inkml:trace contextRef="#ctx0" brushRef="#br0" timeOffset="8268.159">18025 9856 0,'66'33'0,"-33"-33"16,0 0-16,0 0 16,0 0-16,0 0 15,0 0-15</inkml:trace>
  <inkml:trace contextRef="#ctx0" brushRef="#br0" timeOffset="8502.1635">17959 10120 0,'33'33'15,"0"-33"1,0 0-16,33 0 15,0-33-15,0 33 16,0 0-16,1 0 16,-1-33-1,0 33-15,0-33 16</inkml:trace>
  <inkml:trace contextRef="#ctx0" brushRef="#br0" timeOffset="8751.7683">18951 9657 0,'0'33'16,"0"34"-1,-33-34-15,33 33 16,0 33-16,-33-33 15,33 0 1,-33 0-16,33 1 16,0-1-16,0-33 15,33 33 1,-33-99-16,33 33 15</inkml:trace>
  <inkml:trace contextRef="#ctx0" brushRef="#br0" timeOffset="9141.7758">19414 9657 0,'0'66'16,"-33"-32"-1,0 32 1,33 0-16,-33 33 16,0-33-16,33 33 15,0-32-15,33-34 16,0 33-16,0-33 15,33-33 1,0 33-16,-33-33 16,33-33-16,-33 0 15,33-33-15,-32-1 16,-1 1-1,-33 0-15,-33 0 16,33 0-16,-34 33 16,-32-33-16,0 33 15,33 33-15,-33-33 16,0 33-1</inkml:trace>
  <inkml:trace contextRef="#ctx0" brushRef="#br0" timeOffset="10155.7953">13031 10616 0,'33'67'16,"-33"-34"0,0 0-16,0 33 15,-33 0-15,33 0 16,0 33-1,0 1 1,0-34-16,0 33 16,0-33-16,0-33 15,0 0 1,0-33-1</inkml:trace>
  <inkml:trace contextRef="#ctx0" brushRef="#br0" timeOffset="10733.0064">13758 10683 0,'0'0'15,"-33"0"1,0 0-16,-33 0 16,33-34-16,-33 34 15,33 0 1,0 0-16,-33 0 15,32 34 1,34-34-16,-33 33 16,33 0-1,0 0-15,0 33 16,0-33-16,0 0 15,0 0-15,0 33 16,33-66-16,1 33 16,-1-33-1,0-33-15,33 33 16,-33 0-16,33-33 15,-33 33-15,33 33 16,-33 0 0,0 0-16,0 1 15,1-1-15,-34 33 16,-34-33-16,34 33 15,-33-33 1,0 33-16,0-33 16,0 0-16,-33 0 15,33-33-15,-33 0 16,33-33-1,0 0 1,0 0-16,0 0 16</inkml:trace>
  <inkml:trace contextRef="#ctx0" brushRef="#br0" timeOffset="11294.6172">14519 11046 0,'0'-33'16,"0"0"-1,0 0-15,-33 33 16,0-33-16,0 33 15,0 0-15,-33 0 16,33 0 0,-1 33-16,-32 0 15,33 0-15,-33 33 16,33 1-16,33-1 15,0 0 1,0 0 0,0-33-16,33 0 15,0 0-15,0-33 16,33 0-16,-33 0 15,1-33 1,-1 0-16,0 0 16,0-33-16,-33 0 15,33 33-15,-33-33 16,33-1-1,-33 167 32,0-67-47,0 33 16,0 0-1,0-33-15,33 33 16,-33-33-16,0 0 16,33-33-16,0 33 15</inkml:trace>
  <inkml:trace contextRef="#ctx0" brushRef="#br0" timeOffset="11622.2235">15180 10881 0,'0'66'0,"0"-33"16,-33 33-16,33 1 15,0-1-15,0 33 16,0-33-16,0 0 15,0-33 1,0 33-16,0-33 16,0-33-1</inkml:trace>
  <inkml:trace contextRef="#ctx0" brushRef="#br0" timeOffset="11825.0274">15048 11079 0,'33'0'15,"0"0"-15,0 0 16,34 0-16,-1 0 15,-33 0 1,66 0-16,-33 0 16,0 0-16</inkml:trace>
  <inkml:trace contextRef="#ctx0" brushRef="#br0" timeOffset="12230.6352">15677 10848 0,'66'-33'0,"-33"33"16,33 0-16,-33 0 15,33 33-15,-33 0 16,0 0-16,-33 0 15,0 33 1,0 0-16,0 1 16,-33-1-16,0 33 15,-33-33-15,33 0 16,0-33-16,0 0 15,0 0 1,0 1-16,99-34 47,-33 0-32,0 0-15,33 0 16,0 0-16,0 0 16,-33-34-16,34 1 15</inkml:trace>
  <inkml:trace contextRef="#ctx0" brushRef="#br0" timeOffset="12651.8433">16305 10947 0,'33'0'15,"-33"0"-15,66 0 16,-33 0-16,0-33 15,33 33-15,-32 0 16,32 0 0,0 0-16,-33 0 15,0 0-15,0 0 16,0 0-16,0 0 15,-33 66 1,0-33 0,-33 33-16,33 1 15,-33-1-15,33 0 16,-33 0-16,33 0 15,-33 0 1,33-33 0,0 34-16,0-34 15,0 0 1,33-66-16,-33 33 15</inkml:trace>
  <inkml:trace contextRef="#ctx0" brushRef="#br0" timeOffset="13213.4541">17198 10815 0,'0'66'15,"0"-33"-15,0 33 16,0 0-16,0 1 16,0 32-16,-33-33 15,33 33 1,0-66-16,0 33 15,-33-33 1,33 0 0,33-66 15,-33 0-31,0-33 15,33 0-15,-33 0 16,33 33-16,33-33 16,-33 33-1,0 33-15,33 0 16,-32 0-16,-1 0 15,33 33-15,-33 0 16,0 0 0,-33 0-16,0 33 15,0-33-15,-33 0 16,0 0-16,0 33 15,-33-33 1,32 1-16,1-34 16,0 0-16,-33 0 15,33-34-15,33 1 16,0 0-16,0-33 15,0 33 1</inkml:trace>
  <inkml:trace contextRef="#ctx0" brushRef="#br0" timeOffset="13416.258">18025 11146 0,'33'0'0,"33"0"16,-33 0-16,0 33 16,33-33-16,-33 0 15,0 0-15,34 33 16</inkml:trace>
  <inkml:trace contextRef="#ctx0" brushRef="#br0" timeOffset="13650.2625">18157 11410 0,'0'0'0,"66"0"15,-33 0-15,33-33 16,1 33-16,-1 0 16,0 0-16,0-33 15,33 33 1</inkml:trace>
  <inkml:trace contextRef="#ctx0" brushRef="#br0" timeOffset="14165.0724">18951 10914 0,'66'-33'15,"-33"33"-15,33 0 16,0 0-16,0 0 15,1 0 1,-1 33-16,-33 0 16,0 0-1,0 33-15,-33-33 16,0 34-16,-33-34 15,0 0-15,0 33 16,0-33-16,-33 0 16,32-33-1,1 33-15,0-33 16,0 0-16,99 0 47,-33-33-47,34 66 15,-34-33 1,33 33-16,0 0 15,0 33-15,-33-33 16,0 1-16,-33 32 16,0-33-16,0 0 15,-33 33-15,0-33 16,-33 0-1,0 0 1,33 0-16,-33 0 16,-1-33-16</inkml:trace>
  <inkml:trace contextRef="#ctx0" brushRef="#br0" timeOffset="14775.4843">11278 11113 0,'33'-34'16,"0"34"-16,33 0 15,-33 0-15,66 0 16,-65 0-16,32 0 15,0 0 1,0-33-16</inkml:trace>
  <inkml:trace contextRef="#ctx0" brushRef="#br0" timeOffset="15290.2942">11311 10782 0,'-132'66'0,"66"-33"15,-1 0-15,1 33 16,33 0-16,0 34 16,0-34-16,33 33 15,33-33 1,0 33-16,0-33 15,33 1-15,1-34 16,32-33-16,0 33 16,33-33-1,-33 0-15,1 0 16,-1-33-16,0 0 15,-33-34 1,33 34-16,-65-33 16,-1-33-1,0 33-15,-33-33 16,0 33-16,-33-34 15,0 34-15,-1 33 16,-32-33-16,0 66 16,0-33-1,0 33-15,-33 0 16</inkml:trace>
  <inkml:trace contextRef="#ctx0" brushRef="#br0" timeOffset="16368.7151">11212 12336 0,'33'0'31,"0"0"-31,-33 0 16,33 0-16,0 0 15,0 33 1,33-33-16,-33 0 15,33 0-15,-32 33 16,32-33-16,0 0 16,0 0-16,0 33 15,33-33 1,-33 0-16,1 0 15,32 0-15,0 0 16,-33 0-16,33 0 16,1 0-1,-34 0-15,33 0 16,0 0-16,0 0 15,1-33 1,-1 33-16,0 0 16,0 0-1,1 0-15,-1 0 16,33 0-16,-33 0 15,0 0-15,34 0 16,-34 0-16,0 0 16,34 0-1,-34 0-15,33 0 16,-33 0-16,34 0 15,-34-33-15,33 33 16,-33 0-16,34 33 16,-1-66-1,-33 33-15,33 0 16,-32 0-16,32 0 15,0 33-15,-33-33 16,34 0 0,-1 0-16,-33 0 15,33 0-15,1 0 16,-1 0-16,-33 33 15,34-33 1,-1 0-16,-33 0 16,66 0-1,-65 33-15,32-33 16,0 0-16,1 0 15,32 0-15,-33 0 16,0 0 0,1 34-16,32-34 15,-33 0-15,34 0 16,-1 0-16,-33 33 15,34-33 1,-1 0-16,1 33 16,-34-33-16,0 0 15,0 0-15</inkml:trace>
  <inkml:trace contextRef="#ctx0" brushRef="#br0" timeOffset="16932.3261">15577 13097 0,'33'33'16,"34"0"-16,-34-33 16,33 0-16,0 0 15,0 33-15,33-33 16,-33-33-16</inkml:trace>
  <inkml:trace contextRef="#ctx0" brushRef="#br0" timeOffset="17353.5342">16338 13031 0,'33'0'16,"0"0"-16,0 0 15,0 0-15,33 0 16,1 0-16,-1 0 16,0 0-1,-33 0-15,33 0 16,-33 0-16,0 33 15,0 0 1,-33 0-16,33 0 16,-33 0-1,-33 33-15,33 0 16,0 1-16,-33-1 15,33 33-15,-33-33 16,33 0 0,-33 0-16,33 0 15,0-32-15,33 32 16,0-99-1,0 33-15,0-67 16</inkml:trace>
  <inkml:trace contextRef="#ctx0" brushRef="#br0" timeOffset="17930.7453">17396 13031 0,'0'66'0,"0"0"16,0-33 0,33 33-16,-66 33 15,33-32-15,0 32 16,0-33-1,0 0-15,0-33 16,0 33-16,0-33 16,33-99 30,-33 33-46,34 0 16,-34-33-16,33 0 16,0 0-1,33 33-15,-33 0 16,33-1-16,-33 34 15,33 0-15,0 0 16,-33 0-16,1 34 16,-1-1-1,0 0-15,0 33 16,-33 0-16,0 0 15,-33-33 1,0 33-16,0-33 16,-34 0-1,34 1-15,-33-1 16,0-33-16,0 0 15,33 0-15,-33-33 16,33-1 0,33 1-16,-33 0 15,66 0-15</inkml:trace>
  <inkml:trace contextRef="#ctx0" brushRef="#br0" timeOffset="18211.5507">18389 13461 0,'0'0'16,"33"0"-16,0 0 16,0-33-16,33 33 15,-33 0-15,0 33 16,33-33-1,-33 0-15,0 33 16</inkml:trace>
  <inkml:trace contextRef="#ctx0" brushRef="#br0" timeOffset="18445.5552">18422 13725 0,'33'0'16,"0"0"-16,0 0 16,0 0-16,33 0 15,0 0-15,0 0 16,0-33-16,1 33 31</inkml:trace>
  <inkml:trace contextRef="#ctx0" brushRef="#br0" timeOffset="19038.3666">19215 13328 0,'33'-33'31,"1"33"-31,-1 33 16,0-33-16,0 0 15,0 0 1,33 0 0,-33 0-16,33 0 15,-33 0-15,33 0 16,-33 0-16,1 0 15,-1 0 1,-33 0-16,33 0 16,-33 67-1,0-1 16,-33-33-31,33 33 16,-33 0-16,33-33 16,0 33-16,-34 33 15,34-65 1,0 32-16,0 0 15,0-33-15,0 0 16,0 33 0,0-33 15</inkml:trace>
  <inkml:trace contextRef="#ctx0" brushRef="#br0" timeOffset="19849.5822">15974 14221 0,'33'0'16,"33"0"-16,1 0 15,32 0-15,0 0 16,0-33-16,34 33 15,-1 0 1,0 0-16,0 0 16,34 0-16,-34 0 15,0 0-15,-32 0 16,-1 0-16,0 0 15,-33 0 1,-33 0-16</inkml:trace>
  <inkml:trace contextRef="#ctx0" brushRef="#br0" timeOffset="20161.5882">16371 14850 0,'66'0'0,"-33"0"15,33 0-15,1-33 16,-1 33-16,0-33 15,-33 0-15</inkml:trace>
  <inkml:trace contextRef="#ctx0" brushRef="#br0" timeOffset="20629.5972">16966 14651 0,'33'0'0,"1"0"16,-1 0-16,0 0 16,33-33-16,0 33 15,-33 0-15,33 0 16,-33 0-1,33 0-15,-32 0 16,-1 0-16,-33 0 16,33 33-16,0 0 31,-66 34-16,33-34-15,0 33 16,-33 0-16,33-33 16,-33 33-16,33 0 15,0 0 1,-34 1-16,34-1 15,0 0-15,-33 0 16,33 0-16,0-33 16,33 0-1,1-33 1,-1 0-16,33-33 15,0-33 1</inkml:trace>
  <inkml:trace contextRef="#ctx0" brushRef="#br0" timeOffset="21004.0044">19017 14354 0,'33'0'16,"0"33"-16,0-33 15,33 0-15,0 0 16,34 0-16,-34 0 15,33 0 1,0 0 0,0 0-16,1 0 15,-34 33-15,33-33 16,-33 0-16,-33 0 15</inkml:trace>
  <inkml:trace contextRef="#ctx0" brushRef="#br0" timeOffset="21284.8098">19116 15015 0,'66'0'0,"-33"0"16,34-33-16,-1 33 16,-33 0-16,33 0 15,0-33-15</inkml:trace>
  <inkml:trace contextRef="#ctx0" brushRef="#br0" timeOffset="21706.0179">19678 14850 0,'67'0'0,"-67"0"16,66 0-16,-33 0 15,0 0-15,33 0 16,-33 0-16,0 33 16,0-33-1,0 0-15,0 0 16,-33 33-16,33 0 15,-33 0 1,0 33 15,0-33-31,-33 0 16,33 33-16,-33 1 15,0-1-15,33 0 16,-33 0-16,0 33 16,0-33-1,33 1-15,-33-1 16,0 0-16,33 0 15,-33-33-15</inkml:trace>
  <inkml:trace contextRef="#ctx0" brushRef="#br0" timeOffset="22532.8338">17463 16503 0,'-34'67'0,"34"-1"16,0 0-16,0 0 16,0 0-16,0 33 15,0-66-15,0 34 16,0-1-1,0-33 1,0 0 0,34-66-1,-34 0-15,33 0 16,-33-34-16,33 34 15,0-33 1,0 33-16,0-33 16,0 33-16,0 0 15,0 0-15,0 0 16,0 33-16,33 33 15,-33-33 1,1 33-16,32 0 16,-33 0-16,0 33 15,-33 0-15,33 0 16,-33-32-1,0 32-15,-33-33 16,0 0-16,0 0 16,-33 0-16,-1-33 15,1 0-15,0 0 16,33 0-1,-33-33 1,33 33-16,0-33 16,0 33-16,66-33 15</inkml:trace>
  <inkml:trace contextRef="#ctx0" brushRef="#br0" timeOffset="22798.0389">18554 16900 0,'33'0'16,"0"0"-16,0 0 15,0 0-15,0 33 16,0-33-16</inkml:trace>
  <inkml:trace contextRef="#ctx0" brushRef="#br0" timeOffset="23032.0434">18554 17231 0,'66'0'15,"0"0"-15,-33 0 16,33-33-16,-33 33 15,34 0-15</inkml:trace>
  <inkml:trace contextRef="#ctx0" brushRef="#br0" timeOffset="23297.2485">19215 17033 0,'0'0'0,"33"0"15,34 0-15,-34 0 16,0-34-16,33 34 15,0 0-15,0-33 16,-33 33-16</inkml:trace>
  <inkml:trace contextRef="#ctx0" brushRef="#br0" timeOffset="23546.8533">19844 16900 0,'-33'66'16,"33"-33"-16,0 34 15,-33-1-15,33 0 16,0 33-16,0-33 15,0 0 1,0 1-16,0-34 16,0 33-16,33-66 15,0 33-15</inkml:trace>
  <inkml:trace contextRef="#ctx0" brushRef="#br0" timeOffset="24467.271">20208 16702 0,'-100'-99'0,"34"32"16,0 1-16,-33 0 16,0 33-16,-1-33 15,1 33-15,0-33 16,0 33-1,-34 0-15,1 0 16,0-1-16,0 1 16,-1 33-16,-32-33 15,33 33 1,-1 0-16,-32 33 15,0-33-15,32 33 16,-32 1-16,33-1 16,-1 33-16,1 0 15,33-33 1,0 33-16,-1 0 15,34 0-15,0 34 16,33-34-16,0 33 16,0-33-16,33 33 15,0-33 1,33 1-16,0 32 15,0-33 1,33 33-16,0-33 16,1 1-1,32 32-15,-33-33 16,66 0-16,-33 0 15,1 0-15,32-33 16,0 34-16,1-34 16,-1 0-1,33 0-15,-33-33 16,1 33-16,-1-33 15,0 33-15,1-33 16,32-33 0,-33 33-16,-32-33 15,32 33-15,-33-33 16,33 0-16,-32-34 15,-34 34-15,33-33 16,0 0 0,-33 0-16,-33 0 15,33 0-15,1-34 16,-34 34-16,0-33 15,-33 33 1,0 0 0,33-33-16,-66 32 15,33 1-15,-33 0 16,0 0-16,-34 0 15,34 0-15,-33 33 16,0 0 0</inkml:trace>
  <inkml:trace contextRef="#ctx0" brushRef="#br0" timeOffset="27821.3355">16900 16636 0,'-33'0'0,"0"33"16,0-33-16,0 0 15,-33 33-15,33-33 16,-33 0-16,-1-33 15,1 33 1,-33-33-16,33 33 16,-33-33-16,0 0 15,-1-1-15,-32 1 16,0 0-1,-1 0 1,1 0-16,-33 0 16,-1-33-16,1 0 15,0 0-15,-1 0 16,1-1-1,-33 1-15,32-33 16,-32 33-16,32 0 16,-32-34-16,-1 34 15,1-33-15,0 0 16,-1 0-1,1-1-15,32 1 16,-32 33-16,-1-66 16,1 33-16,33-1 15,-34-32 1,34 0-16,0 0 15,-1-1-15,1 1 16,-1 0-16,34-34 16,-33 1-16,32 0 15,1-1 1,0 1-16,33-1 15,-34-32 1,34 0-16,0-1 16,0 34-1,33-34-15,-1 1 16,1-34-16,0 34 15,33-34-15,0 1 16,33-1-16,-33 1 16,33-1-1,33 1-15,-33-34 16,33 34-16,0-1 15,0-32-15,33 32 16,0-32 0,1 32-16,-1 1 15,33-1-15,0 1 16,0-1-16,1 1 16,32 32-16,-33-32 15,33 32 1,1 1-16,-1-1 15,0 34-15,34 0 16,-34-1-16,0 1 16,1 33-1,32-34 1,0 67-16,-32-33 15,32 32-15,-33 1 16,34 33-16,-1-33 16,-33 33-1,34 33-15,-34 0 16,33-1-16,1 1 15,-34 33-15,33 0 16,-32 0-16,32 33 16,0-33-1,-32 34-15,-1-1 16,33 33-16,-32-33 15,32 33-15,-33 0 16,1 0 0,-34 34-16,33-34 15,-33 0-15,0 33 16,1 0-16,-34-33 15,0 34-15,0-34 16,0 33 0,-33-33-1,0 0-15,0 33 16,1-32-16,-1-34 15,-33 0-15,33 33 16,-33-33 0,0-66 15,-33 0-16,0 0 1,-1 0-16,1-33 16,0 32-16,0-32 15,0 0-15,0 33 16,0 0-16,0 0 15,33 33 1,33 33 31,0 0-47,0 0 15,0 0 1,0 0-16,0 33 16,0-66-1,1 34-15,-1-1 16,33-33-16,-66 33 15,33-33 1,0-33-16,-33 33 16,33-33-16,0-1 15,0 1-15,0-33 16,0 33-1,0 0-15,-33 0 16,-33 0 15,0 33-31,-66 33 16,33-33-1,0 0-15,0 0 16,-1 33-16,34-33 16,0 0-16,66 0 46,33 33-46,1-33 16,-1 0-16,0 33 16,0-33-1,-33 33-15</inkml:trace>
  <inkml:trace contextRef="#ctx0" brushRef="#br0" timeOffset="29428.1664">22886 6383 0,'-33'-33'0,"33"0"31,33 0-31,1 33 16,-1-33-16,33 33 15,-33 0 1,33 0-16,-33 33 15,33-33-15,-33 33 16,0 33-16,-33 0 16,0-33-1,0 33 1,-33-32-16,0 32 15,0-33-15,0 33 16,0-33-16,0 0 16,0 0-1,0-33-15,0 33 16,33-33-16,0-33 31,33 0-15,0 33-1,0 0-15,33-33 16,-33 66-16,33-33 15,-33 33-15,33 0 16,-32 0 0,-1 33-16,-33-33 15,33 34-15,-33-1 16,0 0-16,-33 0 15,0 0-15,-1 0 16,1-33 0,0 0-1,-33 1-15,33-1 16,-33-33-16,33 0 15,-33-33-15,33-1 16,0 1 0</inkml:trace>
  <inkml:trace contextRef="#ctx0" brushRef="#br0" timeOffset="30161.3805">24143 6945 0,'0'-33'16,"-33"-33"0,33 33-16,-33 0 15,33 33 1,-33-33-1,0 33-15,0 0 16,0 33-16,0-33 16,0 33-16,0 0 15,-34 33-15,34-33 16,0 33-1,0 1-15,33-1 16,0 33-16,0-33 16,33 33-16,0-33 15,0-32-15,1-34 16,-1 33-1,33-33-15,-33-33 16,0 33-16,33-34 16,-33 1-16,0-33 15,-33 0 1,33 33-16,-33-33 15,0 0-15,0 0 16,0-1-16,0 34 16,0-33-1,0 33 1,0 99 15,0-33-15,0 34-1,0-1-15,33 0 16,-33 33-16,33-66 15,-33 33-15,33 0 16,-33-33 0,34 1-16,-34-1 15,33-33-15,-33 0 16</inkml:trace>
  <inkml:trace contextRef="#ctx0" brushRef="#br0" timeOffset="30504.5871">24871 6548 0,'0'34'31,"0"32"-31,0 0 15,0 33-15,0 0 16,-33 0-16,33 1 16,0-1-1,0-33-15,0 0 16,0-33-16,0 33 15,0-66 1</inkml:trace>
  <inkml:trace contextRef="#ctx0" brushRef="#br0" timeOffset="30738.5916">24606 7045 0,'33'0'0,"0"0"16,34-34-16,-1 34 16,0 0-16,0-33 15,33 0-15,-33 33 16,34-33-1,-34 0-15,33 33 16</inkml:trace>
  <inkml:trace contextRef="#ctx0" brushRef="#br0" timeOffset="31128.5991">25863 6482 0,'0'33'0,"0"0"15,0 34 1,0-1-16,-33 0 15,33 0-15,-33 0 16,33 0 0,0-33-16,0 0 15,33-33 1,-33 0-16,33 0 15,0-33-15,0 33 16,33 0 0,-33 0-16,34 0 15,-34 0-15,0 0 16,33 0-16,-33 0 15,0 0 1,0 0-16</inkml:trace>
  <inkml:trace contextRef="#ctx0" brushRef="#br0" timeOffset="31409.4045">26326 6482 0,'-33'66'0,"33"-32"15,-33 32-15,33 33 16,0-33-16,-33 33 15,33 0-15,0 1 16,-33-1 0,33-33-16,0-33 15,0 33-15,33-66 16</inkml:trace>
  <inkml:trace contextRef="#ctx0" brushRef="#br0" timeOffset="31830.6126">27087 6251 0,'0'0'16,"-33"33"-1,0 0-15,0 0 16,-34 0-16,34 33 15,0 0 1,-33 1-16,33-1 16,0 33-16,0-33 15,0 33-15,33 0 16,0 1-16,0-1 15,33-33 1,0 0-16,0 0 16,0 0-16,33-32 15,-33-1-15,33-33 16,-32 0-1,32-33-15,-33-1 16</inkml:trace>
  <inkml:trace contextRef="#ctx0" brushRef="#br0" timeOffset="32049.0168">27351 6978 0,'33'0'15,"-33"0"-15,33 0 16,1 0-16,32 0 16,-33 0-16,0 0 15,0 0-15,0 33 16,33-66-1,-33 33-15</inkml:trace>
  <inkml:trace contextRef="#ctx0" brushRef="#br0" timeOffset="32314.2219">27914 6548 0,'0'67'16,"33"-34"-16,-33 66 16,0-33-16,0 0 15,0 33-15,0-32 16,0 32-1,0-33-15,-33-33 16,66 0 0</inkml:trace>
  <inkml:trace contextRef="#ctx0" brushRef="#br0" timeOffset="32704.2294">27847 6118 0,'33'0'15,"34"34"-15,-34-1 16,33 0-16,0 33 16,-33 0-16,33 0 15,0 33-15,-33-32 16,0 65-1,1-33-15,-34 0 16,0 0-16,0 1 16,0-1-16,-34 0 15,1-33 1,33 33-16,-33-32 15,0-34-15,33-33 16,0 0 0</inkml:trace>
  <inkml:trace contextRef="#ctx0" brushRef="#br0" timeOffset="32922.6336">28873 6912 0,'66'0'16,"-33"0"-16,33 0 15,-33 0-15,0 0 16,33 33-16,-33-33 15,0 33-15,-33-33 16</inkml:trace>
  <inkml:trace contextRef="#ctx0" brushRef="#br0" timeOffset="33125.4375">28972 7243 0,'33'0'16,"0"0"-16,0 0 15,0-33-15,33 33 16,0-33-16,1 33 16,-1-33-1,0 0 1</inkml:trace>
  <inkml:trace contextRef="#ctx0" brushRef="#br0" timeOffset="33593.4465">29832 6681 0,'66'-33'0,"0"0"15,-33 33-15,33 0 16,-33 33-16,0 0 15,1 0-15,-34 0 16,0 33 0,0-33-16,-34 33 15,1 0-15,0 34 16,0-34-16,0 0 15,0 0-15,0-33 16,0 0 0,0 0-1,33 0-15,0-33 16,0 0 15,33 0-15,0 0-16,0 0 15,0 0-15,33 0 16,0 0-16,-32 0 15,32 0 1,0 0-16,-33 0 16,33 0-16,-33 0 15,0 33-15</inkml:trace>
  <inkml:trace contextRef="#ctx0" brushRef="#br0" timeOffset="35200.2774">23151 8698 0,'-33'0'0,"33"-33"15,0 0 1,0-33-1,33 33-15,0 0 16,33 0-16,-33 33 16,33 0-1,-32 33-15,32 0 16,-33 0-16,-33 33 15,33 0-15,-66 0 16,33 0 0,-33 1-16,33-1 15,-33-33-15,0 33 16,-1-33-16,1-33 15,66-33 32,1 0-47,-1 0 16,0 33-16,33 0 15,0 0 1,0 33-16,0 0 16,-33 0-16,34 33 15,-34 0-15,0 0 16,-33 1-16,0-1 15,-33 0 1,0 0-16,-1-33 16,1 33-16,0-33 15,0-33-15,0 0 16,0 0-1,0-33-15,33-33 16,-33 33-16,33-33 16</inkml:trace>
  <inkml:trace contextRef="#ctx0" brushRef="#br0" timeOffset="35746.2879">24573 8963 0,'-33'-33'15,"33"33"-15,-33 0 16,0 0-16,0 0 15,-33 33-15,33-33 16,33 66 0,-33 0-16,0-33 15,33 33-15,0 33 16,0-32-16,33-1 15,-33 0 1,33-33-16,0 0 16,0-33-16,0 0 15,0-33-15,0 0 16,0 0-16,0-33 15,-33 33 1,33-34-16,-33 1 16,0 0-1,0 0-15,0 33 16,0 0-1,33 66 17,0 33-32,-33-33 15,33 33-15,1 0 16,-34-32-1,33 32-15,0-33 16,-33-33-16,33 0 16</inkml:trace>
  <inkml:trace contextRef="#ctx0" brushRef="#br0" timeOffset="35949.0918">25334 9095 0,'33'0'0,"33"0"15,-33 0 1,33 0-16,0-33 16,1 33-1,-1 0-15,-33-33 16,33 33-16,0-33 15</inkml:trace>
  <inkml:trace contextRef="#ctx0" brushRef="#br0" timeOffset="36292.2984">26359 8797 0,'0'67'15,"0"-34"1,0 0-16,0 33 15,0-33-15,0 33 16,0-33 0,33 0-1,-33 0-15,33-33 16,0 0-16,0-33 15,0 33 1,34-33-16,-34 33 16,33 0-1,-33-33-15,0 33 16,33 0-16,-33-33 15,0 33 1,-33 0-16,33 0 16</inkml:trace>
  <inkml:trace contextRef="#ctx0" brushRef="#br0" timeOffset="36557.5035">26855 8764 0,'0'33'0,"0"0"16,0 34-16,0-1 16,0 33-16,0-33 15,0 33-15,0-33 16,0 1-1,0-1-15,0 0 16,33-33-16,-33 0 31,33-33-31,-33 0 16</inkml:trace>
  <inkml:trace contextRef="#ctx0" brushRef="#br0" timeOffset="36744.7071">27219 9161 0,'33'-33'16,"33"33"-16,-33-33 16,33 33-16,1 0 15,-34 0-15,33-33 16,0 33-1,-33 0-15,33 33 16,-66-33-16</inkml:trace>
  <inkml:trace contextRef="#ctx0" brushRef="#br0" timeOffset="36947.511">27550 9360 0,'33'0'15,"0"0"-15,0 0 16,0-33-16,33 33 16,0-34-16,0 1 15,1 0 1,-1 0-16</inkml:trace>
  <inkml:trace contextRef="#ctx0" brushRef="#br0" timeOffset="37384.3194">28608 8698 0,'66'-33'15,"0"0"-15,-33 33 16,34 0-16,-34 33 15,0 0-15,-33 0 16,33 33 0,-66-33-1,33 34-15,-33 32 16,0-33-16,0 33 15,-1-33-15,1-33 16,33 34 0,-33-34-16,33 0 15,0 0 16,33-66-15,0 33 0,1 0-16,32 0 15,0 0-15,-33 0 16,33 0-16,0 0 15,-33 0 1,0 33-16,0-33 16</inkml:trace>
  <inkml:trace contextRef="#ctx0" brushRef="#br0" timeOffset="37789.9272">25830 10087 0,'0'33'16,"0"33"0,0 1-16,0-1 15,33 33-15,-33-33 16,0 0-1,0 33-15,-33-65 16,33-1-16,0 0 31</inkml:trace>
  <inkml:trace contextRef="#ctx0" brushRef="#br0" timeOffset="38008.3314">25665 10418 0,'33'-33'16,"33"33"-16,-33 0 15,33 0-15,0 0 16,0-33-16,0 33 15,1-33 1,-1 0-16</inkml:trace>
  <inkml:trace contextRef="#ctx0" brushRef="#br0" timeOffset="38304.7371">26458 10054 0,'0'33'0,"0"0"15,0 33-15,0-32 16,0 32-16,0-33 16,-33 33-16,33-33 15,0 0 1,33 0-1,0-33-15,-33 0 16,33-33-16,34 33 16,-34-33-1,0 33-15,0 0 16,0-33-16,0 33 15,0-33-15,0 33 16,0-33-16</inkml:trace>
  <inkml:trace contextRef="#ctx0" brushRef="#br0" timeOffset="38569.9422">26822 10054 0,'-33'66'0,"33"0"16,0 1-16,0-1 15,0 33-15,0 0 16,33 0-16,-33 1 15,0-34 1,33 0-16,-33 0 16,33-33-16,0 0 15</inkml:trace>
  <inkml:trace contextRef="#ctx0" brushRef="#br0" timeOffset="38866.3479">28046 10054 0,'0'66'15,"0"0"1,0 1-16,0-1 16,-33 33-16,33 0 15,-33-33-15,33 34 16,0-67-1,-33 33 1,33-66 0</inkml:trace>
  <inkml:trace contextRef="#ctx0" brushRef="#br0" timeOffset="39084.7521">27814 10451 0,'33'-33'16,"0"33"-16,34 0 16,-34 0-1,66-33-15,-33 33 16,0 0-16,0-33 15,0 0 1</inkml:trace>
  <inkml:trace contextRef="#ctx0" brushRef="#br0" timeOffset="39381.1578">28674 10120 0,'-33'66'16,"33"1"-16,0-34 15,-33 33-15,33-33 16,0 33-16,0-33 16,0 33-1,0-66 1,33 0-16,0 0 15,0-33-15,0 33 16,0-33-16,34 33 31,-34-33-31,0 0 16,33 33-16,-33-33 15</inkml:trace>
  <inkml:trace contextRef="#ctx0" brushRef="#br0" timeOffset="39630.7626">28972 10054 0,'0'66'0,"-33"-33"16,33 34-16,0-1 15,0 0-15,-33 33 16,33 0-16,0 0 16,0-32-1,0-1-15,0-33 16,0 33-16,33-33 15,-33 0-15</inkml:trace>
  <inkml:trace contextRef="#ctx0" brushRef="#br0" timeOffset="40223.574">29600 11410 0,'0'0'16,"-33"0"-16,0 0 15,0 0-15,-33 0 16,0-33-16,0 33 15,-34 0 1,1-33-16,0 33 16,0-33-16,-34 33 15,34 0-15,-33-33 16,0 33-16,32-33 15,-65 33 1,33-33-16,-1 33 16,-32 0-1,33 0-15,-34-33 16,1 33-1,0 0-15,-1 0 16,1 0-16,0 0 16,-1 0-16,1 0 15,0-33-15,-34 33 16,34 0-1,-1 0-15,-32 0 16,33 0-16,-34 33 16,34-33-16,-1 0 15,1 0 1,0-33-16,-1 33 15,1-33-15,33 33 16,-1 0-16,1-34 16,33 34-16,-33-33 15,65 33 1,1 0-16</inkml:trace>
  <inkml:trace contextRef="#ctx0" brushRef="#br0" timeOffset="40956.7881">25069 11642 0,'33'-66'15,"-33"32"-15,33 1 16,34 0-16,-34 33 16,0 0-1,33 0-15,0 33 16,-33 0-1,-33 1-15,33 32 16,-33 0-16,0 0 16,-33 0-16,0 33 15,0-33 1,0-32-16,0-1 15,33 0-15,-33-33 16,66-33 15,0 0-15,0-1-16,33 34 15,-33-33-15,33 66 16,-33-33-16,34 34 16,-34-1-16,33 0 15,-66 0 1,33 33-16,-33 0 15,0 0-15,-33 0 16,0 0-16,0 1 16,0-1-1,-1-66 1,1 33-16,0-33 15,0 0-15,0-33 16</inkml:trace>
  <inkml:trace contextRef="#ctx0" brushRef="#br0" timeOffset="41533.9992">26326 11972 0,'0'-33'16,"-33"33"-1,0 0-15,0 0 16,0 0-16,-33 33 15,33 0 1,-1 1-16,34-1 16,-33 33-1,33 0-15,0 0 16,0 0-1,0 33-15,33-32 16,1-34-16,-1 0 16,0-33-16,0 0 15,33-33-15,-33-34 16,0 34-1,0-33-15,-33 0 16,33 0-16,-33 0 16,33 0-16,-33 33 15,0-34-15,0 134 63,0-34-63,33 33 15,-33 0 1,0 0-16,33-33 15,-33 33-15,33-33 16,-33 0-16,34-33 16,-1 0-1</inkml:trace>
  <inkml:trace contextRef="#ctx0" brushRef="#br0" timeOffset="41752.4034">26954 12005 0,'34'34'0,"32"-34"16,-33 0-16,0 0 15,0 0-15,0 0 16,0 0-16,33 0 15,-33 0 1,0 0-16,-33 0 16</inkml:trace>
  <inkml:trace contextRef="#ctx0" brushRef="#br0" timeOffset="41939.607">27087 12303 0,'33'0'16,"0"0"-16,33 0 16,-33 0-16,33 0 15,0-33-15,1 33 16,32-33-16</inkml:trace>
  <inkml:trace contextRef="#ctx0" brushRef="#br0" timeOffset="42392.0157">28046 11840 0,'-33'66'16,"33"0"-16,0 1 15,0-1-15,0 33 16,0-33-16,0 33 16,33-33-1,0 1 1,0-1-16,0-33 15,33-33-15,-33 0 16,33 0-16,1-33 16,-34 0-16,0 0 15,0-1 1,0 1-16,0-33 15,-33 33-15,0-33 16,0 33-16,0 0 16,0 0-1,-33 33-15,0 0 16,0 33-16,33-33 15,-33 66-15,0-33 16,-1 0-16,1 33 16,0-33-1,0 0-15</inkml:trace>
  <inkml:trace contextRef="#ctx0" brushRef="#br0" timeOffset="42906.8256">25466 12832 0,'-66'0'0,"0"33"16,0-33-16,0 0 15,66 33-15,-34-33 16,68 0 15,32-33-31,0 33 16,0 0-1,0-33-15,33 33 16,-32 0-16,32 0 15,33-33 1,0 33-16,1 0 16,-34-33-16,0 33 15,0 0-15,0 0 16,-32 0-1,-1 0-15,0 0 16</inkml:trace>
  <inkml:trace contextRef="#ctx0" brushRef="#br0" timeOffset="43530.8376">25830 13262 0,'33'-66'15,"33"33"-15,0 33 16,0-33-16,1 33 16,-34 0-16,33 33 15,-33-33 1,-33 33-16,33 33 15,-66-33-15,0 33 16,0 1-16,0-1 16,0 0-16,-34-33 15,67-33 1,-33 33-16,66-99 31,1 33-31,-1 0 16,0 33-1,33-33-15,0 33 16,-33 0-16,33 0 15,0 0-15,-33 33 16,0 0 0,-33 0-1,0 0-15,0 33 16,-33 0-16,0-33 15,-33 33-15,33 1 16,0-1 0,-33-33-16,33 0 15,0-33-15,0 0 16,0-33-16,33 0 15,0-33-15,33-1 16</inkml:trace>
  <inkml:trace contextRef="#ctx0" brushRef="#br0" timeOffset="43780.4424">27947 12898 0,'165'-33'15,"-33"0"-15,-66 33 16,1 0-16,-1 0 15,0 0-15,-33 33 16,-33-33-16,33 0 16</inkml:trace>
  <inkml:trace contextRef="#ctx0" brushRef="#br0" timeOffset="44342.0532">27847 13395 0,'33'-34'16,"1"1"-16,-1 0 15,33 0-15,0 0 16,0 33-16,33 0 15,-66 0 1,0 0-16,0 33 16,1-33-1,-34 33-15,-34 33 16,34-32-16,-33 32 15,-33-33 1,33 33-16,-33-33 16,33 0-16,0 0 15,33-33-15,0-33 47,33 0-47,33 33 16,-33-33-16,0 33 15,33 0-15,-33 33 16,1-33-1,-1 33-15,0 0 16,-33 0-16,0 0 16,-33 33-16,0-33 15,-1 34-15,-32-34 16,33 33-1,-33 0-15,33-33 16,-33 0-16,33-33 16,0 33-1</inkml:trace>
  <inkml:trace contextRef="#ctx0" brushRef="#br0" timeOffset="45012.8661">28443 15048 0,'0'-66'16,"-33"33"-16,33 33 15,-33-33-15,-1 33 16,1 0-16,0 0 16,-33 33-1,33 0-15,0 0 16,0 33-1,0 0-15,0 1 16,33-1-16,-33 33 16,66 0-16,-33-33 15,33 0-15,0-33 16,0-33-1,0 0-15,-33 0 16,33-33-16,33 0 16,-33-33-16,0 0 15,1 0-15,-1 0 16,-33 0-1,33 33-15,-33-34 16,0 34-16,0 0 16,0 66 30,0 0-30,33 34-16,-33 65 16,33-66-1,-33 0-15,33-33 16,0 0-16,-33 0 15,33-33-15,-33-33 16</inkml:trace>
  <inkml:trace contextRef="#ctx0" brushRef="#br0" timeOffset="45200.0697">28873 15015 0,'33'-33'0,"0"33"16,0 0-16,0 0 15,0 0-15,-33 0 16,33 0-16,0 0 16,0 0-1</inkml:trace>
  <inkml:trace contextRef="#ctx0" brushRef="#br0" timeOffset="45418.4739">29005 15313 0,'0'-33'0,"33"33"15,0 0-15,0-33 16,33 33-16,-33-33 15,34 33-15,-34-34 16,33 1 0</inkml:trace>
  <inkml:trace contextRef="#ctx0" brushRef="#br0" timeOffset="45839.682">29600 14850 0,'33'-33'0,"0"0"15,0 0-15,1 33 16,-1 0-16,33 0 16,-33 0-1,0 0-15,-33 33 16,33 33-1,-33-33-15,0 33 16,-33 0-16,33 0 16,-33 33-16,0-32 15,-33-1-15,33 0 16,-1-33-1,1 33-15,33-33 16,-33-33-16,66 33 47,0-33-47,34-33 15,-34 33-15,33 0 16,0-33 0,0 33-16,0-33 15,34 0-15,-34 0 16,33-33-16</inkml:trace>
  <inkml:trace contextRef="#ctx0" brushRef="#br0" timeOffset="46510.4949">29799 14288 0,'-232'-34'15,"100"68"-15,0-34 16,-1 33-16,-32-33 15,33 66-15,-34-33 16,34 33 0,0 0-16,-1 33 15,34-33-15,0 34 16,0 32-16,0-33 15,32 0-15,1 1 16,33 32 0,33-33-1,0 0-15,33 1 16,0-34-16,33 33 15,1-33-15,32 0 16,33 33-16,-33-32 16,34-1-1,32-33-15,-33 0 16,34 0-16,-1 0 15,0-33-15,1 0 16,-1 0-16,0-33 16,1 0-1,-1-33-15,1 0 16,-34-34-16,0 34 15,0-33-15,-32-33 16,-34 32 0,0 1-16,-33-33 15,0 33-15,-33 0 16,-33-1-16,0 1 15,-33 0-15,0 0 16,-34-1 0</inkml:trace>
  <inkml:trace contextRef="#ctx0" brushRef="#br0" timeOffset="47573.3155">22390 16702 0,'0'-66'16,"0"33"-16,0 0 15,0-34-15,33 34 16,1 0-16,-1-33 16,33 33-1,-33 0 1,33 0-16,0 0 15,0 0-15,0 33 16,-33 33-16,34-33 16,-34 33-16,0 33 15,-33 0 1,0 0-16,0 0 15,-33 1-15,0 32 16,0 0-16,-34 0 16,34 0-16,-33 1 15,0-1 1,0 0-16,33-33 15,-33 34-15,0-34 16,32 33-16,1-66 16,0 0-16,33 0 15,33-99 16,0 66-15,1-33-16,-1 0 16,33 0-16,-33 33 15,33-33 1,0 33-16,0 0 15,0-33-15,34 33 16,-34 0-16,0 0 16,0 0-1,0-33-15,0 33 16,-33-34-16,34 1 15</inkml:trace>
  <inkml:trace contextRef="#ctx0" brushRef="#br0" timeOffset="47776.1194">23647 17198 0,'0'66'31,"-33"-33"-31,33 0 16,0 33-16,-33-33 15,33 34-15,-33-1 16,33 0 0,0-33-16,0 0 15</inkml:trace>
  <inkml:trace contextRef="#ctx0" brushRef="#br0" timeOffset="48010.1239">24044 16966 0,'33'-33'16,"0"33"-16,0-33 15,33 33-15,-33 0 16,1-33-16,32 0 16,0 33-16,-33-33 15,33 0-15</inkml:trace>
  <inkml:trace contextRef="#ctx0" brushRef="#br0" timeOffset="48290.9293">24970 16272 0,'0'33'16,"0"33"-1,0 0-15,0 0 16,0 1-16,0 32 16,-33 0-1,33 0-15,0 0 16,0 1-16,0-34 15,0 0-15,0-33 16</inkml:trace>
  <inkml:trace contextRef="#ctx0" brushRef="#br0" timeOffset="48698.5373">25003 15577 0,'66'-33'0,"0"33"16,1 33-16,-1 0 16,0 0-16,0 34 15,0-1-15,0 0 16,0 0-1,34 33-15,-67 1 16,33 32-16,-33-33 16,-33 0-16,33 34 15,-66-34-15,0 0 16,0 33-1,0-66-15,0 1 16,0-1-16,0-33 16</inkml:trace>
  <inkml:trace contextRef="#ctx0" brushRef="#br0" timeOffset="49228.9475">22357 15776 0,'-66'66'16,"0"0"-16,33 33 15,0 1-15,-33-1 16,33 0-16,0 33 16,-1 1-16,1-1 15,0 0 1,33 0-16,0 34 15,0-34-15,33 0 16,0 1-16,1-1 16,32-33-1,0 0 1,0-66-16,33 1 15,0-1-15,1-66 16,-1-1-16</inkml:trace>
  <inkml:trace contextRef="#ctx0" brushRef="#br0" timeOffset="50680.7755">25995 14618 0,'-66'-33'0,"33"33"16,0-33-16,-66 33 15,33 0-15,-34 0 16,-32 0-16,33 33 16,-33-33-1,-1 33-15,-32-33 16,33 33-16,-34 0 15,1 0-15,0 1 16,-34-1 0,34 0-16,-1 0 15,1 0-15,-33 0 16,32 0-16,1 0 15,-34 0-15,34 0 16,0 0 0,32 0-16,-32 33 15,33-32-15,-1-1 16,34 0-16,0 0 15,33 0-15,0 0 16,33 0 0,-33 33-1,32 0-15,1 0 16,0 1-16,33 32 15,0 0-15,-33 0 16,33 34 0,0-1-16,0 0 15,0 33-15,0-32 16,0 32-16,0 0 15,0 1 1,0-1-16,0 1 16,0-1-16,0 0 15,0-32-15,0-34 16,33 0-16,-33 0 15,33-33 1,34-33-16,-67 1 16,66-1-16,-33-33 15,0 0-15,33 0 16,0 0-1,0-33-15,0 33 16,34-34 0,-34 34-1,99 0-15,-66 0 16,34 0-16,-34-33 15,33 33-15,0 0 16,34 0-16,-34 0 16,0 0-1,67-33-15,-34 33 16,-32 0-16,65 0 15,-33-33-15,1 33 16,-1-33-16,0 33 16,34-33-1,-34 0-15,1 0 16,-34 0-16,33 0 15,-32 0-15,-1 0 16,-33-33 0,0 32-16,0-32 15,-32 0-15,-1 33 16,-33-33-16,0 0 15,0-33-15,0 32 16,-33-32 0,0 0-1,33 0-15,-33 0 16,-33-1-16,33-32 15,0 0-15,0-1 16,-33 1-16,33 0 16,-33-33-1,33 32-15,-33 1 16,33 0-16,-33-1 15,33 1-15,-33 0 16,33-1 0,-33 1-16,33 33 15,-33 0-15,33 0 16,-34-1-16,34 34 15,-33 0-15,0 33 16,33 0 0,-33 33-16,33-33 15,-33 66-15,0-33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390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9.58506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5-09-17T14:19:36.567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12634 5523 0,'-33'-33'0,"0"33"16,33 0-16,-33 0 15,0 0-15,-1 0 16,1 33-16,-33 0 16,33 0-1,-33 0 1,0 34-16,0-1 15,33 33-15,-33 0 16,32 0-16,1 1 16,33 32-16,0-33 15,0 33 1,33-32-16,1-1 15,32-33-15,0 33 16,33-66-16,-33 33 16</inkml:trace>
  <inkml:trace contextRef="#ctx0" brushRef="#br0" timeOffset="733.2141">18719 5556 0,'0'0'15,"33"0"1,0 0-16,34 33 16,-1 0-16,0 0 15,0 67 1,33-34-16,-33 0 15,1 33-15,-34 0 16,33 1-16,-66-1 16,33 0-16,-33 0 15,-33 1 1,0-34-16,0 0 15,-34 0-15,1-33 16,33 0-16,-33 0 16,0 0-1,33-33-15,-33-33 16</inkml:trace>
  <inkml:trace contextRef="#ctx0" brushRef="#br0" timeOffset="1622.4312">11146 5920 0,'33'0'16,"0"-33"-16,0 33 15,33-33-15,0 33 16,0 0-16,0 0 16,-33 0-1,34 33-15,-34-33 16,0 33-16,0 0 15,-33 0-15,0 0 16,-33 0 0,0 33-16,0-32 15,0-1-15,-1 0 16,1 0-16,0-33 15,33 0-15,0-33 32,33 33-17,0-33 1,1 33-16,32 0 15,0 0-15,-33 0 16,0 33 0,0 0-16,0-33 15,0 33-15,-33 0 16,0 33-16,-33-33 15,0 0 1,0 0-16,-33 0 16,0 34-16,33-34 15,-34 0-15,1-33 16,33 0-16,0 0 15,33 0 1</inkml:trace>
  <inkml:trace contextRef="#ctx0" brushRef="#br0" timeOffset="2199.6423">11972 7243 0,'-33'33'0,"-33"0"15,33 0 1,0 33-16,-33 0 15,33 1-15,0 32 16,0-33 0,33 33-16,-33 0 15,66 1-15,-33-1 16,66 33-16,-33-33 15,33 1 1,0-1-16,33 0 16,34-33-16,-1-33 15</inkml:trace>
  <inkml:trace contextRef="#ctx0" brushRef="#br0" timeOffset="2839.2546">18984 7243 0,'33'0'0,"33"33"16,0 33-16,0-33 15,-33 66-15,34-32 16,-1 32-16,-33 0 16,0 0-1,0 1-15,-33-1 16,-33 0-16,0 0 15,0 0-15,-33-32 16,33 32 0,-67-33-16,34-33 15,-33 0-15,33 0 16,-33-33-16</inkml:trace>
  <inkml:trace contextRef="#ctx0" brushRef="#br0" timeOffset="3494.4672">10881 7706 0,'0'66'31,"-33"0"-31,66-33 16,-33 34-16,0-34 16,0 0-1,0 0 1,33 0-16,-33-33 15,33 0-15,0 0 16,0-33 0,0 33-16,0-33 15,1 33-15,32-33 16,-33 33-16,0 0 15,0-33-15,-33 33 16</inkml:trace>
  <inkml:trace contextRef="#ctx0" brushRef="#br0" timeOffset="3759.6723">11278 7673 0,'0'66'0,"0"0"16,0 0-16,0 34 16,0-34-16,0 33 15,0 0-15,0-33 16,33 34-1,-33-67-15,0 33 16,33-33-16,-33 33 16,0-33-1</inkml:trace>
  <inkml:trace contextRef="#ctx0" brushRef="#br0" timeOffset="6536.5257">22886 5755 0,'-66'0'46,"33"0"-30,0 0-16,-33 0 16,33 0-1,-33 0-15,0-33 16,33 33-16,0 0 15,-1 0-15,1 33 16,0-33 0,-33 33-16,66-33 15,-33 33-15,0 0 16,33 33-16,0-33 15,0 33-15,0-33 16,33 0 0,0 0-16,0-33 15,0 0-15,0 0 16,34 0-16,-34 0 15,66-33-15,-33 33 16,0 33 0,0-33-16,0 34 15,1-1 1,-1 0-16,-33 33 15,0-33 1,-33 33-16,0-33 16,0 33-16,-33-33 15,0 34 1,0-34-16,0 33 15,-34-66-15,34 33 16,0-33-16,0 0 16,0-33-16,0 0 15</inkml:trace>
  <inkml:trace contextRef="#ctx0" brushRef="#br0" timeOffset="6864.132">23879 6019 0,'0'33'0,"-33"0"15,-34 0 1,1 34-16,33-1 16,-33-33-16,0 33 15,33 0 1,-33 0-16,66 0 15,-33 1-15,0-34 16,33 0 0,-34-66 15</inkml:trace>
  <inkml:trace contextRef="#ctx0" brushRef="#br0" timeOffset="7113.7368">23416 6118 0,'33'67'15,"0"-34"-15,0 33 16,0 0-16,0 0 15,33-33 1,-33 33-16,0-33 16,0 34-1,-33-67-15,33 33 16,1 0-16,-1-33 15,-33 0-15</inkml:trace>
  <inkml:trace contextRef="#ctx0" brushRef="#br0" timeOffset="7566.1455">24474 6052 0,'0'66'31,"0"-32"-31,0-1 16,0 33-16,0-33 16,-33 33-16,33 33 15,33-33 1,-33 1-16,0-34 15,0 33-15,0-33 16,0 0 0,0-33 15</inkml:trace>
  <inkml:trace contextRef="#ctx0" brushRef="#br0" timeOffset="7800.15">24276 6416 0,'33'0'15,"0"0"1,0 0-16,0 0 15,0 0-15,33 0 16,0-33 0,0 33-16,0 0 15,1 0-15,-1 0 16</inkml:trace>
  <inkml:trace contextRef="#ctx0" brushRef="#br0" timeOffset="8330.5602">25168 5986 0,'67'-33'0,"-34"33"16,33 0-16,0 0 15,-33 0 1,33 33-16,-33 0 16,-33 0-1,0 0-15,0 0 16,0 1-16,-33-1 15,-33 33-15,33-33 16,-33 0-16,33 0 16,-33 0-1,33-33-15,-1 0 16,1 0-16,66-33 31,1 33-15,-1-33-16,33 66 15,0-33-15,0 0 16,0 33-16,-33 0 15,33 33-15,-66-33 16,34 34 0,-34-1-16,0 0 15,-34-33-15,1 33 16,0-33-16,0 0 15,0 0 1,-33-33 0,33 0-16,0-33 15,0 0-15</inkml:trace>
  <inkml:trace contextRef="#ctx0" brushRef="#br0" timeOffset="8892.171">25896 6317 0,'33'33'0,"-33"33"15,0 0-15,0 0 16,0 1-16,0-1 15,33-33-15,0 0 16,0-33 0,34 0-16,-34 0 15,33-33-15,-33 0 16,0-33-16,0-1 31,0 1-15,-33 0-16,33-33 15,-33 99 1,0 33-1,0 33 1,0 0 0,33 0-16,-33 34 15,0-1-15,0 0 16,0 33-16,0-32 15,0-1 1,-33-33-16,33 0 16,-66 0-16,33-33 15,-66 0-15,33-33 16,-1 0-16,1 0 15,33-33 1,0-33-16,0 33 16,33-33-16,33-33 15,33 33-15</inkml:trace>
  <inkml:trace contextRef="#ctx0" brushRef="#br0" timeOffset="9079.3746">26954 6317 0,'67'0'0,"-34"0"15,33 0-15,0 0 16,-33 0-16,33 0 15,-33 0-15,0 0 16</inkml:trace>
  <inkml:trace contextRef="#ctx0" brushRef="#br0" timeOffset="9313.3791">27087 6714 0,'33'0'16,"0"0"-16,0-33 16,66 33-16,-33-33 15,0 0-15,34 0 16,-1-1-1,-33 1-15,33 0 16,-33 0-16</inkml:trace>
  <inkml:trace contextRef="#ctx0" brushRef="#br0" timeOffset="9734.5872">28013 6085 0,'33'-33'0,"33"33"15,-33 0-15,33 0 16,0 0-16,0 0 15,1 33-15,-34-33 16,0 67 0,0-34-16,-33 33 15,0 0-15,-33 0 16,-33 0-16,33 33 15,-34-32 1,1 32-16,0-33 16,33 0-1,0-33-15,0 0 16,66-33 31,33-33-47,-33 33 15,33 0-15,0 0 16,1 0-16,-1 0 15,0 0 1,0 0-16,-33 0 16,33-33-16,-33 33 15</inkml:trace>
  <inkml:trace contextRef="#ctx0" brushRef="#br0" timeOffset="10062.1935">29236 6085 0,'0'33'31,"0"1"-31,-33 32 16,33 0-16,0 0 16,0 0-1,0 33-15,0-32 16,0-1-16,0 0 15,0-33-15,33 0 16,-33 33 0,0-33 15</inkml:trace>
  <inkml:trace contextRef="#ctx0" brushRef="#br0" timeOffset="11325.8178">22688 7541 0,'0'66'16,"0"-33"0,-33 33-16,33 0 15,-33-33-15,33 33 16,0 1-1,0-34-15,0 0 16,33 0 0,0-33-1,0-33 1,33 33-16,0 0 15,-33-33-15,34 33 16,-1 0-16,-33 0 16,33-33-1,-33 33-15,0 0 16,-33-34-16,33 1 15</inkml:trace>
  <inkml:trace contextRef="#ctx0" brushRef="#br0" timeOffset="11606.6232">23118 7508 0,'0'66'15,"0"0"-15,0 0 16,0 33-16,-33 0 16,33-32-16,0 32 15,0 0 1,33-33-16,-33 0 15,33 0 1,-33 1-16,33-34 16,-33-33-16,33 0 15</inkml:trace>
  <inkml:trace contextRef="#ctx0" brushRef="#br0" timeOffset="11887.4286">24011 7871 0,'-33'67'16,"0"-34"-16,0 33 15,-33-33-15,33 33 16,-34 0-16,34 33 16,0-33-1,0 1-15,33-34 16,-33 33-16,33-33 15,-33-33 1</inkml:trace>
  <inkml:trace contextRef="#ctx0" brushRef="#br0" timeOffset="12183.8343">23548 7938 0,'33'0'16,"0"33"-16,0 33 15,0-33-15,0 33 16,0 0-16,34 0 15,-34 0 1,33-33-16,-33 34 16,0-34-16,-33 0 15,33 0-15,-33-33 16,33 0-1,-33 0-15</inkml:trace>
  <inkml:trace contextRef="#ctx0" brushRef="#br0" timeOffset="13073.0514">24904 7904 0,'33'67'15,"-33"-1"1,-33-33-16,33 33 16,0 0-16,0 0 15,0 33 1,0-32-16,0-34 15,33 33-15,-33-33 16,0 0 0,0-33-16</inkml:trace>
  <inkml:trace contextRef="#ctx0" brushRef="#br0" timeOffset="13338.2565">24739 8235 0,'33'0'16,"0"0"-16,0 0 15,33 0-15,0 0 16,0 0-16,0 0 15,0-33 1,34 33 0,-34 33-16,0-33 15,0 0-15,0 33 16</inkml:trace>
  <inkml:trace contextRef="#ctx0" brushRef="#br0" timeOffset="13931.0679">25731 8070 0,'0'66'31,"0"-33"-31,0 0 16,0 33-16,33 0 16,-33-33-16,33 34 15,0-1 1,0-66-16,0 33 15,0-33 1,33-33-16,-33 0 16,0 0-16,1 0 15,-1-1 1,-33-32-16,0 0 15,0 0-15,0 33 16,0 99 46,0 0-62,33 0 16,-33 34-16,0-1 16,0 33-1,0-33-15,0 1 16,-33-1-16,33 0 15,-33-33-15,-1 0 16,-32 0 0,33-33-16,-33 1 15,0-1-15,0-33 16,0 0-16,33-33 15,0-1 1,-1 1 0,34-33-16</inkml:trace>
  <inkml:trace contextRef="#ctx0" brushRef="#br0" timeOffset="14757.8838">26690 8202 0,'33'-33'15,"0"33"1,0 33-16,0-33 15,0 0-15,33 0 16,-33 0 0,1 33-16,32-33 15,-66 0-15,33 0 16,0 0-16,-33 0 15</inkml:trace>
  <inkml:trace contextRef="#ctx0" brushRef="#br0" timeOffset="15038.6892">26723 8533 0,'33'0'16,"-33"0"-16,33 0 15,0-33-15,0 33 16,33 0-16,-33 0 15,1 0 1,-1 0-16,0 0 16,0 0-16</inkml:trace>
  <inkml:trace contextRef="#ctx0" brushRef="#br0" timeOffset="16754.7222">27847 7871 0,'33'0'0,"-33"33"16,0 1-16,34 32 15,-68 0-15,34 33 16,0 0-16,0 0 16,0 1-1,-33-1-15,33 0 16,0-66-16,0 33 15,33-66 17,-33-33-17,34-33-15</inkml:trace>
  <inkml:trace contextRef="#ctx0" brushRef="#br0" timeOffset="17051.1279">28310 7938 0,'33'0'0,"-66"66"16,33 0 0,0-33-16,0 33 15,-33-33-15,33 0 16,33 0-1,-33 0-15,33 0 16,34-33-16,-1 33 16,0-33-16,0 0 15,0 0 1,0 0-16,-33-33 15,34 33 1,-34-33-16,0 0 16</inkml:trace>
  <inkml:trace contextRef="#ctx0" brushRef="#br0" timeOffset="17269.5321">28939 7904 0,'-33'133'15,"33"-67"-15,-33 33 16,0 0-16,33 34 16,-33-1-16,33-33 15,0 33 1,0-32-16,0-34 15,33 33-15,-33-33 16,0-33-16</inkml:trace>
  <inkml:trace contextRef="#ctx0" brushRef="#br0" timeOffset="31921.2141">22390 7144 0,'-33'33'0,"0"0"16,0 0-16,-33 0 15,33 0-15,-33 33 16,0 0-16,33 1 16,-1 32-1,1 0 1,0 0-16,33 0 15,0 1-15,0 32 16,0-33-16,33 33 16,0-32-1,1-1-15,-1 0 16,33 0-16,-33 1 15</inkml:trace>
  <inkml:trace contextRef="#ctx0" brushRef="#br0" timeOffset="32685.6288">29303 7673 0,'33'0'15,"0"33"1,0 0-16,33 33 15,0-33-15,-33 67 16,33-34 0,0 33-16,-32 0 15,-1 0-15,-33 1 16,0-1-16,-33 0 15,-1 0-15,1 0 16,-33-32 0,0-1-16,0 0 15,0-33-15,0 0 16</inkml:trace>
  <inkml:trace contextRef="#ctx0" brushRef="#br0" timeOffset="33639.2473">20836 7904 0,'0'0'0,"33"-33"16,-33 33-16,33-33 15,33 33-15,-33 0 16,0 0-16,34 0 15,-34 0 1,0 33-16,0 0 16,-33-33-16,0 34 15,0 32-15,0-33 16,-33 0-1,0 0-15,33 0 16,-33 0-16,-1 0 16,1-33-16,0 0 15,33 0 1,0-33-1,0 33 1,33-33-16,0 33 16,1 0-1,-1 0-15,33 0 16,-33 0-1,0 33-15,0-33 16,0 66-16,0-33 16,-33 0-16,33 33 15,-66-32 1,33 32-16,-33-33 15,0 0-15,0 33 16,0-33-16,-33-33 16,33 33-1,-34-33-15,34 33 16,0-33-16,0 0 15,33 0-15</inkml:trace>
  <inkml:trace contextRef="#ctx0" brushRef="#br0" timeOffset="34918.4719">22589 10087 0,'0'0'46,"-33"0"-46,0 0 16,-33 0-16,-1-33 16,34 33-1,-33 0-15,33 0 16,-33 0-16,0 0 15,33 33-15,0-33 16,0 33 0,-1 0-16,1 34 15,33-34-15,-33 33 16,33-33-16,33 33 15,0-33-15,-33 0 16,34-33 0,-1 0-1,33 0-15,-33 0 16,33 0-16,0 0 15,-33 0-15,33 33 16,1-33 0,-34 33-16,0 0 15,0 33-15,-33-32 16,33-1-16,-66 0 15,33 33 1,-33-33-16,0 0 16,0 0-16,-1 0 15,1 0-15,-33-33 16,33 0-1,0-33-15,-33 0 16,66 0-16,0 0 16</inkml:trace>
  <inkml:trace contextRef="#ctx0" brushRef="#br0" timeOffset="35199.2773">23515 10385 0,'-33'33'31,"0"0"-31,-33 33 16,-1-33-16,34 33 15,-33 34 1,0-34-16,0 0 16,33 0-16,0 0 15,33-33-15,-33-33 16,33 0-1</inkml:trace>
  <inkml:trace contextRef="#ctx0" brushRef="#br0" timeOffset="35464.4824">23085 10352 0,'33'33'16,"0"33"-16,0 0 15,0 0-15,33 0 16,-33 1-16,0-1 15,34 0 1,-34 0-16,33-33 16,-33-33-16,0 33 15,0-33-15,0-33 16</inkml:trace>
  <inkml:trace contextRef="#ctx0" brushRef="#br0" timeOffset="35714.0872">24209 10319 0,'0'33'15,"0"33"1,-33 0-1,33 33-15,0-33 16,0 34-16,0-34 16,0 33-16,0-66 15,0 33-15,0-33 31</inkml:trace>
  <inkml:trace contextRef="#ctx0" brushRef="#br0" timeOffset="35932.4914">24011 10716 0,'0'0'15,"33"0"-15,0 0 16,0-33-16,0 33 15,33 0-15,1 0 16,-1 0-16,33-34 16,0 34-1,-33 0-15</inkml:trace>
  <inkml:trace contextRef="#ctx0" brushRef="#br0" timeOffset="36431.701">24871 10286 0,'66'-33'16,"-33"0"-16,33 33 15,0 0-15,0 33 16,1-33-16,-34 33 15,0 33 1,-33-33-16,0 33 16,0-33-16,-66 33 15,33-33-15,-1 0 16,-32 0-1,33-33-15,-33 34 16,33-34-16,66-34 31,0 34 0,33 0-31,0 34 16,1-34-16,-1 33 16,-33 0-16,33 0 15,-33 0-15,-33 33 16,0-33-1,0 33-15,-33-33 16,0 33-16,0-32 16,-33-1-16,33-33 15,-34 0 1,34-33-16,0-1 15,0-32-15,33 33 16</inkml:trace>
  <inkml:trace contextRef="#ctx0" brushRef="#br0" timeOffset="36962.1112">25731 10550 0,'33'66'0,"-33"-33"0,0 34 15,0-1 1,33 0-16,-33-33 16,33 33-16,33-33 15,-33-33 1,33 33-16,0-33 15,1-33-15,-1 33 16,-33-33-16,0-33 16,0 33-1,-33-33-15,33 0 16,-33 33-16,0 99 62,-33 0-62,33 0 16,0 0-16,0 33 15,0 34-15,-33-34 16,33 0 0,0 0-16,-33 1 15,33-34-15,-33 0 16,-33-33-16,33 33 15,-34-66 1,34 33 0,-33-66-16,33 0 15,0 0-15,0-33 16,33 0-16,33 33 15</inkml:trace>
  <inkml:trace contextRef="#ctx0" brushRef="#br0" timeOffset="37180.5154">26988 10716 0,'33'0'0,"0"0"16,33 0-16,-33 0 16,0 0-16,0 0 15,0 0-15</inkml:trace>
  <inkml:trace contextRef="#ctx0" brushRef="#br0" timeOffset="37367.719">26988 11046 0,'33'0'15,"0"-33"-15,33 33 16,0-33-16,0 33 15,33-33-15,-33 0 16,1 33-16</inkml:trace>
  <inkml:trace contextRef="#ctx0" brushRef="#br0" timeOffset="37835.728">27880 10550 0,'67'-33'0,"-34"0"16,33 33-16,0 0 16,0 33-16,0-33 15,-33 33-15,33 0 16,-66 33-1,34-32-15,-34 32 16,-34-33-16,1 33 16,0 0-16,-33 0 15,33 0 1,-33-33-16,33 34 15,-33-34-15,33 0 16,33 0-16,-33-33 16,66 0 15,-33 0-31,33 0 15,33 0-15,-33 0 16,33 0-16,0 0 16,0 0-1,1 0-15,-1 0 16,0 0-1,0 0-15,-33-33 16</inkml:trace>
  <inkml:trace contextRef="#ctx0" brushRef="#br0" timeOffset="38147.734">29104 10550 0,'33'66'32,"-66"-33"-32,33 34 15,0-1-15,0 0 16,-33 33-16,33-33 15,0 34 1,0-1-16,0-33 16,33 33-16,-33-66 15,0 33-15,0-33 16,-33 0-1,33 1 1</inkml:trace>
  <inkml:trace contextRef="#ctx0" brushRef="#br0" timeOffset="39177.3538">22126 11476 0,'0'66'16,"0"-32"-1,-33 32-15,33 33 16,-33-33-16,33 33 16,-33 34-1,33-34-15,0 0 16,0-33-16,0 33 15,0-66-15,0 34 16,33-67 0</inkml:trace>
  <inkml:trace contextRef="#ctx0" brushRef="#br0" timeOffset="39582.9616">22622 11609 0,'99'-67'16,"-33"67"-16,-33 0 16,0 34-16,0-1 15,1 0-15,-34 33 16,-34 0-16,1 33 31,0 0-31,0-32 16,0 32-16,0-33 15,0 0-15,0-33 16,0 0-1,33 0 1,33-33 0,0 0-16,0-33 15,33 33-15,0-33 16,1 33-1,32 0-15,-33 0 16,33 0-16,-33-33 16,-33 33-16,33 0 15,-32-33-15</inkml:trace>
  <inkml:trace contextRef="#ctx0" brushRef="#br0" timeOffset="39863.767">23978 11741 0,'-33'66'15,"0"0"-15,-33-33 16,-1 66-16,34-32 15,-33-1-15,0 33 16,0-33 0,33 0-16,0 0 15,33 1-15,-33-67 16,33-67 15</inkml:trace>
  <inkml:trace contextRef="#ctx0" brushRef="#br0" timeOffset="40082.1712">23614 11840 0,'66'33'15,"-33"33"-15,0 0 16,0 1-16,1-1 16,-1 0-16,33 0 15,-33 0-15,33 0 16,-33-33-1,33 0-15</inkml:trace>
  <inkml:trace contextRef="#ctx0" brushRef="#br0" timeOffset="40347.3763">24739 11840 0,'0'33'15,"0"33"1,0 0-16,0 1 16,0-1-16,0 33 15,0-33-15,0 33 31,0-33-31,0 1 16,0-34-16,33-33 16</inkml:trace>
  <inkml:trace contextRef="#ctx0" brushRef="#br0" timeOffset="40565.7805">24573 12171 0,'33'0'16,"0"-33"-16,0 33 15,34 0-15,-34-33 16,33 33-16,0 0 15,33-33-15,-33 33 16</inkml:trace>
  <inkml:trace contextRef="#ctx0" brushRef="#br0" timeOffset="41064.9901">25202 11774 0,'33'-33'0,"0"0"15,33 33-15,-33 0 16,33 0-16,0 33 16,0 0-16,-33 0 15,1 33 1,-34 0-16,0-33 15,-34 34-15,34-1 16,-33-33-16,-33 0 16,33 0-1,0-33-15,0 0 16,33 0-16,0 0 31,33 0-15,0 0-1,33 33-15,-33-33 16,0 33-16,34-33 15,-34 66 1,0-33-16,-33 33 16,0-33-1,0 34-15,-33-1 16,0-33-16,0 0 15,-34 0-15,34 0 16,-33-33-16,33 0 16,0-33-1</inkml:trace>
  <inkml:trace contextRef="#ctx0" brushRef="#br0" timeOffset="41642.2012">25995 12039 0,'0'33'15,"0"33"-15,0 0 16,0 0-1,0 0-15,0-33 16,0 33-16,33-33 16,0 1-1,34-34-15,-1 0 16,-33 0-16,33-34 15,0 1-15,-33 0 16,0 0 0,0-33-16,-33 0 15,33 33-15,-33 0 16,0 0-1,-33 66 17,33 33-17,0 0-15,0 0 16,0 33-16,-33 1 15,33 32-15,0-33 16,-33 0 0,0 1-16,0-1 15,0 0-15,0-33 16,-33-33-16,33 33 31,0-66-31,-34 34 16,34-68-16,0 1 15,0 0-15,0-33 16,33 33-16,33-33 15</inkml:trace>
  <inkml:trace contextRef="#ctx0" brushRef="#br0" timeOffset="41907.4063">26954 12171 0,'67'-33'15,"-34"33"-15,33 0 16,-33 0-1,33 33-15,-33-33 16,33 0-16,-33 33 16</inkml:trace>
  <inkml:trace contextRef="#ctx0" brushRef="#br0" timeOffset="42125.8105">26954 12502 0,'34'0'16,"32"0"-16,-33 33 15,33-33-15,0 0 16,-33 0-16,33 0 15,0 0-15,-33 0 16</inkml:trace>
  <inkml:trace contextRef="#ctx0" brushRef="#br0" timeOffset="43545.4378">27980 11873 0,'33'33'16,"-33"33"-16,0 1 16,0-1-16,0-33 15,-33 33-15,33 0 16,0-33-1,0 33 1,0-33-16,33 33 16,0-66-1,0 0-15,33 0 16,-33 0-1,33 0-15,0-33 16,1 33-16,-34-33 16,0 0-16</inkml:trace>
  <inkml:trace contextRef="#ctx0" brushRef="#br0" timeOffset="43826.2432">28542 11906 0,'0'66'16,"0"-33"-16,0 67 15,-33-34-15,33 33 16,0 0-16,-33 0 15,33 34 1,-33-34 0,33 0-16,0-33 15,0-33-15,0 1 16,33-1-1,-33-33-15</inkml:trace>
  <inkml:trace contextRef="#ctx0" brushRef="#br0" timeOffset="44263.0516">28740 12105 0,'67'-66'0,"-34"-1"16,0 67-16,33 0 15,0 0-15,-33 0 16,0 33-16,0 1 16,0-1-1,0 33-15,-33 0 16,0 0-1,-33 0-15,0 33 16,0 1-16,0-34 16,0 33-1,0-66-15,0 33 16,0 0-16,0-33 15,33 1 1,33-1 0,0-33-1,33 0-15,-33 33 16,33-33-16,-33 0 15,33 0 1,1 0-16,-1 0 16,-33 0-16,33 0 15</inkml:trace>
  <inkml:trace contextRef="#ctx0" brushRef="#br0" timeOffset="45901.0831">21167 13295 0,'33'0'31,"0"0"-15,-33 33-1,33-33-15,-33 0 16,33 0 0,0 0-16,0 0 15,0 0-15,0 0 16,0 0-16,33 33 15,-32-33 1,-1 0-16,33 0 16,0 0-16,0 0 15,-33 0-15,33 0 16,0 0-1,1 0 1,-1 0-16,33 0 16,-33 0-16,0 0 15,33 0-15,-32 0 16,32 0-1,0 0-15,-33 34 16,33-34-16,1 0 16,-1 0-16,0 0 15,0 33-15,0-33 16,1 0-1,-1 0-15,0 0 16,0 0-16,34 33 16,-34-33-16,0 0 15,0 33 1,1-33-16,32 0 15,0 0-15,0 33 16,-32-33-16,-1 0 16,33 0-16,0 0 15,1 33 1,-1-33-1,-33 0-15,34 0 16,-1 0-16,33 0 16,-33 33-1,1-33-15,-1 0 16,0 0-16,34 0 15,-34 33-15,0-33 16,1 0-16,32 0 16,-33 33-1,34-33-15,-1 0 16,-33 0-16,34 0 15,-1 33-15,0-33 16,-32 0 0,32 0-16,0 33 15,1-33-15,-1 0 16,0 33-16,-32-33 15,32 0 1,-33 33-16,1-33 16,-1 0-16</inkml:trace>
  <inkml:trace contextRef="#ctx0" brushRef="#br0" timeOffset="48802.7389">20340 11873 0,'0'0'16,"0"0"31,33 0-32,0 0-15,0 0 16,33 0-16,-33 33 15,33-33 1,-32 0 0,32 0-16,-33 0 15,33-33-15,-33 33 16</inkml:trace>
  <inkml:trace contextRef="#ctx0" brushRef="#br0" timeOffset="49473.5518">20902 11576 0,'-33'0'16,"0"-34"-16,-33 34 15,33 0-15,-33 0 16,-1 0-1,1 0-15,0 0 16,0 34 0,0-34-16,0 33 15,0 0-15,-1 0 16,34 33-16,-33-33 15,33 33-15,0-33 16,0 33 0,33 0-16,-33 1 15,66-1-15,-33-33 16,33 33-16,33-33 15,-33 0 1,33 0-16,1 0 16,32-33-16,-33 0 15,0 0-15,33 0 16,1-33-16,-34 33 15,33-33 1,-33 0-16,0-33 16,0 33-16,0-33 15,-32 0-15,-1-1 16,0 1-1,-33 0 1,0 0-16,-33 0 16,0 0-16,-34 0 15,1 32-15,0 1 16,0 0-1,-33 0-15,0 33 16,-1 33-16,1-33 16</inkml:trace>
  <inkml:trace contextRef="#ctx0" brushRef="#br0" timeOffset="55793.2789">22192 14519 0,'-33'0'0,"66"0"31,0 0-15,0 0-16,33 0 0,0 0 31,1 0-31,-1 0 16,0 33-16,-33-33 15</inkml:trace>
  <inkml:trace contextRef="#ctx0" brushRef="#br0" timeOffset="56283.2887">23085 14155 0,'33'-33'15,"33"0"-15,-33 33 16,0 0-16,0-33 16,33 33-16,-32 0 0,-1 0 31,33 0-31,-33 0 15,0 0-15,33 0 16,-33 0-16,-33 0 16,33 33-1,0 0 1,-33 0-16,0 0 15,-33 33-15,33-32 16,-33 32-16,33 0 16,-33 0-1,33 33-15,-33-33 16,33 0-1,-33 34-15,0-34 0,33-33 16,0 33 0,0-33-1,33-33-15,-33 0 16</inkml:trace>
  <inkml:trace contextRef="#ctx0" brushRef="#br0" timeOffset="56653.2961">24739 14188 0,'-34'33'31,"1"0"-31,0 34 0,-33-1 16,-33 0-16,33 0 15,0 0 1,0 33-16,-1 1 16,1-34-1,33 33-15,0-33 16,-33 0-16,66-33 15,-33-33-15,33 0 32,0-66-32,0 33 15</inkml:trace>
  <inkml:trace contextRef="#ctx0" brushRef="#br0" timeOffset="56933.3017">24143 14288 0,'66'66'0,"-33"0"0,67 0 15,-34 33 1,0-33-16,0 34 0,0-1 16,-33 0-1,0 0 1,0 0-16,34-66 0,-34 1 15,0-1 1</inkml:trace>
  <inkml:trace contextRef="#ctx0" brushRef="#br0" timeOffset="57393.3109">26822 10286 0,'-99'132'0,"33"-33"16,-33 33-16,-1-32 15,-32 32-15,33 0 16,-67 34-16,34-1 15,0-33 1,33 1-16,-34 32 16,34-33-16,33 34 15,-33-1-15,0-33 16,32 34-1,1-34-15</inkml:trace>
  <inkml:trace contextRef="#ctx0" brushRef="#br0" timeOffset="57883.3207">25532 14354 0,'33'-33'0,"0"33"15,67 0-15,-34 33 0,0-33 16,0 33-1,33-33-15,-33 0 16,1 33 0</inkml:trace>
  <inkml:trace contextRef="#ctx0" brushRef="#br0" timeOffset="58165.3265">25764 14817 0,'33'0'15,"0"0"-15,0 0 16,66 0 0,-33 0-1,1 33-15,-1-33 0,0 0 16,0-33-1</inkml:trace>
  <inkml:trace contextRef="#ctx0" brushRef="#br0" timeOffset="58365.3305">26789 14618 0,'33'-33'0,"33"33"15,-33 0 1,67 0-16,-67 0 0,33 0 16,0 0-1</inkml:trace>
  <inkml:trace contextRef="#ctx0" brushRef="#br0" timeOffset="58805.3393">27583 14321 0,'66'-33'0,"0"33"16,0 0-16,-33 33 15,0 0-15,0 0 0,-33 33 16,0 0-1,-33 33 1,0 0-16,0 1 16,-33 32-16,0-33 15,33-33 1,-33 0-16,33-32 15,0-1 1,0 0-16,66-33 47,33 0-32,0 0 1,0 0-16,0 0 0,-33 33 16,66-33-1,-32 0-15,-34 0 16,33 0-16,0-33 15,0-33 1</inkml:trace>
  <inkml:trace contextRef="#ctx0" brushRef="#br0" timeOffset="59075.3447">28641 14254 0,'33'67'16,"-33"-1"0,0 0-16,33 33 0,-33 0 15,0 34 1,0-1-16,0 0 15,0-33 1,0 1-16,0-34 16,-33 0-16,33 0 0,-33-66 15</inkml:trace>
  <inkml:trace contextRef="#ctx0" brushRef="#br0" timeOffset="59625.3557">22126 15478 0,'33'0'16,"33"0"-16,33 0 15,0 0 1,1 0-16,32 0 15,33 0 1,1 0-16,-1 0 16,0 0-1,34 0-15,-1 0 0,1 0 16,-34 33-16,0-33 15,-32 33 1,-67-33-16,33 33 16,-66-33-1,-66 0-15</inkml:trace>
  <inkml:trace contextRef="#ctx0" brushRef="#br0" timeOffset="59905.3613">22423 16140 0,'67'0'31,"-34"0"-15,33 0-16,33 0 15,-33 0 1,33 0-16</inkml:trace>
  <inkml:trace contextRef="#ctx0" brushRef="#br0" timeOffset="60335.3699">23383 15941 0,'33'0'16,"0"0"0,33-33-16,-33 33 15,33-33-15,0 0 0,-33 33 31,0-33-31,34 33 16,-34 0 0,-33 0-16,33 33 0,-33-33 15,33 33 1,-33 33 15,0 0-31,-33-33 0,33 34 16,0-1-16,-33 33 15,33-33 1,-33 0-16,-1 0 15,34 0 1,0-32-16,-33 32 0,33 0 16,0-33-1,33-33-15,1 0 16</inkml:trace>
  <inkml:trace contextRef="#ctx0" brushRef="#br0" timeOffset="60745.3781">27417 15511 0,'166'0'15,"-34"0"1,0 0-16,34-33 0,-1 33 15,-33 0 1,1 0-16,-1 33 16,0-33-1,-32 33-15,-1-33 16,-66 33-16,0-33 0,-33 33 15</inkml:trace>
  <inkml:trace contextRef="#ctx0" brushRef="#br0" timeOffset="61035.3839">27021 16338 0,'66'0'15,"0"0"1,0-33-16,0 33 16,33 0-16,-32-33 0,-1 33 15</inkml:trace>
  <inkml:trace contextRef="#ctx0" brushRef="#br0" timeOffset="61445.3921">28013 16007 0,'33'0'15,"33"0"-15,-33-33 16,33 33-1,0 0-15,-33 0 0,34-33 16,-1 33 0,0 0-1,-33 0-15,0 33 0,0-33 16,0 0-1,-33 66-15,0-33 32,0 1-32,0-1 15,-33 33-15,33 0 16,-33 33-16,0-33 15,0 33 1,33-32-16,-33 32 16,0 0-16,33 0 15,-33-33-15,0 1 16,-1-1-16,1-33 15</inkml:trace>
  <inkml:trace contextRef="#ctx0" brushRef="#br0" timeOffset="61865.4005">26855 17562 0,'-33'66'15,"-33"0"1,0 0-16,0 33 0,0 1 16,-1-1-1,-32 0 1,33 0-16,0 0 0,33-32 15,0-1 1,0-33-16,33-33 0</inkml:trace>
  <inkml:trace contextRef="#ctx0" brushRef="#br0" timeOffset="62125.4057">26260 17562 0,'33'33'0,"0"0"15,0 0-15,0 33 16,0 33-16,0-33 15,33 34-15,-32-1 32,32-33-32,-33 33 0,33-33 15</inkml:trace>
  <inkml:trace contextRef="#ctx0" brushRef="#br0" timeOffset="62355.4103">27252 17826 0,'33'0'0,"0"0"15,33 0 1,-33 0-16,1 33 16,32-33-16,-33 0 15,33 0-15</inkml:trace>
  <inkml:trace contextRef="#ctx0" brushRef="#br0" timeOffset="62625.4157">27484 18025 0,'33'33'16,"0"-33"-16,0 0 0,33 0 15,0 0 1,0 0-16,0-33 15,1 33 1</inkml:trace>
  <inkml:trace contextRef="#ctx0" brushRef="#br0" timeOffset="63165.4265">28211 17595 0,'33'-33'0,"0"0"16,33 33 0,-32 0-16,-1 0 15,0 33-15,0 0 0,0 0 31,-33 33-31,0 0 0,0-33 16,-33 33 0,33-33-16,-66 1 15,66-1 1,-33-33-16,-1 33 15,1-33 1,0 0-16,66-33 31,0 33-15,1 0-16,-1 0 31,33 33-31,-33 0 0,0-33 16,33 33-1,-66 0-15,33 0 0,-33 33 16,0-33-16,0 0 31,-33 33-31,0 1 0,0-34 16,-33 0-1,33 0-15,-33-33 16,32 0-16,1-33 15,33-33-15</inkml:trace>
  <inkml:trace contextRef="#ctx0" brushRef="#br0" timeOffset="63955.4423">29104 17198 0,'-33'-66'0,"-66"0"0,33-1 15,-67 34 1,1-33-16,0 33 0,-34 0 15,34 33 1,-66-33-16,32 33 16,-32 0-1,33 0-15,-34 33 16,1 0-16,-1 0 0,34 33 15,-34-33 1,34 67-16,0-34 16,-1 33-1,34 0-15,0 1 16,0-1-16,65 33 15,1 0-15,33 1 32,0-34-32,33 0 0,33 33 15,33-32-15,0-1 16,34 0-16,32 0 15,0-33 1,34 34 0,-34-34-16,66 0 0,1 0 15,-1-33 1,34 0-16,-1-33 0,-32 0 31,32-33-31,1 33 16,-1-66-16,-65 33 0,32-66 15,0 32 1,-65-32-16,32 0 15,-33-33 1,-32-1-16,-1 1 16,-33 0-16,-33-33 15,0 32-15,0-32 16,-66 33-16,0-1 15,-33 1 1,0 33-16,-33 0 16,-34-1-1,1 34-15,0 0 0,-67 33 31,34 33-31,-34 33 0,1 0 16</inkml:trace>
  <inkml:trace contextRef="#ctx0" brushRef="#br0" timeOffset="72674.0125">29038 17198 0,'0'0'0,"33"33"15,0-33-15,0 33 16,0-33-16,0 0 16,34 0-16,-1 33 15,-33-33 1,33 0-16,-33 0 15,33 0-15,-33 0 16,33 0-16,-33-33 16,34 33-16,-1-33 15,0 0 1,0 33-16,0-66 15,0 33-15,34-33 16,-34-1-16,33 1 16,-33 0-1,0-33-15,33 0 16,1-1-16,-34 1 15,33-33-15,-33 0 16,33-1-16,1 1 16,-34-33-1,33-1 1,-33 34-16,33-33 15,-33-1-15,1 1 16,32-33-16,-33-1 16,33 1-1,-33-1-15,0 1 16,1-1-16,-1 1 15,0-34-15,0 1 16,-33-1-16,33 1 16,-33-1-1,0 1-15,0-34 16,1 34-16,-34-1 15,33 1-15,-33-34 16,0 34 0,0-1-16,0 1 15,-33-1-15,-1 1 16,1-34-16,0 67 15,0-34-15,-33-33 16,0 67 0,0-33-16,0 32 15,-34-32-15,1 32 16,33-32-1,-33 32-15,0 1 16,-34 32 0,34-32-16,-33 0 15,0 32-15,-1 1 16,1-1-16,0 1 15,-34 0 1,34 32-16,-33-32 16,32 33-16,-32-1 15,0 1-15,-1 0 16,-32 0-1,32-1-15,-32 34 16,0 0-16,32 0 16,-32-1-16,-1 1 15,1 0-15,-1 0 16,1 33-1,0-34-15,-1 34 16,-32 0-16,32 0 16,-32 0-16,32 0 15,-32 0 1,32-1-1,-32 1-15,-1 33 16,1 0-16,32-33 16,-32 33-16,-1 0 15,1 0 1,32 0-16,-32 0 15,-1 33-15,1-34 16,-1 34-16,1-33 16,-1 33-16,1 0 15,-34-33 1,34 33-16,-1 0 15,1 0-15,-1 33 16,1-33-16,-1 0 16,1 33-16,-1-33 15,1 34 1,-1-34-16,1 33 15,32 0-15,-32-33 16,-1 33-16,34 0 16,-1 0-1,1 0 1,-34 0-16,1 0 15,32 0-15,1 0 16,0 33-16,32-32 16,-32-1-16,32 0 15,1 33 1,-33-33-16,32 0 15,1 0-15,33 0 16,-34 33-16,34-33 16,0 0-16,-1 34 15,1-34 1,0 33-16,32-33 15,-32 33-15,33-33 16,-33 33-16,32-33 16,1 33-1,0 1-15,33-34 16,-33 33-16,-1-33 15,34 33-15,0-33 16,0 33-16,0 0 16,0 1-1,33-34-15,-34 33 16,1 0-1,33 33-15,-33-33 16,33 0 0,-33 1-16,33-1 15,-33 0-15,33 0 16,0-33-16,-1 33 15,1-33-15,0 0 16,0-33 0,33 0-16,-33 0 15,33-33 1,-33 33-16,0-33 15,0-33-15,33 33 16,-33 0 0,33 0-16,0 66 46,33 0-30,0 33 0,-33 0-16,33-33 15,0 33 1,-33-32-16,33-1 15,0-33-15,-33 0 16,33 0 0,0-33-16,34-1 15,-34 1-15,33 0 16,0 0-16,-33-33 15,33 33 1,-33 0-16,0 0 16,-33 0-16,33 0 15,-66 0 1,33 0-1,-66 33 1,33 33-16,-33-33 16,0 33-16,0-33 15,0 33-15,-1-33 16,34 0-1,33 0-15,33 0 32,0 0-17,34-33 1,-1 33-16,0 0 15,0 0 1,-33 0-16,0 0 16,-33 66-1,-33-33-15,0 0 16,0 0-16,-33 33 15,0-33 1</inkml:trace>
  <inkml:trace contextRef="#ctx0" brushRef="#br0" timeOffset="74764.4527">9988 9657 0,'-33'0'32,"0"0"-32,-33-33 15,33 33-15,-33 0 16,32 0-1,-32-33-15,0 33 16,33 0-16,0 0 16,0 0-16,0 0 15,33 33 1,-33 0-1,0 0-15,33 0 16,0 1-16,-33 32 16,33-33-16,0 33 15,0-33-15,33 33 31,0-66-31,-33 0 16,66 0-16,-33-33 16,33 33-16,-33-33 15,33 33 1,1 0-16,-1 0 15,-33 0-15,33 33 16,-33 0-16,0 33 16,0 0-1,-33-33-15,0 34 16,-33-1-16,0 0 15,0 0-15,-33 0 16,0-33-16,33 0 16,-34-33-1,1 0 1,0 0-16,33-66 15</inkml:trace>
  <inkml:trace contextRef="#ctx0" brushRef="#br0" timeOffset="75107.6593">10550 9624 0,'0'66'0,"-33"1"15,-33-1-15,33 33 16,0 0-16,0 0 15,0 1-15,33-1 16,0 0 0,33 0-16,0-33 15,0-33 1,0 0-16,33-33 15,0 0-15,-33-33 16,34 0 0,-34-33-16</inkml:trace>
  <inkml:trace contextRef="#ctx0" brushRef="#br0" timeOffset="75575.6683">10749 9922 0,'66'-33'15,"0"0"1,-33 33-16,66 0 16,-33 33-16,-32 0 15,-1 0-15,-33 33 16,-33-33-1,-1 0 1,1 0-16,-33 0 16,0-33-16,33 33 15,0-33-15,66-33 47,0 33-31,33 0-16,0 0 15,-33 0-15,34 0 16,-1 33-1,0-33-15,-33 34 16,-33-1-16,0 0 16,-33 0-16,0 33 15,0-33-15,-33 0 16,33 0-1,-34-33-15,34 0 16,0 0-16,33-33 16,-33 0-16</inkml:trace>
  <inkml:trace contextRef="#ctx0" brushRef="#br0" timeOffset="75934.4752">11146 9393 0,'66'66'15,"0"-33"-15,0 33 16,0 0-16,0 33 16,0 1-16,1-1 15,-34 0 1,0 0-16,-33 1 15,0-34-15,0 33 16,-33-33-16,-33 0 16,32-33-1,1 33-15,-33-33 16,0-33-16,33 34 15,0-34-15</inkml:trace>
  <inkml:trace contextRef="#ctx0" brushRef="#br0" timeOffset="76324.4827">9492 11013 0,'0'-33'31,"66"33"-31,-33 0 16,66 0-16,1 0 16,32 0-1,33 0-15,1 0 16,32 33-16,0-33 15,1 33-15,-34 0 16,1-33 0,-1 34-16,-33-34 15,-66 33-15,1-33 16,-34 0-1,-33 0-15</inkml:trace>
  <inkml:trace contextRef="#ctx0" brushRef="#br0" timeOffset="76917.2941">10418 11344 0,'99'-66'0,"-33"66"16,0 0-16,34 0 15,-34 0-15,0 33 16,-33-33-16,0 33 15,-33 0 1,0 0-16,-33 33 16,0-33-16,-33 0 15,0 1-15,33-1 31,-34-33-31,1 0 16,33 0-16,33 0 16,33 0-1,0-33 1,34 33-1,-1 0-15,0 33 16,0-33-16,-33 33 16,33 0-16,-33 0 15,0 33 1,-33-33-16,-33 0 15,33 33-15,-66-33 16,33 33-16,-33-32 16,0-1-16,33-33 15,-33 0 1,-1 0-16,34-33 15,0-1-15,33-32 16,0 0-16,33 33 16,33-33-16</inkml:trace>
  <inkml:trace contextRef="#ctx0" brushRef="#br0" timeOffset="77276.101">12468 10881 0,'0'33'16,"0"0"-1,-33 33-15,33 34 16,0-34-16,0 33 15,0 0-15,-33-33 16,33 0 0,0 1-16,0-34 31,0-66-16,-33-1 1</inkml:trace>
  <inkml:trace contextRef="#ctx0" brushRef="#br0" timeOffset="77447.7043">12171 11146 0,'66'0'0,"0"33"16,-33-33-16,33 0 15,34 33-15,-34-33 16,0 0-16,33 0 16</inkml:trace>
  <inkml:trace contextRef="#ctx0" brushRef="#br0" timeOffset="77993.7148">13097 10980 0,'-33'33'0,"33"33"16,0-32-16,0 32 16,0 33-16,0-33 15,33 0-15,0-33 16,0 0-1,0 0-15,33 0 16,-33-33-16,33-33 16,1 0-16,-34 0 15,0-33 1,33 33-16,-66-66 15,33 33-15,-33 33 16,33 0 0,-66 99 15,33 0-16,0 0-15,-33 33 16,33 0-16,-33 1 16,33 32-1,-33-33 1,0 33-16,-33-32 15,32-1-15,1-33 16,-33 0-16,33-33 16,0-33-1,-33 33-15,33-66 16,0 0-16,-33-33 15,33 0-15,33-33 16,0 66 0</inkml:trace>
  <inkml:trace contextRef="#ctx0" brushRef="#br0" timeOffset="78212.119">14188 11344 0,'66'0'16,"-32"0"-16,-1 0 15,0 0 1,0 33-16,33-33 15,-33 0-15,33 33 16</inkml:trace>
  <inkml:trace contextRef="#ctx0" brushRef="#br0" timeOffset="78399.3226">14254 11675 0,'34'0'15,"-1"-33"-15,33 33 16,0 0-16,0-33 16,33 33-16,-33-33 15</inkml:trace>
  <inkml:trace contextRef="#ctx0" brushRef="#br0" timeOffset="78804.9304">15048 11212 0,'33'0'0,"0"-33"16,0 33-16,0 0 15,34 0-15,-34-33 16,33 33-16,0 0 15,0-33 1,-33 33-16,33 0 16,-33 0-16,0 0 15,1 0-15,-34 0 16,33 33 15,-66 33-15,33 0-16,-34-33 15,1 33 1,33 0-16,-33 0 15,33 1-15,-33-1 16,33-33-16,0 33 16,-33 0-16,33-33 15,0 0 1</inkml:trace>
  <inkml:trace contextRef="#ctx0" brushRef="#br0" timeOffset="79506.9439">10087 12634 0,'0'66'16,"33"0"-16,-33 0 15,0 34-15,0-1 16,0 0-1,33 0 1,-33 33-16,0-65 16,0 32-16,33-66 15,-33 0-15,0 0 16</inkml:trace>
  <inkml:trace contextRef="#ctx0" brushRef="#br0" timeOffset="80037.3541">10947 12799 0,'0'0'31,"-66"0"-31,33-33 16,-33 33-16,0 0 15,-1-33 1,34 33-1,-33 0-15,33 0 16,0 33-16,0-33 16,0 33-16,33 0 15,-33 33 1,33-32-16,0 32 15,0-33-15,33 0 16,-33 0-16,33 0 16,0-33-1,0 0-15,0 0 16,33-33-16,-33 33 15,34 0-15,-1 0 16,0 0-16,-33 33 16,0 0-1,0 33-15,0-33 16,-33 33-16,33 1 15,-66-1-15,33-33 16,-33 33 0,0-33-16,0 0 15</inkml:trace>
  <inkml:trace contextRef="#ctx0" brushRef="#br0" timeOffset="80302.5592">9856 13891 0,'66'-33'16,"33"33"-16,0 0 15,1-34-15,32 34 16,0 0-16,33 0 16,1 0-1,-67 34-15,33-34 16,-32 0-16,-34 0 15,0 33-15</inkml:trace>
  <inkml:trace contextRef="#ctx0" brushRef="#br0" timeOffset="80895.3706">10286 14155 0,'33'-33'16,"0"0"0,33 0-16,0 33 15,33 0-15,-33 0 16,34 0-1,-34 33-15,0 0 16,-33 0-16,0 0 16,-33 0-16,0 0 15,-33 1 1,0-1-16,-33 0 15,33-33-15,-33 33 16,-1-33-16,34 0 16,0 0-16,0 0 15,66 0 32,0 0-47,0 0 16,34 33-1,-1 0-15,0 0 16,-33 0-16,33 33 15,-33 0-15,0-33 16,-33 34-16,0-1 16,-33-33-1,0 0-15,0 0 16,-33 0-16,0-33 15,-33 0-15,32 0 16,1-33 0,33 33-16,0-33 15,33-33-15</inkml:trace>
  <inkml:trace contextRef="#ctx0" brushRef="#br0" timeOffset="81198.1782">11906 13858 0,'0'0'16,"33"33"-16,-33 0 15,33 33 1,-33 0-16,0 33 16,0-33-1,0 34-15,0-1 16,0-33-16,0-33 15,-33 0-15,33 0 16,-33-33 0</inkml:trace>
  <inkml:trace contextRef="#ctx0" brushRef="#br0" timeOffset="81416.5824">11708 14089 0,'33'0'0,"0"0"16,33 33-16,-33-33 16,33 33-16,0-33 15,1 33-15,-1-33 16,33 0-1,-33 0-15,0-33 16</inkml:trace>
  <inkml:trace contextRef="#ctx0" brushRef="#br0" timeOffset="81946.9926">12667 13924 0,'0'66'31,"-33"-33"-31,33 33 16,0 0-16,0 33 15,33-32 1,0-34 0,0 0-16,0 0 15,33-33-15,-33 0 16,34-33-16,-1 0 15,-33 0 1,0 0-16,0-34 16,-33 1-16,33 0 15,-33 0-15,33 0 16,-33 66-1,0 33 17,0 33-32,0 0 15,0 0-15,0 34 16,-33-1-1,33 33-15,0 0 16,-33-32-16,33 32 16,-33-33-16,0 0 15,0-33 1,-33 1-1,32-34-15,-32 0 16,0-33-16,33 0 16,-33-33-16,33-34 15,0 1 1,33 0-16,0 0 15</inkml:trace>
  <inkml:trace contextRef="#ctx0" brushRef="#br0" timeOffset="82196.5974">13659 14155 0,'33'0'16,"0"0"-16,0 0 16,0 0-16,0 0 15,1 0-15,-1 33 16,33-33-1,0 0 1,-33 33-16</inkml:trace>
  <inkml:trace contextRef="#ctx0" brushRef="#br0" timeOffset="82399.4013">13791 14486 0,'33'0'16,"1"0"-16,32 0 16,-33 0-16,33-33 15,33 33-15,-33-33 16,0 33-16</inkml:trace>
  <inkml:trace contextRef="#ctx0" brushRef="#br0" timeOffset="82805.0091">14453 14089 0,'33'0'15,"-33"-33"-15,33 33 16,0 0-16,0-33 15,33 33-15,-33 0 16,34 0 0,-34 0-16,0 0 15,33 0-15,-33 0 16,-33 0-16,33 0 15,-33 33 1,0 33 0,0-33-1,0 0-15,0 33 16,-33 1-16,33-1 15,-33 0 1,33 0-16,-33 0 16,33 0-16,-33 0 15,33-32-15,-33-1 31,0 33-31</inkml:trace>
  <inkml:trace contextRef="#ctx0" brushRef="#br0" timeOffset="83865.8295">11113 15214 0,'33'33'0,"-33"0"31,-33-33-31,33 33 16,-34-33-16,-32-33 31,33 33-31,-33 0 16,33-33-16,-33 33 15,33 0-15,-33-33 16,33 33-1,-1 33-15,1-33 16,0 33-16,0-33 16,33 33-16,-33 33 15,33-33-15,0 33 16,-33-33-1,66 33-15,-33-33 16,33-33-16,0 0 16,0 0-16,0 0 15,34 0 1,-1 0-16,0-33 15,0 33-15,0 0 16,0 33-16,1-33 16,-34 33-16,33 34 15,-33-34 1,0 33-16,0-33 15,-33 33 1,-33 0-16,0 0 16,0-33-1,-33 34-15,33-34 16,-34-33-16,1 0 15,33 0-15,0 0 16,-33-33-16,66 0 16,-33-1-1,66-32-15</inkml:trace>
  <inkml:trace contextRef="#ctx0" brushRef="#br0" timeOffset="84131.0346">12005 15445 0,'34'66'15,"-34"-33"-15,0 33 16,0 1-1,0-1-15,0 0 16,0 33-16,-34-33 16,34 0-1,0-33-15,0 1 16,-33-34-1</inkml:trace>
  <inkml:trace contextRef="#ctx0" brushRef="#br0" timeOffset="84349.4388">11873 15643 0,'33'34'16,"33"-34"-16,-33 0 15,34 33-15,-34-33 16,66 0-16,-33 0 16,0 0-16,33-33 15</inkml:trace>
  <inkml:trace contextRef="#ctx0" brushRef="#br0" timeOffset="84848.6484">12733 15610 0,'0'33'31,"-33"34"-31,33-1 16,0-33-16,0 33 16,0 0-1,33-33-15,0 33 16,0-66-16,0 0 15,0 0-15,34 0 16,-1-33 0,-33-33-16,0 33 15,0-33-15,-33 33 16,33-33-16,-33 33 15,0 0 1,0 99 15,0-33-15,0 33-1,0 33 1,-33 0-16,33 1 16,-33-1-16,33 0 15,-33-33-15,0 33 16,0-32-1,-34-34-15,34 0 16,-33 0 0,0-33-16,0 0 15,33-33-15,0-33 16,0 32-16,33 1 15,33-33-15,0 0 16</inkml:trace>
  <inkml:trace contextRef="#ctx0" brushRef="#br0" timeOffset="85051.4523">13725 15809 0,'66'0'0,"-33"0"16,-33 0-16,34 0 16,-1 0-16,0 33 15,0-33-15,0 0 16</inkml:trace>
  <inkml:trace contextRef="#ctx0" brushRef="#br0" timeOffset="85254.2562">13692 16107 0,'33'0'16,"0"33"-16,33-66 15,1 33-15,-34 0 16,33 0-16,0 0 16</inkml:trace>
  <inkml:trace contextRef="#ctx0" brushRef="#br0" timeOffset="85644.2637">14420 15809 0,'33'-33'0,"-33"33"16,33-33-16,0 33 16,0 0-16,0 0 15,0 0-15,33 0 16,-33 0-1,1 0-15,-1 33 16,33-33-16,-33 33 16,0-33-16,-33 33 15,33-33 1,-33 66-1,0-33-15,0 0 16,0 33-16,-33-33 16,33 34-16,-33-1 15,33-33 1,-33 33-16,0-33 15,33 0 1,-33 0-16,0 0 16,-1 0-16</inkml:trace>
  <inkml:trace contextRef="#ctx0" brushRef="#br0" timeOffset="86049.8715">10352 16801 0,'33'33'0,"0"-33"15,0 0-15,0 0 16,33 0-16,0-33 16,34 33-16,-34-33 15</inkml:trace>
  <inkml:trace contextRef="#ctx0" brushRef="#br0" timeOffset="86611.4823">11542 16603 0,'-33'0'16,"-33"-33"-1,33 33-15,0-34 16,-33 34-16,33 0 31,0-33-31,0 33 16,0 0-16,0 33 15,0-33-15,-1 34 16,1-34-16,33 33 15,-33 33 1,33-33-16,-33 33 16,33-33-16,0 33 15,33-66-15,-33 33 16,33-33-1,0 0-15,1 0 16,32 0-16,-33 0 16,33-33-16,-33 33 15,33 0-15,-33 33 16,0 0-1,0-33-15,0 33 16,-33 34-16,33-34 16,-66 33-16,33-33 15,-33 33-15,-33-33 16,33 33-1,0-33 1,-33 0-16,0-33 16,0 33-16,-1-33 15,34-33-15,-33 33 16,33-33-16</inkml:trace>
  <inkml:trace contextRef="#ctx0" brushRef="#br0" timeOffset="86985.8895">13957 16735 0,'33'0'16,"-33"33"-1,33 0-15,33-33 16,0 33-16,0-33 16,1 0-16,-1 0 15</inkml:trace>
  <inkml:trace contextRef="#ctx0" brushRef="#br0" timeOffset="87516.2997">15247 16669 0,'-33'0'31,"33"0"-15,-34-33-16,1 33 15,-33-33 1,33 33-16,0-33 16,-33 33-1,33-34-15,-33 34 16,33 0-16,0 0 15,-34 34-15,34-34 16,33 33 0,-33 0-16,0 0 15,66 33 1,0-66-16,-33 33 15,67 0-15,-34-33 16,0 33 0,33-33-16,-33 33 15,33 0-15,-33 0 16,0 0-16,0 0 15,-33 1 1,33 32-16,-66-33 16,33 0-16,-33 0 15,0 0-15,-33 0 16,33 0-1,-33 0 1,0 0-16,-1 0 16,-32-33-16</inkml:trace>
  <inkml:trace contextRef="#ctx0" brushRef="#br0" timeOffset="88124.7114">10054 17628 0,'66'0'16,"-33"0"-16,0 0 16,67 0-16,-34 33 15,66-33-15,0 0 16,1 0-1,32 0-15,34 0 16,-1 33-16,0-33 16,34 33-16,-1-33 15,34 0-15,0 33 16,32-33-1,1 33-15,-34-33 16,67 33-16,-33-33 16,-34 33-16,34-33 15,-33 0 1,-1 33-16,-32-33 15,-100 0 1</inkml:trace>
  <inkml:trace contextRef="#ctx0" brushRef="#br0" timeOffset="88842.3252">11906 18157 0,'0'66'31,"0"-33"-31,0 33 16,0 1-16,33-1 15,-33-33 1,66 0-16,-32-33 16,32 0-16,0 0 15,0-33-15,0 0 16,0 0-16,-33 0 15,0-34 1,0 34-16,1 0 16,-34 0-16,0 0 15,0 99 32,0-33-31,-34 33-16,34 34 15,0-34 1,-33 33-1,33-33-15,-33 0 16,33 0-16,-33 1 16,0-1-16,0-33 15,-33-33 1,33 0-16,-33 0 15,33 0-15,-33-33 16,32 0-16,1-33 16</inkml:trace>
  <inkml:trace contextRef="#ctx0" brushRef="#br0" timeOffset="89045.1291">12832 18157 0,'133'-33'0,"-67"33"16,-33 0-16,33-33 15,-33 33-15,0 0 16,33 0-1,-66 0-15</inkml:trace>
  <inkml:trace contextRef="#ctx0" brushRef="#br0" timeOffset="89263.5333">12965 18422 0,'33'0'0,"33"0"16,-33-33-16,33 33 16,0 0-16,0-34 15,0 1-15,1 0 16</inkml:trace>
  <inkml:trace contextRef="#ctx0" brushRef="#br0" timeOffset="89700.3417">13858 17992 0,'99'-33'15,"-66"33"-15,33 0 16,-33 0-16,33 33 15,-33-33-15,0 33 16,-33 0 0,0 0-16,0 33 15,-33-33-15,0 33 16,0-33-16,-33 33 15,33-32 1,-33 32-16,33-33 16,0 0-16,0 0 15,-1-33-15,68 0 47,-1 33-31,33-33-16,-33 0 15,33 0-15,0 33 16,0-33-1,0 0 1,34 33-16,-34-33 16,33 0-16</inkml:trace>
  <inkml:trace contextRef="#ctx0" brushRef="#br0" timeOffset="90512.5574">14982 18223 0,'-66'-66'16,"0"33"-16,0-33 15,-1 33-15,-32-33 16,0 33-16,0-34 15,-33 1 1,-1 33-16,1-33 16,0 33-16,-1-33 31,-65 33-31,33 0 15,32 0-15,-32 33 16,-34 0 0,34 0-16,-33 0 15,32 0 1,1 66-16,-34-33 15,34 0-15,0 0 16,32 33 0,-32 0-16,33 0 15,0 34-15,32-34 16,1 33-16,0 0 15,33 0 1,33 1-16,0-1 16,33 0-16,0-33 15,33 33-15,33-32 16,0-1-1,33 0-15,0 0 16,34 0-16,32-33 16,0 0-16,1 0 15,-1 0-15,67-33 16,-34 34-1,0-34-15,34 0 16,33 0-16,-34 0 16,1-34-16,-1 34 15,1-33 1,-34 0-1,34-33-15,-34 0 16,0 0-16,-32 0 16,-1-34-16,-33 1 15,-65 0 1,-1-33-16,-33-1 15,-33 34-15,-66-33 16,0 0-16,-67 32 16,-32 1-1,0 0-15,-67 33 16,1 33-16,-34 0 15,33 0-15</inkml:trace>
  <inkml:trace contextRef="#ctx0" brushRef="#br0" timeOffset="92306.5919">2811 11840 0,'-33'0'15,"33"-66"1,33 66-1,0-33-15,33 0 16,34 0 0,-34 0-16,33 33 15,0 0 1,0 33-16,-32 0 15,-1 0-15,0 33 16,-33 0 0,0 33-16,-33-32 15,-33-1-15,0 0 16,0 0-16,0-33 15,-33 33 1,-1-33-16,34-33 16,-33 33-16,33-33 15,99 0 32,0 0-47,1 0 16,32 33-16,0 0 15,-33 34-15,33-1 16,-32 0-1,-34 0-15,0 0 16,-33 33-16,0 1 16,-66-34-16,-1 33 15,1 0 1,-66-33-1,33 1-15,0-34 16,-34 0-16,34-33 16,0 0-16,0-33 15,-1 0 1,34-34-16</inkml:trace>
  <inkml:trace contextRef="#ctx0" brushRef="#br0" timeOffset="92571.797">4299 12865 0,'0'100'0,"0"-1"16,-33-33-16,0 33 15,0-33 1,0 0-16,0-32 15,0-1-15,33-100 32</inkml:trace>
  <inkml:trace contextRef="#ctx0" brushRef="#br0" timeOffset="93008.6054">4763 12005 0,'99'-33'0,"0"33"16,-33 0-16,33 0 15,-33 33-15,1 1 16,-1 32-16,-33 0 15,0 33 1,-33 0-16,0 0 16,-33 1-16,-33 32 15,0-33 1,-1-33-16,1 34 15,0-34 1,0 0-16,33-33 16,0 0-16,66-33 46,33 0-46,0 0 16,0-33-16,34 33 16,-1 0-16,0 0 15,-33 0-15,33 0 16,1-33-1,-34 0-15</inkml:trace>
  <inkml:trace contextRef="#ctx0" brushRef="#br0" timeOffset="93429.8135">5589 11113 0,'66'33'0,"34"0"16,32 66-16,-33 0 16,33 0-16,1 67 15,-1-34-15,-33 66 16,1-32-1,-34-1-15,-33 34 16,-33-1-16,-33 0 16,0-32-16,-34-34 15,-32 0 1,0 1-16,0-67 15,0-33-15,-1 0 16,-32-33-16,33-66 16</inkml:trace>
  <inkml:trace contextRef="#ctx0" brushRef="#br0" timeOffset="93866.6219">2778 11146 0,'-198'165'16,"98"-66"-1,34 33-15,-33 34 16,66-1-16,-33 1 16,66 32-1,-33 0 1,66 34-16,0-34 15,33-32-15,33-1 16,1 0-16,-1-32 16,66-34-1,0-33-15,-32-66 16,65 0-16,-32-66 15</inkml:trace>
  <inkml:trace contextRef="#ctx0" brushRef="#br0" timeOffset="95083.4453">6681 10253 0,'-99'-67'0,"-1"67"16,-32-33-16,-33 33 16,-1 0-16,-32 0 15,-1 0-15,-32 0 16,-1 0-1,-32 33-15,32-33 16,-32 34-16,-34-34 16,0 33-16,1 0 15,32 33-15,1-33 16,-1 0-1,0 0-15,67 0 16,0 0-16,32 0 16,1 0-16,66 0 15,-1-33 1,34 33-16,33 1 15,0 32-15,0-33 16,0 66-16,33-33 16,0 66-1,0 1-15,0 32 16,33 0-1,-33 34-15,33-1 16,-33 34-16,33-1 16,0 34-1,0-34-15,0 34 16,0 0-16,1-1 15,-1-32-15,0-1 16,0 1 0,0-67-16,0 0 15,0-65-15,33-1 16,-33-66-16,33 0 15,0-33 1,34 0-16,-34 0 16,66-33-16,0 0 15,1 0-15,32 0 16,0-33-16,1 33 15,32-1 1,1 1-16,-1 0 16,34 0-16,32 0 15,1 0 1,-34 33-1,34-33-15,-1 33 16,34 0-16,-33 0 16,-1 0-16,1 0 15,-34 33-15,1 0 16,-67 0-1,34-33-15,-67 0 16,0 0-16,-33 0 16,-32-33-16,-1 0 15,-33 0 1,0-33-16,0 0 15,-33-33-15,0-1 16,0-32-16,0 0 16,0-1-1,-33 1-15,33-33 16,-33-1-16,0-32 15,33 0-15,-33-34 16,0 0 0,0 1-16,33-1 15,-34-32 1,1 32-16,33 1 15,-33-1-15,-33 34 16,33-1 0,-33 1-16,0 66 15,-33-1-15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9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9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03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779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92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5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9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3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9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0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4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1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7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9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9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8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DA2EAF6-E53C-4BA5-ACBB-2DC3C18BE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6874-3E50-4E32-BAB8-D3E8832F2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17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Multiplication with the Addition-or-Subtraction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</a:p>
          <a:p>
            <a:r>
              <a:rPr lang="en-US" dirty="0" smtClean="0"/>
              <a:t>Section 9.4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smtClean="0"/>
              <a:t>Worksheet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404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Students will use multiplication with the addition-or-subtraction method to solve systems of linear equations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9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two equations in a system do not always have the same or opposite coefficients for one of their terms.  Before you can use the addition-or-subtraction method to solve the system you need a step that gives an equivalent system that has the same or opposite coefficients for one of the terms.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67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43160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Multiplication with Addition-or-Subtraction…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1.  Multiply both sides of the equations by a number 	that will get the coefficients to be the same or 	opposites.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-sometimes you will multiply one equations 			      	      sometimes you will have to multiply both 	  	                		 equations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75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69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Multiplication with Addition-or-Subtraction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2.  Add or subtraction the similar terms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3.  Solve the resulting equation for the variable</a:t>
            </a:r>
          </a:p>
          <a:p>
            <a:pPr marL="514350" indent="-514350">
              <a:buAutoNum type="arabicPeriod" startAt="3"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4.  Substitution the variable into one of the original 	equations and solve or the other variable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013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Multiplication with Addition-or-Subtraction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5.  Check your answer in both of the original 	equations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66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4x – 5y = 23</a:t>
            </a:r>
          </a:p>
          <a:p>
            <a:pPr marL="0" indent="0" algn="ctr">
              <a:buNone/>
            </a:pPr>
            <a:r>
              <a:rPr lang="en-US" sz="2800" dirty="0" smtClean="0"/>
              <a:t>3x + 10y = 31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000240" y="1559880"/>
              <a:ext cx="8001360" cy="5214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0880" y="1550520"/>
                <a:ext cx="8020080" cy="523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4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3a + 4b = 2</a:t>
            </a:r>
          </a:p>
          <a:p>
            <a:pPr marL="0" indent="0" algn="ctr">
              <a:buNone/>
            </a:pPr>
            <a:r>
              <a:rPr lang="en-US" sz="2800" dirty="0" smtClean="0"/>
              <a:t>5a + 9b = 1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250440" y="1535760"/>
              <a:ext cx="7870320" cy="5096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1080" y="1526400"/>
                <a:ext cx="7889040" cy="51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34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5x/3  +  y  =  7</a:t>
            </a:r>
          </a:p>
          <a:p>
            <a:pPr marL="0" indent="0" algn="ctr">
              <a:buNone/>
            </a:pPr>
            <a:r>
              <a:rPr lang="en-US" sz="2800" dirty="0" smtClean="0"/>
              <a:t>x  +  y/4  =  7/2</a:t>
            </a:r>
            <a:endParaRPr lang="en-US" sz="28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76280" y="1035720"/>
              <a:ext cx="11216160" cy="5906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920" y="1026360"/>
                <a:ext cx="11234880" cy="592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54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176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Multiplication with the Addition-or-Subtraction Method</vt:lpstr>
      <vt:lpstr>Objective</vt:lpstr>
      <vt:lpstr>Concept</vt:lpstr>
      <vt:lpstr>Concept</vt:lpstr>
      <vt:lpstr>Concept</vt:lpstr>
      <vt:lpstr>Concept</vt:lpstr>
      <vt:lpstr>Example</vt:lpstr>
      <vt:lpstr>Example</vt:lpstr>
      <vt:lpstr>Example</vt:lpstr>
      <vt:lpstr>Questions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with the Addition-or-Subtraction Method</dc:title>
  <dc:creator>Shannon Hames</dc:creator>
  <cp:lastModifiedBy>Shannon Hames</cp:lastModifiedBy>
  <cp:revision>3</cp:revision>
  <dcterms:created xsi:type="dcterms:W3CDTF">2015-07-03T12:47:31Z</dcterms:created>
  <dcterms:modified xsi:type="dcterms:W3CDTF">2015-09-17T14:21:35Z</dcterms:modified>
</cp:coreProperties>
</file>