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7T14:12:01.294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11642 8731 0,'33'0'31,"0"0"-15,-33 0-16,33-33 15,-33 33 1,33 0-16,0 0 15,0 0-15,0 0 16,0 0-16,0 0 16,0 0-1,0 0-15,34 0 16,-34 0-16,33 0 15,-33 33-15,33-33 16,-33 0-16,33 0 31,-33 0-31,33-33 16,-32 66-16,32-66 15,-33 33-15,33 0 16,0 0-16,0 0 16,-33 0-1,33 0-15,1 0 16,-1 0-16,0 0 15,-33 0-15,33 0 16,0 0 0,0 0-16,1 0 15,-1 0-15,0 0 16,0 0-16,0 0 15,0-33-15,0 33 16,1 0 0,-1 0-16,33 0 15,-66 0-15,66 0 16,-33 0-16,1 0 15,-1 0 1,33 0-16,-33 0 16,0 0-1,33 0-15,-32 0 16,-1 0-16,0 0 15,33 0 1,-33 0-16,33 0 16,-32 0-16,-1 0 15,33 33-15,-33-33 16,0 0-1,33 0-15,-32 0 16,-1 0-16,33 0 16,-33 0-16,33 0 15,-33 0 1,34 0-16,-34 0 15,0 0-15,33 0 16,-33 0-16,34 0 16,-1 0-16,-33 0 15,33 0 1,-33 33-16,33-33 15,-32 0-15,32 0 16,-33 0-16,33 0 16,0 0-1,-32 0 1,32 0-16,0 0 15,-33 0-15,33 0 16,1 0-16,-1 33 16,0-33-1,-33 0-15,33 0 16,-32 0-16</inkml:trace>
  <inkml:trace contextRef="#ctx0" brushRef="#br0" timeOffset="1950.025">11344 7706 0,'0'33'31,"0"33"-15,0-33-16,0 0 16,0 0-1,0 34-15,0-34 16,0 0-1,0 33-15,0-33 16,0 33 0,33-33-1,-66 0 16</inkml:trace>
  <inkml:trace contextRef="#ctx0" brushRef="#br0" timeOffset="2277.6292">11113 7938 0,'0'-34'0,"33"34"16,-33 34-16,33-34 15,33 0-15,-33 0 16,0 0-16,33 0 16,-33 0-1,33 0-15,-33 0 16,34 0-16,-34 0 15,0 0-15,0 0 16</inkml:trace>
  <inkml:trace contextRef="#ctx0" brushRef="#br0" timeOffset="3026.4388">11542 7375 0,'-99'0'15,"33"0"-15,33 0 16,-33 33-16,0-33 16,0 33-16,33 0 15,-34 1 1,34-1-16,0 0 15,-33 33-15,33-33 16,0 33-16,33 0 16,-33 0-16,33 1 15,0-1 1,0 0-16,0 0 15,33 0-15,-33 0 16,66-33-16,-33 33 16,0-32-1,0-1 1,33 0-16,-32 0 15,32 0-15,0-33 16,0 0-16,0 0 16,0 0-16,0 0 15,-33-33 1,34 0-16,-1 33 15,0-33-15,-33 0 16,0-34-16,33 34 16,-33 0-1,0-33-15,0 33 16,0-33-16,-33 33 15,34-33-15,-34 0 16,0 32-16,0-32 16,0 0-1,0 33-15,-34-33 16,1 33-16,0-33 15,-33 33-15,33 0 16,-33-1 0,33 34-1,-33 0-15,33 0 16,0 34-16</inkml:trace>
  <inkml:trace contextRef="#ctx0" brushRef="#br0" timeOffset="3962.4508">13262 9029 0,'33'-33'16,"-33"0"-1,33 33-15,0 0 16,1 0-16,-1 0 15,0 0 1,0 33-16,0 0 16,0 0-1,-33 33-15,0-33 16,0 33-16,0 0 15,-33 1 1,33-1-16,-33 0 16,0-33-16,0 33 15,0 0-15,-1 0 16,1-32-16,0-1 15,0 0 1,33 0-16,-33-33 16,66 33 15,-33-66-16,33 33-15,0 0 16,0 0-16,1 0 16,32 0-16,-33 0 15,33 0 1,0 0-16,-33-33 15,33 33-15,0 0 16,-33 0-16,1 0 16,-1-33-1,0 33 1</inkml:trace>
  <inkml:trace contextRef="#ctx0" brushRef="#br0" timeOffset="4290.055">14453 9327 0,'-33'33'16,"0"0"-1,0 0 1,0 0-16,0 33 16,-1-33-16,-32 33 15,33 0-15,-33 1 16,33-34-16,0 33 15,0-33 1,33 0-16,-33 0 16,0-33-1,33 0 1,0 0-1</inkml:trace>
  <inkml:trace contextRef="#ctx0" brushRef="#br0" timeOffset="4617.6592">14089 9260 0,'33'67'16,"-33"-67"0,0 66-16,33-33 15,0 0-15,0 33 16,0-33-1,1 33-15,-34 0 16,33-33-16,0 1 16,0-1-1,0 0-15,-33 0 16,33-33-1,-33 33-15,33-33 16,0 0-16</inkml:trace>
  <inkml:trace contextRef="#ctx0" brushRef="#br0" timeOffset="4882.8626">14982 9459 0,'33'0'16,"0"0"-16,0 0 15,0 0-15,0 0 16,0-33-16,1 33 15,32 0 1,-33 0-16,0 33 16,0-33-1,33 0-15</inkml:trace>
  <inkml:trace contextRef="#ctx0" brushRef="#br0" timeOffset="5194.8666">15081 9790 0,'33'0'32,"0"0"-32,0 0 15,1 0-15,-1 0 16,33 0-1,-33 0-15,33 0 16,0 0-16,-33 0 16,33 0-1</inkml:trace>
  <inkml:trace contextRef="#ctx0" brushRef="#br0" timeOffset="5600.4718">16173 9062 0,'0'66'16,"0"-33"-1,0 33-15,-33 0 16,33-32-16,0 32 15,0 33 1,-33-33-16,33 0 16,0 33-1,33-32-15,-33-1 16,0 0-16,0 0 15,33-33 1,-33 0-16,33-33 16,-33 0-16,33 0 15,0-33-15</inkml:trace>
  <inkml:trace contextRef="#ctx0" brushRef="#br0" timeOffset="5990.4768">16933 9393 0,'0'-33'16,"0"0"-16,0-1 15,-33-32 1,33 33-16,0 0 16,-33 0-1,0 33 1,0 0-16,33-33 15,-33 66-15,0-33 16,0 33-16,0 0 16,0 0-16,0 33 15,0-32 1,33-1-16,0 33 15,0-33-15,33 0 16,0-33-16,33 33 16,-33-33-1,33 0-15,0 0 16,-33 0-16</inkml:trace>
  <inkml:trace contextRef="#ctx0" brushRef="#br0" timeOffset="6366.8818">16867 9459 0,'-66'33'16,"33"-33"-16,33 33 15,-33 33-15,0 0 16,0 0-16,0 1 16,0-1-1,33 0 1,0 0-16,33-33 15,0 0-15,0 0 16,0-33-16,33 33 16,-33-33-1,33-33-15,0 0 16,-33 0-16,1 0 15,-34-33-15,33-33 16,-33 33-16,-33 32 16,33-32-1,0 33-15</inkml:trace>
  <inkml:trace contextRef="#ctx0" brushRef="#br0" timeOffset="7848.9008">16404 5655 0,'-33'34'16,"0"32"-1,33-33 1,-33 0-16,0 0 16,0 33-1,0-33-15,0 33 16,0 0-16,-34 1 15,34-1-15,0 0 16,-33 0-16,0 33 16,33-33-1,-33 34-15,33-1 16,-33 0-16,-1-33 15,1 33-15,33 1 16,-33-1 0,0 0-16,33 0 15,-33-33-15,33 34 16,-34-1-16,1 0 15,33 0 1,0-33-16,-33 34 16,33-34-1,0 0-15,0-33 16,0 33-16,0 0 15,0-33 1,0 0-16,33 1 16,-34-1-16,1 33 15</inkml:trace>
  <inkml:trace contextRef="#ctx0" brushRef="#br0" timeOffset="11171.7434">13262 10253 0,'-33'0'16,"66"0"15,0 0-15,0 0-1,67 0-15,-34 0 16,0-33-16,66 33 15,-33 0-15,1 0 16,-1 0-16,33 0 16,-33 0-1,1 0-15,-1 0 16,-33 0-16,0 0 15,-33 0-15,0 0 16</inkml:trace>
  <inkml:trace contextRef="#ctx0" brushRef="#br0" timeOffset="11717.7504">13659 10616 0,'33'-33'31,"0"0"-31,33 33 15,-33-33-15,1 33 16,32 0 0,-33 33-16,0-33 15,-33 33-15,33 0 16,-33 0-16,0 34 15,-33-1-15,0 0 16,0-33 0,0 33-1,0-33-15,-1 0 16,1 0-16,33 0 15,-33-33-15,33 34 16,0-68 31,33 34-47,0 0 15,34 0 1,-34 0-16,33 0 16,0 0-16,0-33 15,33 33-15,-32 0 16,32 0-1,0-33 1</inkml:trace>
  <inkml:trace contextRef="#ctx0" brushRef="#br0" timeOffset="12138.9558">16007 10319 0,'0'0'16,"33"0"-16,34 0 15,-1 0-15,0 0 16,33 0-16,0 0 16,0 0-1,1 0-15,-1 33 16,-33-33-16,0 0 15,-33 0-15,0 33 16,-33-33 15</inkml:trace>
  <inkml:trace contextRef="#ctx0" brushRef="#br0" timeOffset="12606.9618">16206 10683 0,'33'-34'15,"0"34"1,33 0-16,0-33 15,0 33-15,-33 33 16,34-33 0,-34 34-16,0-1 15,0-33-15,-33 66 16,-33-33-16,33 33 15,-66-33 1,32 33-16,1-33 16,-33 0-1,33 34-15,0-67 16,0 33-16,33 0 15,0-33 32,66 0-47,-33 0 16,0 0-1,33 0-15,1 0 16,-1 0-16,0 0 16,-33 0-16,33 0 15</inkml:trace>
  <inkml:trace contextRef="#ctx0" brushRef="#br0" timeOffset="13152.9688">14751 12204 0,'-34'33'15,"1"0"1,0 0-16,0 33 16,-33 0-1,33 1-15,-33-1 16,33 33-1,-33-33-15,33 0 16,0 0-16,-1-33 16,34 1-16,-33-34 15</inkml:trace>
  <inkml:trace contextRef="#ctx0" brushRef="#br0" timeOffset="13449.3726">14354 12138 0,'33'0'16,"0"33"-16,-33 0 15,33 33-15,0-33 16,-33 33-16,33 33 16,0-32-1,0-1 1,33 0-16,-33 0 15,0 0-15,1-33 16,-34 0-16,33 0 16</inkml:trace>
  <inkml:trace contextRef="#ctx0" brushRef="#br0" timeOffset="13683.3756">14916 12468 0,'33'0'16,"0"0"-16,33 0 15,-33 0-15,33 0 16,-33 0-16,34 0 15,-34 0 1,0 0-16</inkml:trace>
  <inkml:trace contextRef="#ctx0" brushRef="#br0" timeOffset="13964.1792">14949 12766 0,'33'0'16,"0"0"-1,0 0-15,33 0 16,0 0-16,1 0 15,-1 0 1,0-33-16,0 33 16,0-33-16,33 33 15,-32-33-15,-1 33 16,0-33-16</inkml:trace>
  <inkml:trace contextRef="#ctx0" brushRef="#br0" timeOffset="14652.5882">16305 12336 0,'0'-33'15,"-33"0"1,33 0-16,-33 0 15,0 33-15,0 0 16,0-33-16,-34 33 16,34 33-1,-33-33-15,33 0 16,0 33-16,-33 0 15,33 0-15,0 0 16,0 33 0,33-33-16,0 34 15,0-34-15,0 0 16,0 33-16,33-33 15,0 0 1,0-33-16,33 33 16,-33-33-1,0 0-15,33-33 16,-33 33-16,1-33 15,-1 0 1,0 0-16,-33-33 16,33 33-16,-33-1 15,33-32-15,-33 33 16,33 0-16,-33-33 31,33 33-15,-33 99 46,-33-33-62,33 0 16,0 33-16,0 1 15,0-1-15,0 0 16,0 0-1,0 33-15,0-66 16,0 33-16,0-32 16,0 32-16,0-66 15,33 33 1,0-33-16</inkml:trace>
  <inkml:trace contextRef="#ctx0" brushRef="#br0" timeOffset="15479.3988">16702 12204 0,'-33'-99'15,"-33"33"-15,-1-1 16,1 1-16,0 0 16,0 0-16,0 33 15,-33 0 1,33-33-16,-34 33 15,-32 0-15,33 33 16,-34-34-16,34 34 16,-33 0-16,0 0 15,32 0 1,-32 34-16,33-1 15,-33 0-15,32 0 16,-32 33-16,66-33 16,-33 33-1,0 0 1,-1 0-16,34 34 15,0-34-15,33 0 16,-33 0-16,33 33 16,33-33-16,0 1 15,0 32 1,0 0-16,33-33 15,0 33-15,0-32 16,33-1-16,0 0 16,0 0-1,34 0-15,-1 0 16,0 0-16,33-33 15,-32 1-15,-1 32 16,33-66 0,0 33-16,-32-33 15,32 0-15,0 0 16,0 0-16,1 0 15,-1-33 1,-33 0-16,34 33 16,-34-67-1,0 34-15,0-33 16,-33 0-16,34 0 15,-34-33 1,-33 33-16,33-34 16,-33 1-16,-33 0 15,33-33-15,-33 32 16,-33 1-16,33 0 15,-33 0 1,0 0-16</inkml:trace>
  <inkml:trace contextRef="#ctx0" brushRef="#br0" timeOffset="18662.8397">14717 11774 0,'-33'33'0,"-33"-33"15,0 0-15,33 33 16,-66-33-16,33 0 16,-34 0-16,1 0 15,-33 0 1,33-33-1,-34 33-15,1 0 16,0-33-16,-34 0 16,34 0-16,-33 33 15,-1-66 1,1 33-16,-33 0 15,32-34-15,1 1 16,0-33-16,-34 33 16,34-33-1,-1-1-15,1-32 16,-33 33-16,65 0 15,-32-34-15,33-32 16,-1 0-16,-32 32 16,33-32-1,32 33-15,-32-67 16,33 34-16,0 0 15,33-34-15,-1 1 16,-32-1 0,66 1-16,-33-1 15,33 1-15,0 0 16,33-1-1,0 1-15,0-1 16,33 1 0,-33-1-16,66 34 15,-33-33-15,33 32 16,0 1-16,1-1 15,32 1 1,-33 0-16,33 32 16,0 34-16,34-33 15,-34 33-15,33-1 16,-33 1-1,34 33-15,-34 33 16,33-33-16,-33 33 16,34 33-16,-34-33 15,33 33 1,1 33-16,-34-33 15,0 33-15,33 0 16,-33 33-16,34-33 16,-34 33-1,0 0-15,-33 1 16,34 32-1,-34-33-15,33 33 16,-33-33-16,0 0 16,0 34-16,1-34 15,-1-33 1,-33 33-16,0-33 15,0 0-15,0 0 16,0-33-16,0 0 16,0 0-1,-33-33-15,33 0 16,-33 0-16,33 0 15,-33-33-15,33 33 16,-33-33-16,0 33 16,0-1-1,0 1-15,0 0 16,-33-33-1,33 66 32,-33 33-31,33 0-1,0 33-15,0-32 16,0 32 0,0-33-16,0 33 15,0-33-15,0 0 16,0 33-16,-33-33 15,33 0 1,-33 0 0,33-33-16,0 0 15,-33 0-15,0 0 16,0 0-16,0 0 15,0-33 1,0 33-16,0 0 16,0 0-16,-1 0 15,34-33-15,0 0 31,0 0-15,34 0-16,-1 0 16,0 0-16,0 0 15,0 0-15,0 0 16,0 0-1,0 0 1,0 33-16,0 0 16,-66 66 15,0-33-16,0 0-15,0 33 16,0 0-16,33-33 16,-33 0-1,66-33 1,0 0-16,0-33 15,33 33-15,-33-33 16,0 0-16</inkml:trace>
  <inkml:trace contextRef="#ctx0" brushRef="#br0" timeOffset="20378.8617">22258 6251 0,'0'-33'31,"-33"0"-15,33 0-16,-33 33 15,33-34 1,-33 1-16,0 33 15,0 0-15,0-33 16,0 33-16,-1 33 16,1-33-16,0 33 15,0 1 1,0-1-16,0 0 15,0 33-15,33-33 16,-33 33-16,33 0 16,33-33-16,0 33 15,0-32 1,0-1-1,0 0-15,33-33 16,-32 0-16,32-33 16,0 0-16,-33 33 15,0-67 1,0 34-16,0 0 15,-33-33-15,33 33 16,-33-33-16,0 33 16,0 0-1,0 99 32,0-33-47,-33 33 16,33 33-1,0-33-15,0 34 16,0-1-16,0-33 15,33 33-15,-33-33 16,33 1-16,-33-34 16,33 0-1,-33 0-15,33-33 16,1-33-1,-1 0-15,-33-34 16</inkml:trace>
  <inkml:trace contextRef="#ctx0" brushRef="#br0" timeOffset="20675.2655">22953 6185 0,'0'66'31,"0"0"-31,0-33 16,0 33-16,-33 33 15,33-32 1,0-1-16,0 0 15,0 0-15,0 0 16,0-33-16,0 0 16,-34 0-1,34-66 16</inkml:trace>
  <inkml:trace contextRef="#ctx0" brushRef="#br0" timeOffset="20878.0681">22721 6582 0,'33'0'0,"0"0"16,0 0-16,0 0 15,34 0-15,-34-34 16,66 34-16,-33 0 16,0 0-1</inkml:trace>
  <inkml:trace contextRef="#ctx0" brushRef="#br0" timeOffset="21455.2755">23713 6482 0,'0'33'0,"0"0"15,0 1-15,0 32 16,0-33-16,0 33 15,33-33-15,-33 0 16,67 0 0,-34 0-16,0-33 15,0 0-15,33-33 16,-33 0-16,0 33 15,0-66 1,0 33-16,-33 0 16,33-33-16,-33-1 15,0 34-15,0 66 63,0 34-63,0-1 15,0 0-15,0 0 16,0 33-1,0 0 1,0 1-16,0-1 16,0-33-16,-33 0 15,33 0-15,0-33 16,-33 34-1,0-34-15,0-33 16,0 33-16,0-33 16,-33-33-16,66 33 15,-33-33 1,0-1-16,33 1 15</inkml:trace>
  <inkml:trace contextRef="#ctx0" brushRef="#br0" timeOffset="21985.6823">24507 6515 0,'0'0'31,"33"0"-15,0 0-1,33 0-15,-33 0 16,34 0 0,-34-33-16,33 33 15,-33 33-15,33-33 16,-33 0-16</inkml:trace>
  <inkml:trace contextRef="#ctx0" brushRef="#br0" timeOffset="22235.2855">24705 6813 0,'34'0'31,"-1"0"-31,0 0 16,33 0-16,-33 0 16,33-33-1,0 33-15,0-33 16,34 33-1,-34-33-15</inkml:trace>
  <inkml:trace contextRef="#ctx0" brushRef="#br0" timeOffset="22531.6893">25830 6152 0,'0'33'0,"0"33"16,0-33-16,0 33 16,0 33-16,0-33 15,-33 34-15,33-1 16,0 0 0,0 0-16,0-33 15,33-33-15,-33 34 16,0-34-1,33-66-15</inkml:trace>
  <inkml:trace contextRef="#ctx0" brushRef="#br0" timeOffset="22859.2935">26227 6317 0,'0'33'15,"33"0"1,-33 33-16,0-33 16,0 0-16,0 34 15,0-34 1,0 0-16,33 0 15,-33 0-15,33 0 16,33-33-16,-33 0 16,0 0-1,33 0-15,1 0 16,-34-33-16,0 33 15,0-33-15,0 33 16,0-33-16,0 0 16</inkml:trace>
  <inkml:trace contextRef="#ctx0" brushRef="#br0" timeOffset="23124.4969">26855 6251 0,'0'66'16,"0"-33"-16,0 33 16,0 0-16,-33 0 15,33 34-15,0-1 16,0 0-1,0 0-15,0-33 16,0 34-16,0-34 16,0 0-16,0 0 15,-33 0 1</inkml:trace>
  <inkml:trace contextRef="#ctx0" brushRef="#br0" timeOffset="23592.5029">21431 7971 0,'33'0'0,"-33"0"16,66-33-16,-32 33 15,32 0-15,0 0 16,0 0-16,33 0 16,-33-34-16,0 34 15,34-33 1</inkml:trace>
  <inkml:trace contextRef="#ctx0" brushRef="#br0" timeOffset="24216.5109">22754 7739 0,'0'-33'0,"-33"33"16,0-33-16,0 33 15,0-33-15,-33 33 16,0 0-16,33 0 15,-34 0 1,1 33 0,33 0-16,-33 0 15,33 0-15,33 33 16,-33-33-16,33 0 15,0 1 1,33-1-16,-33 0 16,33 0-16,33-33 15,-33 0-15,33 0 16,-33-33-16,34 33 15,-34-33 1,0 0-16,0-1 16,0 1-16,-33 0 15,33 0-15,-33 0 16,0 0-1,0 66 32,0 33-31,0 0-16,0-32 15,0 32-15,0 33 16,0-33 0,0 33-16,0-33 15,0 34 1,0-34-16,0-33 15,0 33-15,0-33 16,33 0 0,-33 0-1,33-66 1</inkml:trace>
  <inkml:trace contextRef="#ctx0" brushRef="#br0" timeOffset="24544.1151">25400 8103 0,'66'0'0,"-33"0"16,33 0-16,1 0 15,-1 0-15,0-33 16,0 33-16,33 0 15</inkml:trace>
  <inkml:trace contextRef="#ctx0" brushRef="#br0" timeOffset="25152.5229">26756 7838 0,'0'-33'0,"-33"33"15,0-33-15,0 33 16,0-33-16,-33 33 16,32 0-1,-32 33 1,0-33-16,33 33 15,-33 0-15,33 0 16,0 0-16,33 1 16,-33 32-1,66-33-15,-33 0 16,33 0-16,0 0 15,0-33-15,33 33 16,-33-33-16,0-33 16,33 33-1,-32-33-15,-1 0 16,0 0-16,0 0 15,0 0-15,0 0 16,-33-1 0,33 1-1,-33 66 32,0 1-47,-33 32 16,33 0-1,0 0-15,0 0 16,0 0-16,-33 0 15,33 1 1,0-1-16,0 0 16,0-33-16,0 33 15,-33-33-15,0 33 16</inkml:trace>
  <inkml:trace contextRef="#ctx0" brushRef="#br0" timeOffset="25901.3325">20869 9062 0,'33'0'16,"0"33"-1,0-33-15,33 0 16,1 0-16,-1 0 16,33 0-1,0 0-15,0 0 16,34 0-16,-1 33 15,0-33-15,0 0 16,1 0 0,32 0-1,1 0-15,-1 0 16,33 0-16,-32 0 15,-1 0-15,33 0 16,-32 0 0,32 0-16,1 0 15,-34 0-15,34 0 16,-1 33-16,0-33 15,1 0-15,-1 0 16,1 0 0,-1 0-16,1 0 15,-34 33-15,0-33 16,34 0-16,-67 0 15,0 0 1,1 0-16</inkml:trace>
  <inkml:trace contextRef="#ctx0" brushRef="#br0" timeOffset="27851.3575">23614 9790 0,'33'-33'16,"-66"66"15,33 0-15,0 33-1,0-33-15,0 33 16,0-33-16,0 33 15,33-33-15,0 0 16,0-33-16,0 33 16,34-33-1,-34-33-15,0 33 16,33-33-16,-33 0 15,0-33-15,-33 33 16,33 0 0,-33-33-1,33 33-15,-33 0 16,0 66 31,-33 0-32,33 33-15,0 0 16,0 33-16,0 1 15,0-1-15,0 0 16,0 33 0,0-33-16,0 1 15,0-1-15,-33-33 16,33 0-16,-33 0 15,-33-33-15,33 1 16,0-1 0,-34-33-16,34 0 15,-33-33-15,33-1 16,0 1-16,33-33 15,0 0 1,33 0 0,0 0-16</inkml:trace>
  <inkml:trace contextRef="#ctx0" brushRef="#br0" timeOffset="28100.9607">24441 9922 0,'33'0'16,"0"0"-16,0 0 15,0 0-15,33 0 16,-33 0-16,34 0 16,-34 0-1</inkml:trace>
  <inkml:trace contextRef="#ctx0" brushRef="#br0" timeOffset="28350.5639">24540 10286 0,'33'0'16,"0"0"-16,33 0 15,-33 0-15,34-33 16,-1 33-16,0-33 16,0-1-1,0 34-15,0-33 16</inkml:trace>
  <inkml:trace contextRef="#ctx0" brushRef="#br0" timeOffset="28896.5709">25863 9856 0,'-33'0'31,"0"-33"-31,0 33 16,0-33-16,0 33 16,0 0-1,0 0-15,-1 0 16,1 0-16,0 0 15,33 33-15,-66-33 16,66 33-16,-33 0 16,0 0-1,33 33-15,0-33 16,33 0-1,0-33-15,0 0 16,0 33 0,0-33-16,0 0 15,34 0-15,-34 33 16,33-33-16,-33 33 15,0 0-15,-33 1 32,0-1-32,0 33 15,-33-33 1,33 33-16,-33-33 15,-33-33 1,33 33-16,0-33 16,-1 0-16,1 0 15,0-33-15,0 0 16</inkml:trace>
  <inkml:trace contextRef="#ctx0" brushRef="#br0" timeOffset="29754.5819">26128 9459 0,'-100'-66'0,"34"33"15,-33 0-15,0-1 16,0 1-16,-34 33 15,1-33-15,0 33 16,-1 0 0,1 0-16,-33 33 15,32 0-15,-32 1 16,33-1-16,-34 0 15,34 33-15,0-33 16,0 33 0,-1 0-16,1 33 15,33-32-15,0 32 16,-1 0-16,34-33 15,0 33 1,0 1-16,33-1 16,0 0-16,0-33 15,33 33-15,0 1 16,33-1-16,0-33 15,0 0 1,33 33 0,0-32-16,0-1 15,34 0-15,-1-33 16,0 33-16,33-33 15,-32 0 1,32-33-16,0 33 16,0-33-16,1 0 15,32-33-15,0 33 16,-32-33-1,-1 33-15,33-33 16,-32-33-16,32 33 16,-33-33-16,1 33 15,-34-34-15,33 1 16,0 0-1,-32 0-15,-1-33 16,-33 33-16,0-34 16,0 1-16,-33 0 15,0 0 1,0 0-16,-33 32 15,-33-32-15,33 33 16,-33-33 0,-33 33-16,33 0 15,-33-1 1,0 34-16</inkml:trace>
  <inkml:trace contextRef="#ctx0" brushRef="#br0" timeOffset="32328.6149">23416 13891 0,'-33'0'0,"-1"-33"16,1-1-1,0 34-15,0-33 16,0 0-16,0 33 15,-33-33 1,0 33-16,0 0 16,0 0-16,-1 0 15,1 33-15,0-33 16,0 33-16,-33-33 15,33 67 1,33-34-16,-34 0 16,1 33-16,33 0 15,-33 0-15,66 0 16,-33 0-16,33 1 15,0-34 1,33 33-16,0 0 16,0-33-16,33 0 15,-33-33-15,34 33 16,-1-33-1,33 0-15,-33-33 16,33 33-16,-33-33 16,34 0-1,-34-33-15,0 33 16,0-33-1,-33-1-15,33 34 16,-33-33-16,0 0 16,-33 0-16,33 33 15,-33-33 1,0 33-16,0-34 15,0 67 48,-33 34-48,33 32-15,0 0 16,0 0-16,0 0 16,-33 33-1,33 1-15,0-1 16,-33 0-16,33 0 15,0 34-15,-33-34 16,33 0 0,-33 0-1,33 33-15,0-65 16,-33 32-16,33-33 15,-33 0-15,33 0 16,0-33-16,-33 0 31,33-33-31</inkml:trace>
  <inkml:trace contextRef="#ctx0" brushRef="#br0" timeOffset="32718.6199">23945 15478 0,'0'33'16,"0"0"-16,0 0 15,0 0-15,0 34 16,-33-1-16,33-33 15,-33 33 1,0 0-16,33-33 16,-33 33-16,-1-33 15,34-33-15,-33 0 16</inkml:trace>
  <inkml:trace contextRef="#ctx0" brushRef="#br0" timeOffset="33592.2311">25433 14056 0,'-33'0'16,"-33"0"-16,0 0 15,0 0-15,-1 0 16,-32 0-16,33 0 15,0 0-15,0 0 16,0 0 0,-1 0-16,34 0 15,0 0-15,-33 0 16,66 0-16,-33 33 15,33-33 1,-33 66 0,33-33-1,-33 0-15,33 34 16,0-1-16,0 0 15,0 0 1,0-33-16,0 0 16,33 0-16,0 0 15,-33-33-15,33 0 16,0 0-16,0 0 15,0-33 1,34 33-16,-1-33 16,0 0-16,-33 0 15,66 33-15,-33-33 16,0 33-1,1 0-15,32 33 16,-33-33-16,-33 33 16,33 33-16,-33-33 15,0 33-15,-33 1 16,33 32-1,-33-33-15,0 0 16,-33 0 0,33 0-16,-66 0 15,33-32-15,-33 32 16,0 0-1,0-33-15,-34 0 16,34 0-16,-33-33 16,33 0-16,33-33 15,0 0-15,33-33 16,0-33-1</inkml:trace>
  <inkml:trace contextRef="#ctx0" brushRef="#br0" timeOffset="34075.8373">25698 13262 0,'99'66'0,"33"1"16,-33-1-16,1 0 15,-1 33-15,-33 0 16,0 34-16,-33-34 16,0 33-1,0 0-15,-33 1 16,0-1-16,-33-33 15,0 33-15,0 1 16,0-34 0,-33 0-16,0 0 15,0-32-15,-34-1 16,34 0-16,-33-33 15,0-33-15,0 0 16</inkml:trace>
  <inkml:trace contextRef="#ctx0" brushRef="#br0" timeOffset="34684.2451">22192 13262 0,'-33'33'16,"0"0"-16,-33 0 16,-1 34-16,1 32 15,0 0-15,0 0 16,-33 34-1,33-1-15,0 0 16,32 0-16,-32 34 16,33-1-16,0 1 15,33-1-15,0 0 16,33 1-1,0-34-15,33 0 16,1 0-16,-1 1 16,0-34-16,33 0 15,0-33-15,34-33 16</inkml:trace>
  <inkml:trace contextRef="#ctx0" brushRef="#br0" timeOffset="36462.6679">27451 12568 0,'-133'-33'0,"1"33"15,33 0-15,-34-33 16,1 33-16,-33-34 15,-1 34-15,1-33 16,0 33 0,-1-33-16,-32 33 15,-1 0-15,1-33 16,-34 33-16,1 0 15,33 0-15,-34 0 16,-33 0 0,34 0-16,-1 0 15,1 0-15,-1 0 16,1 0-16,-1 0 15,34 0-15,-34 33 16,1-33 0,32 0-16,1 0 15,0 0-15,32 0 16,1 0-16,33 33 15,-1-33-15,34 0 16,-33 33 0,66-33-1,-34 34-15,67-34 16,-33 66-16,33-33 15,0 33-15,0 0 16,0 0 0,33 33-16,-33 1 15,33-1-15,0 33 16,0 34-16,0-34 15,0 33-15,-33 34 16,33-1 0,0 1-16,-33-1 15,33 33-15,-33 1 16,0-1-16,33 1 15,-34-1 1,34-32-16,-33-1 16,33 1-16,0-1 15,0-65-15,0 32 16,33-66-16,1 0 15,-1-33 1,0 1 0,0-34-16,33 0 15,-33-33-15,33 0 16,0 0-16,34 0 15,-34 0 1,33-33-16,0 33 16,0-33-16,1 0 15,32-1-15,0 1 16,33 0-16,-32 33 15,32-33-15,0 0 16,1 0 0,32 0-1,100 0-15,-100 0 16,34 33-16,-1-33 15,1 33-15,-1-33 16,1 33-16,33-33 16,-1 33-1,-32 0-15,32 0 16,-32 33-16,32-33 15,-32 0-15,-1 33 16,1 0 0,-34-33-1,-32 33-15,-1-33 16,-33 33-16,1-33 15,-34 0-15,-33 0 16,0 0-16,-33 0 16,0-33-1,0 33-15,-33-99 16,33 66-1,-33-67-15,0 34 16,0-33-16,0 0 16,0 0-1,0-34-15,0 1 16,0 0-16,0-1 15,-33-32-15,33 33 16,0-34 0,0 34-16,0-33 15,0-1-15,0 1 16,0 33-16,0-34 15,0 1-15,0 33 32,0-34-32,33 34 15,-33 0-15,0 0 16,0-1-16,0 34 15,0-33-15,33 33 16,-33 32 0,0 1-16,0 0 15,0 0-15,0 0 16,-33 33-16,33 0 15,-33 0 1,33 33 0,-33 0-16,0 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7T14:12:40.520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11906 7871 0,'0'33'32,"0"34"-17,0-1-15,0-33 16,0 0-1,0 0-15,0 33 16,0-33-16,-33 0 16,33 0-1,0 33 16,0-99 1</inkml:trace>
  <inkml:trace contextRef="#ctx0" brushRef="#br0" timeOffset="249.6032">11741 8004 0,'0'0'16,"33"0"0,0 0-1,0 0-15,0 0 16,0 0-1,0 0-15,33 0 16,-32 0-16,-1 33 16,0-33-1</inkml:trace>
  <inkml:trace contextRef="#ctx0" brushRef="#br0" timeOffset="1170.015">11509 8665 0,'33'0'15,"-33"0"1,34 0-16,-1 0 16,0 0-16,0 0 15,33 0 1,-33 0-16,33 33 15,0-33-15,33 0 16,-32 0-16,32 0 16,-33 0-1,33 33-15,0-33 16,-32 0-16,32 0 15,0 0-15,0 0 16,0 0-16,1 0 16,-34 33-1,33-33-15,0 0 16,0 0-16,34 0 15,-34 0-15,33 0 16,-33 0 0,1 0-16,-1 0 15,33 0 1,-33 0-16,1 0 15,32 0-15,-33 0 16,33-33 0,-32 33-16,32 0 15,-33 0-15,33 0 16,1 0-16,-34 0 15,0 0 1,33 0-16,-32 0 16,32 0-16,-33 0 15,34 0-15,-1 0 16,-33 0-16,33 0 15,1 0 1,-1 0-16,0 0 16,0 0-16,-32 0 15,32 0-15,0 0 16,1 33-1,-34-33-15,33 0 16,-33 33-16,-33-33 16</inkml:trace>
  <inkml:trace contextRef="#ctx0" brushRef="#br0" timeOffset="2215.2284">12270 7739 0,'-33'0'0,"33"0"16,-33-33-16,-33 33 15,33 0-15,0-33 16,0 33-16,-1 0 15,1 0 1,-33 0-16,33 0 16,0 0-1,-33 33-15,33 0 16,0-33-16,0 33 15,0 0 1,0 0-16,0 0 16,-1 34-16,1-34 15,33 0-15,-33 33 16,33-33-1,0 33-15,0-33 16,0 33-16,33-33 16,0 0-16,-33 0 15,67 1-15,-34-1 16,33 0-1,0-33-15,0 33 16,0-33-16,0 0 16,34-33-16,-34 33 15,33-33 1,-33 0-16,0-1 15,0-32-15,-33 0 16,1 0-16,-1 0 16,-33 0-1,0 0 1,0-1-16,-33 1 15,-34 33-15,34-33 16,-33 33-16,0 0 16,0 33-16,0-33 15,0 0 1,33 33-16</inkml:trace>
  <inkml:trace contextRef="#ctx0" brushRef="#br0" timeOffset="4726.8606">13891 9293 0,'0'-33'16,"-33"-33"-1,-1 33 1,34 0-16,-33 0 15,33 0-15,-33 0 16,0 0 0,-33 0-16,33 0 15,-33 33-15,33 0 16,-33 33-16,33-33 15,-34 33 1,34 0-16,0 33 16,33-33-16,-33 33 15,33 0-15,33 1 16,-33-1-16,66-33 15,-32 0 1,32 0-16,33-33 16,-33 0-1,33 33-15,-33-66 16,1 33-16,-34-33 15,0 0 1,-33-33-16,0-1 16,0 34-16,-33 0 15,-34 0-15,34 0 16,0 33-16,0 33 15,-33-33-15</inkml:trace>
  <inkml:trace contextRef="#ctx0" brushRef="#br0" timeOffset="5288.4678">13758 9558 0,'-33'-66'16,"33"66"-16,-33 0 15,0 0-15,0 0 16,0 0-16,-33 0 16,33 33-1,0 0-15,0 33 16,0-33-16,33 33 15,0 1-15,0 32 16,0-33-16,33 0 16,33-33-1,-33 0-15,33-33 16,33 33-16,-33-33 15,0-33-15,1 33 16,-1-33-16,0-33 16,-33 33-1,0-33-15,0-33 16,-33 32-16,-33 1 15,0 0-15,0 33 16,0 0 0,-33 0-16,33 33 15,0-33 1,-1 33-16,1 0 15,33 33-15</inkml:trace>
  <inkml:trace contextRef="#ctx0" brushRef="#br0" timeOffset="5662.8726">14784 9492 0,'-33'33'15,"-1"-33"1,1 33-16,-33 0 15,33 0-15,-33 33 16,33 1 0,-33-1-1,33 0-15,-33 0 16,66 0-16,-33 0 15,33-33-15,-34 0 32,68-99-1,-34 33-16</inkml:trace>
  <inkml:trace contextRef="#ctx0" brushRef="#br0" timeOffset="5928.076">14354 9426 0,'33'33'15,"0"0"-15,0 0 16,-33 0-16,33 33 15,0 0-15,33-33 16,-33 34 0,0-1-1,0 0-15,0-33 16,1 33-16,-1-66 15,0 33-15,-33-33 16,33 0 0</inkml:trace>
  <inkml:trace contextRef="#ctx0" brushRef="#br0" timeOffset="6177.6792">15313 9723 0,'33'-33'16,"0"33"-16,0 0 15,0 0-15,0 0 16,0 0-16,33 33 15,-33-33 1,0 0-16,1 0 16,-1 0-1,-33 0-15</inkml:trace>
  <inkml:trace contextRef="#ctx0" brushRef="#br0" timeOffset="6396.082">15346 9889 0,'33'0'0,"-33"33"15,33-66-15,33 33 16,-33 0-16,33-33 15,0 33-15,1-33 16,-1 0 0</inkml:trace>
  <inkml:trace contextRef="#ctx0" brushRef="#br0" timeOffset="7082.4908">16239 5689 0,'-33'66'16,"0"-33"-16,0 33 15,-34 33-15,1 0 16,0 1-16,0 32 15,-33 33 1,0-32-16,32 32 16,-32 0-16,33 1 15,-33-1-15,33 0 16,0 1-16,-1-34 15,34 33 1,-33-65-16,33 32 16,0-66-16,0 33 15,33-33-15,0-33 16,0 1-1,0-1-15,33-33 16</inkml:trace>
  <inkml:trace contextRef="#ctx0" brushRef="#br0" timeOffset="8720.5118">16371 9128 0,'0'66'15,"0"-33"-15,0 33 16,-33-32-16,33 65 16,-33-33-16,33 33 15,-33 0 1,33 1-16,0 32 15,0-66-15,-33 33 16,66-33-16,-33-33 16,0-33-16,33 0 31,-33 0-31,33-33 15,0-33-15,0 0 16</inkml:trace>
  <inkml:trace contextRef="#ctx0" brushRef="#br0" timeOffset="9174.9178">16768 9194 0,'0'66'16,"-33"1"-1,33-1-15,-33 0 16,33 33-16,0 0 16,0 1-16,0-1 15,33 0 1,0-33-16,0 0 15,33-33-15,-33 0 16,33-33-16,-33 0 16,34-33-1,-1 33-15,-33-66 16,0 33-16,0-33 15,0 33-15,-33-33 16,0 0 0,0-1-1,-33 34-15,33 33 16,-33 0-16,-33 0 15,33 33-15,0 1 16,0 32 0,-1 0-16,34 0 15,-33 33-15,33-66 16,0 33-16,0-33 15</inkml:trace>
  <inkml:trace contextRef="#ctx0" brushRef="#br0" timeOffset="9611.7234">13295 10286 0,'33'0'15,"34"0"1,-1 0-16,33 0 16,0 0-16,33 0 15,34 0 1,-1 0-16,34 0 15,-34 0-15,0 0 16,1 0-16,-34 33 16,-33-33-16,-33 0 15</inkml:trace>
  <inkml:trace contextRef="#ctx0" brushRef="#br0" timeOffset="10017.3286">14651 10616 0,'-33'-33'15,"33"33"-15,-33-33 16,33 0-16,-33 0 15,0 0-15,0 0 16,0 0 0,0 0-16,-33 33 15,0 0-15,32 0 16,-32 33-16,0 0 15,0 0-15,33 33 16,0 0 0,33-33-16,33 34 15,-33-34-15,66-33 16,0 33-16,0-33 15,1 0-15,32-33 16,-33 33 0,0-33-1,-33-1-15,0-32 16,-33 33-16</inkml:trace>
  <inkml:trace contextRef="#ctx0" brushRef="#br0" timeOffset="10502.935">14420 10749 0,'-33'-33'31,"0"33"-31,0 0 16,0 0-16,-1 0 16,1 33-16,-33 0 15,0 0 1,33 0-16,0 33 15,0 0-15,0 33 16,33-32-16,33 32 16,0-33-1,0-33 1,33-33-16,33 33 15,-32-33-15,32-33 16,0 0-16,-33 0 16,0-33-1,0 0-15,-33-1 16,-33 1-16,0 0 15,-33 0-15,0 0 16,-33 33 0,0 0-16,0 0 15,0 33-15,33 0 16,33 0-16,33 0 15</inkml:trace>
  <inkml:trace contextRef="#ctx0" brushRef="#br0" timeOffset="10892.94">15776 10418 0,'33'0'15,"0"-33"-15,66 33 16,0 0-16,1-33 15,32 33-15,0 0 16,34-33 0,-34 33-16,-33 0 15,0 0-15,0 0 16,-65 33-16,-1-33 15</inkml:trace>
  <inkml:trace contextRef="#ctx0" brushRef="#br0" timeOffset="11360.946">16702 10815 0,'0'-66'0,"33"0"16,-33 32-1,-33 1-15,33 0 16,-33 0-16,0 0 15,0 33 1,-34 0-16,34 0 16,-33 33-16,0 0 15,33 0-15,0 34 16,0-34-1,0 33-15,33 0 16,33-33-16,0 0 16,33-33-16,0 33 15,0-66 1,1 33-16,32-33 15,-33 0 1,-33 0-16,0-33 16,0 0-16,-33 32 15,-33 1 1,0 33-16,0 0 15</inkml:trace>
  <inkml:trace contextRef="#ctx0" brushRef="#br0" timeOffset="11797.7516">16669 10947 0,'-33'-33'15,"0"0"1,0 33-16,-34 0 16,34 0-16,0 33 15,-33 0 1,33 0-16,0 33 15,0 1-15,0-1 16,33 33-16,0-33 16,33 0-1,0-33 1,0 0-16,33 0 15,0-33-15,0-33 16,34 33-16,-34-66 16,-33 33-1,0-33-15,0-33 16,0 33-16,-66-1 15,33 1-15,-66 0 16,33 33 0,-33 0-16,0 0 15,-34 33-15</inkml:trace>
  <inkml:trace contextRef="#ctx0" brushRef="#br0" timeOffset="12312.5582">14519 12998 0,'-33'99'46,"0"-33"-46,-33 0 16,33 0 0,0 34-1,-34-1-15,34 0 16,0-33-16,0 0 15,0 0-15,33-66 16,0 0-16</inkml:trace>
  <inkml:trace contextRef="#ctx0" brushRef="#br0" timeOffset="12562.1614">14221 12998 0,'33'0'15,"1"0"-15,-1 33 16,0 33-16,0 0 16,0 0-16,0 0 15,33 34 1,-33-34-16,0 0 15,33 0-15,-33-33 16,0-33-16,1 33 16</inkml:trace>
  <inkml:trace contextRef="#ctx0" brushRef="#br0" timeOffset="12764.964">14784 13295 0,'66'-33'16,"-33"33"-16,0 0 16,33 0-16,-33 0 15,33 33-15,0-33 16,-33 0-1,34 0-15</inkml:trace>
  <inkml:trace contextRef="#ctx0" brushRef="#br0" timeOffset="12952.1664">15015 13560 0,'33'0'0,"33"0"15,0 0-15,1-33 16,-1 33-16,0-33 16,0 0-16</inkml:trace>
  <inkml:trace contextRef="#ctx0" brushRef="#br0" timeOffset="13388.972">15544 12998 0,'66'-33'16,"-33"0"-16,34 33 16,-34 0-16,33 0 15,0 0-15,-33 33 16,0 0-1,-33 33-15,33-33 16,-66 33-16,33 0 16,-33 0-1,0 34-15,-33-34 16,0-33-1,33 33-15,-34-33 16,34 33-16,33-66 16,-33 33-16,66 0 31,0-33-16,1 0-15,32 0 16,0 0-16,0 0 16,33 33-16,-33-33 15,1-33 1,32 33-16,-33 0 15,0-33-15</inkml:trace>
  <inkml:trace contextRef="#ctx0" brushRef="#br0" timeOffset="14028.5802">16239 12733 0,'-132'-99'15,"32"0"-15,-65 32 16,33-32-16,-34 66 16,34 0-1,-100-33-15,34 66 16,0 0-16,-1 33 15,1 0-15,-34 33 16,34 0-16,32 34 16,1-1-1,0 33-15,65 0 16,1-32-16,33 32 15,66 0-15,0 1 16,33-1 0,0 0-16,66-33 15,1 34-15,32-34 16,33 0-16,-32-33 15,65 0-15,-33 1 16,34-34 0,-1 0-1,1-33-15,-1 0 16,34-33-16,-34 0 15,-33-1 1,1-32-16,32 0 16,-65-33-16,-1 0 15,-33-1-15,-33 1 16,0-33-16,-33 0 15,1-1 1,-34 1-16,-34-33 16,-32 32-16,0 34 15,0-33-15,-33 0 16,33 32-1,-34 34-15,1 0 16</inkml:trace>
  <inkml:trace contextRef="#ctx0" brushRef="#br0" timeOffset="17226.6246">14155 12402 0,'0'33'47,"-33"0"-31,0-33-1,0 34-15,0-34 16,-33 0-16,0 33 16,-1-33-16,1-33 15,0 33-15,-33 0 16,0-34-1,-34 1-15,34 0 16,0-33-16,0 33 16,0-33-16,-34 0 15,1 0 1,33 0-1,-34-34-15,34 1 16,-33 0-16,33 0 16,-34-34-16,34 34 15,0-33 1,0 0-16,0-1 15,32 1-15,-32 0 16,0-1-16,33-32 16,-33 0-1,33 32-15,-1 1 16,34-33-16,-33 32 15,33-32-15,-33 33 16,33-34 0,0 34-16,33-33 15,-33-1-15,33 34 16,0 0-16,0 0 15,0-1-15,33 1 16,0 0 0,0 32-16,0 1 15,0-33-15,33 33 16,-33-1-1,33 34-15,1-33 16,-1 33 0,33 0-16,-33 0 15,33 33-15,1 0 16,-34-1-16,33 1 15,0 0 1,0 33-16,1 0 16,-1 0-16,0 0 15,0 0-15,0 33 16,-32-33-16,32 33 15,0 1 1,0-1-16,0 0 16,1 0-16,-1 0 15,-33 33-15,33-33 16,-33 0-16,1 0 15,-1 0 1,-33 0-16,33 0 16,-33-33-16,0 33 15,0-33-15,-33 34 16,33-34-1,-33 0 1,33-67 15,-33 34-31,0 0 16,0 0-1,0 0-15,0-33 16,0 33 0,0 99 62,0-33-78,0 0 15,0 33-15,0-33 16,0 0-1,0 34-15,0-34 16,0 33-16,0-33 16,-33 0 15,33-33-16,-33 0-15,33 0 16,-33 0-16,0-33 16,-33 0-16,33 33 15,0-33 1,0 33-16,-34 0 15,34-33-15,0 33 16,0 0-16,0 0 16,33 0-1,-33 0-15,66-33 31,0 0-15,0-1 0,0 1-16,34 0 15,-1 0-15,-33-33 16,33 33-16,0 0 15,-33 33-15,0-33 16,0 33 0,-66 0-1,0 33 1,0 0-1,0 0-15,-33 33 16,33-33 0,-33 0-16,33 0 15,-1 1-15,101-34 47,-34-34-47,0 1 16,33 0-16,-33 33 15,33-33-15,-33 33 16,0-33-16,-66 99 31,0-33-15,0 0-16,0 1 15,0-1-15,0-33 16,66 0-1,0 0 1,33-33-16,0-1 16,0 1-16,1 0 15</inkml:trace>
  <inkml:trace contextRef="#ctx0" brushRef="#br0" timeOffset="19785.0902">21200 6846 0,'-33'0'15,"0"0"-15,0-33 16,33 33-16,0-33 15,33 0 1,0 33 0,33-33-16,0 33 15,0-33-15,33 66 16,-33-33-16,1 33 15,-1-33-15,-33 66 16,-33-33 0,0 0-16,0 33 15,-33-33-15,-33 0 16,33 1-16,-34-1 15,1 0 1,0 0 0,33-33-16,0 0 15,0 0-15,66 0 31,0 0-15,33-33-16,-33 33 16,33 0-16,34 0 15,-34 33-15,0 0 16,0 0-1,-33 0-15,33 0 16,-66 33-16,0 0 16,0 0-16,-33 1 15,0-34-15,0 33 16,-33 0-1,0-33-15,0 0 16,-1-33-16,1 33 16,0-66-16,0 33 15,33-33-15,0-33 16,0 33-1,33-33 1,33 0-16,33-1 16</inkml:trace>
  <inkml:trace contextRef="#ctx0" brushRef="#br0" timeOffset="20128.299">22457 6615 0,'-34'66'15,"1"-33"-15,-33 33 16,33 0-16,0 33 15,0 1-15,0-34 16,33 33 0,0 0-16,0-33 15,33 33-15,0-32 16,33-34-16,-33 0 15,33 0 1,-32-33 0,32-33-16,0 33 15,-33-66-15,33-1 16</inkml:trace>
  <inkml:trace contextRef="#ctx0" brushRef="#br0" timeOffset="20549.5098">22754 6945 0,'33'-33'16,"0"33"-16,33 0 15,-32 0-15,-1 0 16,0 33-16,-33 0 15,33 0-15,-33 1 16,0 32 0,-33-33-16,0 33 15,0 0-15,33-33 16,-34 33-1,1-33-15,0 0 16,33-33 0,0 33 15,33-33-31,0 0 15,1-33 1,32 33-16,-33 0 16,33-33-16,-33 33 15,33 0-15,-33-33 16,0 33-1,0-33-15,0 0 16</inkml:trace>
  <inkml:trace contextRef="#ctx0" brushRef="#br0" timeOffset="20986.321">23118 6482 0,'33'0'16,"-33"33"-16,33 0 15,33 1-15,0-1 16,1 0-16,-34 33 16,33 0-1,0 0-15,0 33 16,-33-33-16,0 34 15,0-1-15,-33-33 16,-33 33-16,33-33 16,-33 34-1,0-34-15,-33 0 16,33-33-16,-33 0 15,33 33-15,33-66 16,0-33 15</inkml:trace>
  <inkml:trace contextRef="#ctx0" brushRef="#br0" timeOffset="21329.5298">24441 6813 0,'33'66'16,"-66"0"-16,33 0 15,0 1-15,0-1 16,0 33-16,0-33 15,0 33 1,0-33-16,0 34 16,0-34-16,0-33 15,0 0-15,0 33 31,0-99-15</inkml:trace>
  <inkml:trace contextRef="#ctx0" brushRef="#br0" timeOffset="21547.9354">24176 7276 0,'33'-33'0,"34"33"16,-1 0-16,-33 0 16,33 0-16,33 0 15,-33 0-15,33 0 16,-32 0-1</inkml:trace>
  <inkml:trace contextRef="#ctx0" brushRef="#br0" timeOffset="22109.5498">25168 7078 0,'0'66'16,"0"-33"-16,0 33 15,0 0-15,0 0 16,34 0-16,-34-33 16,33 1-1,33-1-15,-33-33 16,33 0-16,-33 0 15,33-33-15,0-1 16,-33-32 0,1 33-16,-1-33 15,-33 0-15,0 0 16,0 33-16,33 0 31,-66 66-15,33 0-1,0 33-15,0 0 16,0 0-1,0 33 1,0-32-16,0 65 16,0-33-16,0 0 15,-33 1-15,-1-34 16,1 0-16,0 0 15,0-33 1,-33 0-16,33-33 16,0 0-16,-33-33 15,33 0-15,33 0 16,-33-33-1,66 0-15,0 0 16</inkml:trace>
  <inkml:trace contextRef="#ctx0" brushRef="#br0" timeOffset="22312.355">26293 7210 0,'66'0'16,"-33"0"-16,33 0 16,-33 0-16,34 0 15,-1 0-15,-33 0 16,0 0-16</inkml:trace>
  <inkml:trace contextRef="#ctx0" brushRef="#br0" timeOffset="22546.361">26359 7541 0,'33'33'16,"-33"-33"-16,66-33 15,-33 33-15,34-33 16,-1-1-16,33 34 16,-33-33-1,33 0-15,-33 0 16</inkml:trace>
  <inkml:trace contextRef="#ctx0" brushRef="#br0" timeOffset="22889.5698">27384 6978 0,'0'33'0,"0"34"16,-33-34-16,33 33 15,0 0-15,0-33 16,0 0-16,0 0 16,0 0-1,33 0-15,0-33 16,1 33-1,32-33-15,0 0 16,0 0-16,0-33 16,0 33-16,-33 0 15,33-33-15,-32 33 16,-1 0-1,-33-33 1,33 33-16</inkml:trace>
  <inkml:trace contextRef="#ctx0" brushRef="#br0" timeOffset="23154.7766">28013 6945 0,'0'66'0,"0"1"16,0-1-16,0 33 16,0-33-16,-33 33 15,33 34-15,0-34 16,0 0-1,33-33-15,-33 33 16,0-32-16,0-34 16,-33 33-16,33-33 15</inkml:trace>
  <inkml:trace contextRef="#ctx0" brushRef="#br0" timeOffset="23981.5978">22622 8797 0,'0'33'0,"0"34"16,33-1-16,-33 0 15,0 0-15,0 33 16,0 0-16,33-32 15,0-1 1,0 0-16,0 0 16,33-33-16,-33 0 15,34-33-15,-1 0 16,0 0-1,0-33-15,-33 0 16,0 0-16,33-33 16,-33 33-16,-33-33 15,33-1 1,-33 34-1,0-33-15,-33 0 16,33 33-16,-33 33 16,0 0-16,0 0 15,0 33 1,0 0-16,0 33 15,33 0-15,-33 1 16,66-1-16,-33 0 16,33-33-16,0 33 15,0-33 1,33-33-16,34 0 15,-34 0-15,33-33 16</inkml:trace>
  <inkml:trace contextRef="#ctx0" brushRef="#br0" timeOffset="24246.8046">24441 8830 0,'0'67'16,"0"-34"0,0 33-16,0 33 15,-33-33-15,33 0 16,0 0-1,0 1-15,0-1 16,0 0-16,33-33 16,-66 0-1</inkml:trace>
  <inkml:trace contextRef="#ctx0" brushRef="#br0" timeOffset="24480.8106">24143 9161 0,'33'33'0,"0"-33"15,34 0-15,-34 0 16,33 0-1,0 33-15,0-33 16,33 0-16,-33 0 16,34-33-1</inkml:trace>
  <inkml:trace contextRef="#ctx0" brushRef="#br0" timeOffset="25073.6258">25268 8930 0,'0'66'16,"0"-33"-16,-33 33 16,33 0-16,0 0 15,33-33-15,-33 34 16,33-34-16,-33 33 15,33-66 1,33 33-16,-33-33 16,0 0-16,33-33 15,-33 0-15,0 0 16,1-34-1,-1 34 1,-33-33-16,33 0 16,-33 0-16,0 33 15,33-33-15,-66 132 47,33-33-31,-33 33-16,33 33 15,0-33-15,-33 34 16,33-1-16,-34 0 15,34 33 1,-33-32-16,0-1 16,0-33-16,0 0 15,0 0-15,-33 0 16,33-32-1,-33-34-15,33 0 16,-34 0-16,34-34 16,0 1-16,0 0 15,33-33 1,0 0-1</inkml:trace>
  <inkml:trace contextRef="#ctx0" brushRef="#br0" timeOffset="25260.8306">26326 9029 0,'132'0'16,"-99"0"-16,34 0 16,-34 0-16,33 0 15,-33 0-15</inkml:trace>
  <inkml:trace contextRef="#ctx0" brushRef="#br0" timeOffset="25510.437">26326 9426 0,'33'0'15,"0"0"-15,0 0 16,33 0-16,-33-33 16,34 0-16,-1 33 15,33-33-15,-33-1 16</inkml:trace>
  <inkml:trace contextRef="#ctx0" brushRef="#br0" timeOffset="25838.0454">27285 8830 0,'0'67'0,"0"-34"16,-33 33-16,33 0 15,-33 0 1,33-33-16,-33 33 16,33-33-1,0 0-15,33-33 16,0 34-16,0-34 15,0 0-15,0 0 16,33 0 0,1 0-16,-1 0 15,-33 0-15,33-34 16,-33 34-16,0-33 15,0 0-15</inkml:trace>
  <inkml:trace contextRef="#ctx0" brushRef="#br0" timeOffset="26134.453">27715 8797 0,'33'33'16,"-33"34"-16,0-1 16,-33 0-16,33 0 15,0 33-15,0-33 16,0 34-1,0-34-15,0 33 16,0-33-16,0-33 16,0 33-16,-33-33 15,33 1-15,0-1 16</inkml:trace>
  <inkml:trace contextRef="#ctx0" brushRef="#br0" timeOffset="26758.469">22027 10120 0,'33'0'15,"0"0"1,0 0-16,33 0 15,0 0-15,0 0 16,0 0-16,1-33 16,-1 33-1,0-33-15,0 33 16</inkml:trace>
  <inkml:trace contextRef="#ctx0" brushRef="#br0" timeOffset="27242.0814">22953 9889 0,'-33'66'16,"33"-33"-16,0 33 16,-34 0-16,1 0 15,33 1-15,0-1 16,0 0-1,33 33 1,1-33-16,-1 0 16,0-33-16,33 1 15,0-1-15,0-33 16,33 0-1,-66 0-15,34 0 16,-1-33-16,-33-1 16,0 1-16,0 0 15,0-33 1,-33 33-16,0-33 15,0 33-15,-33-33 16,0 33-16,0 33 16,0-33-1,0 66-15,0-33 16,-1 33-16,1 0 15,0 33-15,0 0 16,33-33-16,0 33 16,0 0-1,0 1-15,33-34 16,33-33-1,-32 33-15</inkml:trace>
  <inkml:trace contextRef="#ctx0" brushRef="#br0" timeOffset="27725.6938">26690 10220 0,'33'0'15,"0"33"-15,0-33 16,33 0-16,33 0 16,-32 0-16,-1 0 15,33 0 1,-33 0-16,0-33 15,0-1-15,1 1 16</inkml:trace>
  <inkml:trace contextRef="#ctx0" brushRef="#br0" timeOffset="28162.505">27517 9889 0,'-33'33'0,"33"0"15,0 33-15,-33-33 16,33 33-16,0 34 15,0-34 1,0 0-16,33 0 16,0 0-1,0-33-15,0 0 16,0 0-16,33 0 15,0-33-15,-33 0 16,33-33 0,-33 0-16,1 0 15,-1 0-15,0 0 16,-33-33-16,0 33 15,0-33-15,0 0 16,-33 32 0,0 34-16,33 0 15,-34 0-15,34 34 16,-33-1-16,0 0 15,33 33 1,-33 0-16,33 0 16,-33-33-16,66 33 15,-33-33-15</inkml:trace>
  <inkml:trace contextRef="#ctx0" brushRef="#br0" timeOffset="28724.1194">28674 11079 0,'0'0'0,"-33"0"15,0 0-15,-33 0 16,0 0-16,0 0 16,-1 0-16,-65-33 15,66 33 1,-66 0-16,33-33 15,-34 33-15,1 0 16,-33-33-16,32 33 16,-32 0-1,33 0-15,-34-33 16,1 33-1,-34 0-15,34 0 16,0 0-16,-34 0 16,34 0-1,-33 33-15,32-33 16,-32 0-16,-1 0 15,1 0-15,32 0 16,-32 0-16,-33 33 16,65-33-1,-32 0-15,32 0 16,-32 0-16,33 33 15,-1-33-15,-32 0 16,32 33 0,67-33-16,-33 0 15,33 34-15,33-34 16,-1 0-16,34 33 15</inkml:trace>
  <inkml:trace contextRef="#ctx0" brushRef="#br0" timeOffset="29472.9386">25102 11443 0,'0'66'31,"0"-33"-15,-33 34-16,33-1 16,0 0-1,0 0-15,33 0 16,0-33-1,0 0-15,1 0 16,-1-33-16,33-33 16,-33 0-1,33 0-15,-33 0 16,0 0-16,-33-33 15,33 0-15,-33 33 16,0-33-16,0 32 31,-33 101 0,33-34-31,0 33 16,0 0 0,0 0-16,-33 33 15,33 1-15,0-1 16,-33 0-16,0-33 15,33 0-15,-33 0 16,0-33 0,-33 34-16,33-34 15,-34-33-15,34 33 16,-33-66-16,33 33 15,0-33 1,0-34 0,0 1-16,33 0 15,0 33-15</inkml:trace>
  <inkml:trace contextRef="#ctx0" brushRef="#br0" timeOffset="29660.1434">25863 11642 0,'66'0'0,"0"0"15,-33 0-15,34 0 16,-34 0-16,0 33 15,-33-33-15</inkml:trace>
  <inkml:trace contextRef="#ctx0" brushRef="#br0" timeOffset="29911.75">25863 12005 0,'33'0'15,"0"34"1,0-34-16,0-34 16,0 34-16,0 0 15,34 0 1,-34 0-16,33 0 15,-33-33 1</inkml:trace>
  <inkml:trace contextRef="#ctx0" brushRef="#br0" timeOffset="30083.3544">26524 11906 0,'34'0'16,"-34"0"-16,33 0 15,0 0-15,33-33 16,-33 33-16,0 0 16</inkml:trace>
  <inkml:trace contextRef="#ctx0" brushRef="#br0" timeOffset="30504.5652">27021 11741 0,'33'0'0,"-33"0"16,33 0-16,0 0 16,0 0-16,0 33 15,-33-33-15,33 33 16,0 33-1,-66-33 1,33 33-16,-33-33 16,33 1-16,-33-1 15,-33 0 1,33 0-16,0 0 15,0 0-15,-1-33 16,34 0-16,34 33 47,-1-33-32,0 0-15,0 0 16,33 0-16,-33-33 16,33 33-1,0 0-15,0-33 16</inkml:trace>
  <inkml:trace contextRef="#ctx0" brushRef="#br0" timeOffset="31268.9848">27715 11642 0,'-99'-66'16,"0"32"-16,-34 1 15,34 0-15,0-33 16,-33 33-16,-1 0 16,1 0-16,-33 0 15,32 0 1,1 0-1,-33 33-15,-1-33 16,1 33-16,33 0 16,-34 33-16,34-33 15,-33 33 1,32 0-16,1 33 15,0-33-15,33 33 16,-1 0-16,1 1 16,33-1-1,0 0-15,0 33 16,33-33-16,33 33 15,0 1-15,33-34 16,0 0 0,0 33-16,66-33 15,-33 0-15,33-33 16,34 34-16,-34-1 15,33-33-15,34 33 16,-1-33 0,0 0-16,-32 0 15,65-33-15,-33 33 16,1-33-16,-1 0 15,1 0 1,-1 0 0,0-33-16,-32 0 15,-1 0-15,33 0 16,-66-33-16,34 0 15,-1 0 1,-33-1-16,-33 1 16,1 0-16,-34 0 15,0 0-15,-33 0 16,-33 0-16,33-1 15,-67 1 1,34 0-16,-66 0 16,33 33-16,-33 0 15</inkml:trace>
  <inkml:trace contextRef="#ctx0" brushRef="#br0" timeOffset="32392.2136">22853 14552 0,'67'-66'16,"-34"33"-16,33 0 15,33 0-15,-33 33 16,0-33-1,0 33-15,1 0 16,-1 0 0,0 33-16,-33-33 15,0 33-15,0 0 16,-33 33-16,0 0 15,-33 0 1,0 34-16,-33-1 16,0 0-16,-1 0 15,-32 0-15,33 34 16,0-34-16,0 0 15,0 0 1,0-33-16,-1 1 16,1-1-16,33-33 15,0 0-15,33-33 16,0 0 15,33-33-15,33 33-16,-33 0 15,34 0-15,-1 0 16,33-33-1,-33 33 1,0 0-16,33 33 16,-32-33-16,32 0 15,0 0-15,-33 0 16,33-33-1</inkml:trace>
  <inkml:trace contextRef="#ctx0" brushRef="#br0" timeOffset="32610.6192">24408 15710 0,'0'66'0,"0"0"15,-33-33-15,33 33 16,-33 33-16,0-66 16,0 34-16,33-67 15,0 33 1</inkml:trace>
  <inkml:trace contextRef="#ctx0" brushRef="#br0" timeOffset="32860.2256">24805 15379 0,'33'-33'16,"33"0"-16,0 33 16,0-33-16,0 33 15,0-33-15,34 0 16,-34 33-16,0-34 15</inkml:trace>
  <inkml:trace contextRef="#ctx0" brushRef="#br0" timeOffset="33390.6392">25797 14684 0,'66'-33'16,"0"0"-16,33 33 16,-32 0-16,-34 0 15,33 0-15,-33 33 16,0 0-1,0 34-15,-33-1 16,-33 33-16,33 0 16,-33 0-16,0 1 15,0-1-15,-33 0 16,32 0-1,-32 0-15,0 1 16,33-34-16,-33 0 16,33-33-16,0 0 15,33-33 16,0 0-15,33 0-16,0 0 16,33 0-16,-33 0 15,33-33 1,0 33-16,1 0 15,-1 0-15,0 0 16,0 0-16,0 0 16,0 0-1,0-33-15,1 0 16</inkml:trace>
  <inkml:trace contextRef="#ctx0" brushRef="#br0" timeOffset="33905.4524">26425 14056 0,'199'33'15,"-100"33"-15,33-33 16,-33 33-16,1 1 16,-34 32-16,33 0 15,-33 0 1,0 0-16,0 34 15,-32-34-15,-1 33 16,0-33-16,-33 34 16,0-34-16,-33 0 15,0 0 1,-34 1-1,1-34-15,33 0 16,-33-33-16,0-33 16</inkml:trace>
  <inkml:trace contextRef="#ctx0" brushRef="#br0" timeOffset="34591.87">22787 13924 0,'-66'66'16,"33"-33"-16,0 0 16,-33 33-16,0 0 15,0 0-15,32 34 16,-32-1-1,0-33-15,0 33 16,33 34-16,-33-34 16,0 33-16,33 0 15,-1 1-15,34 32 16,-33-33-1,33 1 1,0-1-16,33 0 16,34 0-16,-34 1 15,33-34-15,0 0 16,33 0-16,0-66 15,1 1 1,32-34-16</inkml:trace>
  <inkml:trace contextRef="#ctx0" brushRef="#br0" timeOffset="36307.914">27980 13461 0,'-100'0'16,"34"0"-16,-33 0 15,0 0-15,-33-33 16,-1 33-16,1 0 16,0-33-1,-1 33-15,1 0 16,-33 0-16,-1 0 15,1 0-15,-33 0 16,-1 0-16,1 0 16,-1 0-1,1 0-15,-1 0 16,-32 33-16,32-33 15,1 0 1,-33 33 0,32-33-16,1 0 15,-34 33-15,34-33 16,-1 0-16,1 33 15,-1-33-15,34 0 16,0 33 0,-1-33-16,1 33 15,33 0-15,-1-33 16,1 33-16,66 0 15,-33 0 1,-1 33-16,34-33 16,33 1-16,-33 32 15,33 0-15,0 0 16,0 33-16,0 0 15,0 1 1,33-1-16,-33 33 16,33 0-16,-33 34 15,33-34-15,0 33 16,-33 1-1,-1-1 1,1 1-16,33-1 16,-33 33-16,0-32 15,33-34-15,-33 33 16,33-32-16,-33-34 15,33 0 1,0 0-16,0-33 16,0 1-16,33-34 15,0 0-15,-33 0 16,33-33-1,33 33-15,-32-33 16,32 0-16,0 0 16,0 0-16,0-33 15,33 33-15,1 0 16,-1 0-16,0-33 15,33 33 1,1 0-16,-1 0 16,0 0-16,0-33 15,34 33-15,-1 0 16,34 0-1,-34 0-15,33 0 16,1 0 0,-1 0-16,1 33 15,-1-33-15,1 0 16,32 33-16,-32-33 15,32 33 1,1-33-16,-1 0 16,-32 33-16,32-33 15,1 33-15,-34-33 16,0 33-16,1 0 15,-1-33 1,-65 33-16,32 0 16,-33-33-16,1 0 15,-34 0-15,0 0 16,-33 0-16,-33-33 15,33 0 1,-33 33-16,0-66 16,1 33-16,-1-33 15,-33 0-15,33 0 16,-33-34-1,0 1 1,0 0-16,0-33 16,0 32-16,0-32 15,0 0-15,0 0 16,0-34-16,0 34 15,0-34 1,0 34-16,0-33 16,-33 33-16,33-34 15,0 34-15,0-33 16,0-1-16,0 1 15,0 33 1,0-34-16,0 34 16,0 0-16,0 32 15,0 1-15,0 0 16,0 0-16,0 33 15,-33-1 1,33 1-16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7T14:13:25.459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10418 8037 0,'0'0'16,"33"0"-1,0 0-15,0 0 16,0 0-16,33 0 16,1 0-1,-1-33-15,0 33 16,-33 0-16,33 0 15,0 0-15,-33 0 16,0 0 0,0 0-16,1 0 15,-1 0-15</inkml:trace>
  <inkml:trace contextRef="#ctx0" brushRef="#br0" timeOffset="670.8172">11377 7772 0,'-33'-33'16,"33"33"-16,-33-33 16,0 33-16,0-33 15,-33 0-15,0 33 16,32 0-16,-32-33 15,0 33 1,0 0-16,0 0 16,-33 0-16,32 0 15,-32 33-15,33-33 16,-33 33-1,33 0 1,33 0-16,-33 33 16,32-33-16,-32 0 15,66 34-15,-33-1 16,33-33-1,0 33-15,33 0 16,-33-33-16,66 33 16,-32 0-16,32-33 15,0 1-15,33-1 16,0 0-1,-33-33-15,67 0 16,-67 0-16,33 0 16,0-33-16,1 0 15,-1-1-15,-33 1 16,0 0-1,0-33-15,0 33 16,-33-33-16,0 0 16,-33 33-16,0-33 15,-33-1 1,0 1-1,-33 33-15,33-33 16,-33 33-16,33 33 16,-33 0-16</inkml:trace>
  <inkml:trace contextRef="#ctx0" brushRef="#br0" timeOffset="1029.6264">10054 8731 0,'33'33'32</inkml:trace>
  <inkml:trace contextRef="#ctx0" brushRef="#br0" timeOffset="1856.4476">10220 8764 0,'66'33'0,"0"-33"16,0 0-16,0 0 16,33 0-16,-33 0 15,34 0-15,-34 0 16,33 0-1,-33 0-15,33 0 16,1 0-16,-1 0 16,-33 0-16,33 0 15,0-33 1,1 33-16,-1 0 15,0 0-15,0 0 16,34 0 0,-34 0-16,0 0 15,0 0 1,34 0-16,-34 0 15,0 0-15,0 0 16,34-33-16,-34 33 16,0 0-1,0 0-15,0 0 16,34 0-16,-1 0 15,-33 0-15,0 0 16,34-33-16,-34 33 16,0 0-1,33 0-15,-32 0 16,32 0-16,-33 0 15,0 0-15,34 0 16,-34 0 0,0 0-16,33 0 15,1 0-15,-34 0 16,0 0-16,0 0 15,1 0 1,-1 0-16,0 0 16,33 33-1,-32-33-15,-1 0 16,-33 0-16,33 0 15,0 0 1,1 0-16,32 0 16,-33 0-16,0 0 15,0 0-15,-32 0 16,32 0-16,0 0 15,0 0 1,1 0-16,-1 0 16,33 0-16,-33 0 15,34 0-15,-34 0 16,0 0-1,0 0-15,33 0 16,-32 0-16,-34 33 16,33-33-16,0 0 15,-33 33-15,1-33 16</inkml:trace>
  <inkml:trace contextRef="#ctx0" brushRef="#br0" timeOffset="2745.6704">13824 5887 0,'-33'132'16,"-66"100"-1,66-133-15,-33 0 16,33 34-16,-33-1 16,33 0-16,-33 0 15,-1 34 1,34-34-16,-33 0 15,33 1-15,-33-1 16,33 0-16,-33-33 16,33 34-1,0-67-15,0 33 16,-1-33-16,1 0 15,0 1-15,33-34 16,-33 0 0,33 0-16</inkml:trace>
  <inkml:trace contextRef="#ctx0" brushRef="#br0" timeOffset="5148.132">14519 9161 0,'-33'-33'15,"33"0"-15,-33 33 16,-33-33-16,33 33 16,0 0-16,-34 0 15,34 0 1,0 33-16,-33-33 15,33 66-15,-33-33 16,33 33 0,0-33-16,0 34 15,0-1-15,33-33 16,0 33-1,0 0-15,33-33 16,0 33-16,0-66 16,33 33-16,-33-33 15,33 0 1,0-33-16,1 33 15,-34-33-15,0 0 16,33-33-16,-33 33 16,0 0-1,-33-33-15,33 0 16,-33 33-16,33-34 15,-33 34-15,0 0 16,-33 66 46,33 0-62,0 34 16,0-34 0,0 33-1,-33 33-15,33-33 16,0 33-16,0 1 15,0-1-15,0 0 16,0-33 0,0 33-16,0-66 15,33 34-15,-33-34 16,33 0-1,-33-33-15,33 0 16</inkml:trace>
  <inkml:trace contextRef="#ctx0" brushRef="#br0" timeOffset="5803.3488">15610 9227 0,'0'66'16,"0"1"-1,-33 32-15,33 0 16,0 0-16,0 1 16,0-1-16,0 0 15,33-33-15,-33 33 16,0-33-1,0-32-15,33-1 16,-33 33 0,-33-132 15,33 33-16,0-1-15,-33-32 16,0 33-16,0 0 16,0-33-16,0 33 15,0 0 1,-33 33-16,0-33 15,33 33-15,-34 0 16,1 33 0,0-33-16,33 33 15,0 0 1,0 0-16,0 33 15,33-33-15,0 33 16,33-32-16,0-1 16,33-33-1,0 33-15,0-33 16,1 0-16,-1 0 15,33 0-15,-33-33 16,0 0 0,0-1-16,1 1 15</inkml:trace>
  <inkml:trace contextRef="#ctx0" brushRef="#br0" timeOffset="6006.154">16140 9922 0,'0'0'0,"33"0"15,0 0-15,-33 0 16,33-33-16,0 33 15,0 33-15,33-33 16,-33 0-16</inkml:trace>
  <inkml:trace contextRef="#ctx0" brushRef="#br0" timeOffset="6193.3588">16206 10120 0,'33'33'0,"0"-33"16,0 0-16,33 0 16,-33 0-16,33 0 15</inkml:trace>
  <inkml:trace contextRef="#ctx0" brushRef="#br0" timeOffset="12137.1112">17165 9492 0,'0'-33'0,"33"0"15,0 33 1,33-33-16,0 33 15,-33 0-15,34 0 16,-34 33 0,33 0-1,-33 0-15,-33 33 16,33 0-16,-33 0 15,0 1-15,0 32 16,-33 0 0,-33-33-16,33 33 15,0-33-15,-1 1 16,-32-34-16,33 33 15,0-33 1,33-33-16,33 0 47,0 0-47,33-33 15,-32 33 1,32-33-16,0 33 16,33-33-16,-33 33 15,0-33-15,0 0 16</inkml:trace>
  <inkml:trace contextRef="#ctx0" brushRef="#br0" timeOffset="12636.324">17992 9591 0,'0'-33'16,"33"33"-16,33-33 15,0 33-15,0 0 16,-33-33-16,33 33 15,1-33 1,-34 33-16,0 0 16,0-33-16,0 33 15,-33 33-15,33-33 16,-33 66 15,0 0-15,0 0-16,0-33 15,-33 67-15,33-34 16,-33 33-1,33-33-15,0 0 16,-33-33-16,33 33 16,0-32-16,0 32 15,0-33-15,-33 0 31,0-33-31,-1 0 16</inkml:trace>
  <inkml:trace contextRef="#ctx0" brushRef="#br0" timeOffset="13229.1392">14155 10749 0,'33'0'16,"0"-33"0,34 33-16,-1 0 15,33 0-15,0 0 16,0 0-16,1 0 15,32-33 1,0 33-16,0 0 31,34 0-31,32 0 16,-66 0-16,-32 0 15,32 0-15,-33 0 16,-33 0-16,1 0 16,-34 0-1,0 0-15,-33 0 16</inkml:trace>
  <inkml:trace contextRef="#ctx0" brushRef="#br0" timeOffset="13977.9584">16801 9889 0,'33'-33'15,"0"33"1,0 0-16,33 0 15,-33 0-15,34 33 16,-1-33 0</inkml:trace>
  <inkml:trace contextRef="#ctx0" brushRef="#br0" timeOffset="14929.5828">15214 11046 0,'0'-33'16,"0"0"15,0-33-15,-34 66-1,1-33-15,0 33 16,0-33-16,0 33 16,-33 0-16,33 0 15,-33 33-15,33-33 16,-33 33-1,33 0-15,-1 33 16,1-33-16,0 34 16,33-34-16,33 33 15,-33-33 1,33 0-16,34 0 15,-34-33-15,33 0 16,-33 0-16,33-33 16,-33 0-1,33 0-15,-33 0 16,0-33-16,0 32 15,1 1-15,-34-33 16,33 33 15,-33 66 16,0 33-31,-33-33-16,33 67 15,0-34-15,0 33 16,0-33-16,0 33 15,0 1 1,0-34-16,0 33 16,0-33-16,-34 0 15,34 0-15,0-33 16,34 1 15,-1-68-31,33-32 16,33 0-16</inkml:trace>
  <inkml:trace contextRef="#ctx0" brushRef="#br0" timeOffset="15350.7936">17132 10815 0,'0'-33'31,"33"33"-31,0 0 15,33 0-15,0 0 16,33-33-16,-32 33 16,65 0-1,-33 33-15,33-33 16,1 0-16,-1 0 15,-33 0-15,33 0 16,-65 0 0,-1 33-1,0-33-15,-33 0 16,0 0-16,-33 0 15</inkml:trace>
  <inkml:trace contextRef="#ctx0" brushRef="#br0" timeOffset="16037.2112">18091 11311 0,'0'-66'16,"0"33"0,-33 0-16,33 33 15,-33-33-15,0 0 16,0 33-1,0 0-15,-1 0 16,1 0-16,-33 0 16,33 33-1,0-33-15,0 33 16,0 33-1,0-33-15,33 0 16,0 0-16,33 33 16,0-33-1,0-33 1,0 0-16,33 0 15,0 0-15,-32 0 16,-1-33-16,33 0 16,-33 0-1,-33 0-15,33 0 16,0 0-16,-33 0 15,0 0 1,0 66 31,0 33-47,0-33 15,0 33-15,0 0 32,0 0-32,0 1 15,0-1-15,0 0 16,0 0-16,0 0 15,0 0 1,0-33-16,0 0 16,0 0-1,-33-33 1</inkml:trace>
  <inkml:trace contextRef="#ctx0" brushRef="#br0" timeOffset="16849.4321">15114 12998 0,'0'132'0,"33"-66"15,-33 33-15,0 1 16,33-34-16,-33 0 16,0 0-16,34-33 15,-34 0 1,-34-33 15,34-33-15,-33 0-1,-33-33-15,33 33 16,-33-33-1,0 33-15,0 33 16,-33 0-16,32 0 16,1 0-1,0 33-15,0 0 16,33 0-16,0 33 15,0 0-15,0-33 16,66 33 0,-33-33-16,66 0 15,-33 0-15,33-33 16,33 0-16,-33 0 15,34 0 1,-34-33-16,0 0 16,0 0-16,-33 0 15,0 0-15,0 0 16,0-33-16,-33 33 15,33 0 1</inkml:trace>
  <inkml:trace contextRef="#ctx0" brushRef="#br0" timeOffset="17114.6389">15577 13494 0,'66'0'15,"-32"0"-15,-1 0 16,0 0-16,0 0 15,0 0-15,33 0 16,-33 0 0,0 0-16,0 0 15</inkml:trace>
  <inkml:trace contextRef="#ctx0" brushRef="#br0" timeOffset="17379.8457">15643 13725 0,'67'0'15,"-34"0"-15,0 0 16,33 0-16,0-33 16,0 33-16,-33 0 15,0 0 1,34-33-16,-34 33 15,0-33-15</inkml:trace>
  <inkml:trace contextRef="#ctx0" brushRef="#br0" timeOffset="17707.4541">16437 13527 0,'33'0'16,"0"0"-1,34 0-15,-34 0 16,33 0-16,0 0 15,0 0 1,0 0-16</inkml:trace>
  <inkml:trace contextRef="#ctx0" brushRef="#br0" timeOffset="18362.6709">17033 13262 0,'0'-33'0,"33"0"16,0 33-16,0-33 15,0 0-15,0 33 16,33 0-16,0 0 15,-33 0 1,0 33-16,0 0 16,1 0-16,-1 33 15,-33-33-15,0 34 16,-33-34-1,-1 33-15,1-33 16,0 0-16,-33 0 16,33 0-16,0-33 15,0 33-15,0-33 16,33-33 15,33 33-15,0-33-16,33 33 15,-33 0 1,33 0-1,-33 33-15,1-33 16,32 33-16,-33 0 16,0 0-16,-33 0 15,33 33 1,0-32-16,-33 32 15,-33-33-15,0 33 16,0-33-16,0 0 16,0 0-1,-34 0-15,1 0 16,33-33-16,-33 0 15,0 0-15,33-33 16,33 0-16,-33 0 16,66-33-1</inkml:trace>
  <inkml:trace contextRef="#ctx0" brushRef="#br0" timeOffset="19298.6949">17760 12998 0,'-33'-33'16,"0"-34"-16,-33 1 15,-33 33-15,33-33 16,-34 33-16,1-33 16,0 33-1,-33 0-15,-1 0 16,1 0-16,-33-1 15,-1 34-15,1 0 16,0 0-16,-1 0 16,-32 34-1,32-34-15,1 33 16,0 0-16,-1 33 15,1-33-15,0 33 16,32-33 0,1 33-16,0 0 15,32 1-15,1-1 16,0 33-1,33-33-15,0 0 16,33 33 0,0-32-16,33 32 15,0-33-15,33 33 16,0-33-16,0 34 15,33-34 1,0 33-16,33-33 16,-33 0-16,67 0 15,-34 1-15,33-1 16,-33 0-1,34-33-15,32 33 16,-33-33-16,1 0 16,32 0-16,-33-33 15,34 0-15,-34 33 16,33-66-1,-32 33-15,32 0 16,-33-33-16,1 33 16,-1-33-16,0 0 15,0 33 1,1-66-1,-34 33-15,33 0 16,-32-33-16,32 33 16,-33-34-16,0 1 15,0 0 1,-32-33-16,-1 33 15,-33-34-15,33 34 16,-66-33-16,33 0 16,-33 0-1,-33-1-15,0 1 16,0 0-16,-33 0 15,0 0-15,-34 32 16,1 1 0,0 0-16,0 33 15</inkml:trace>
  <inkml:trace contextRef="#ctx0" brushRef="#br0" timeOffset="24431.2265">14949 12832 0,'-33'33'15,"0"-33"1,0 33-16,0-33 16,0 0-16,-34 0 15,34 34 1,-66-34-1,66 0-15,-33 0 16,-33 0-16,0 0 16,32 0-1,-32 0-15,0 0 16,0-34-16,-1 34 15,1-33-15,-33 33 16,33-33-16,-34-33 16,1 33-1,33 0-15,-33-33 16,-1 0-16,34 0 15,-33-1-15,0 1 16,32 0 0,-32 0-16,33 33 15,-33-33-15,-1 0 16,34-1-16,0-32 15,0 33-15,-1 0 16,1-33 0,0 33-16,0-1 15,0 1-15,32 0 16,-32 0-1,33 0-15,0-33 16,-33 33 0,32-1-16,1 1 15,0 0 1,-33-33-16,33 33 15,0 0-15,0-1 16,-1 1-16,34 0 16,-33 0-16,33 33 15,-33-33 1,0 0-16,33-1 15,-33 1-15,33 33 16,-1-33-16,-32 0 16,33 0-1,0 0-15,0 0 16,0-1-16,-33 1 15,33 0-15,0 33 16,0-33-16,0 0 16,-1 0-1,34 32-15,-33-32 16,0 0-1,0 0-15,0 0 16,0 0-16,33 0 16,-33-1-1,0 34-15,33-33 16,-33 0-16,0 0 15,33 33-15,-33-33 16,33 0 0,-33-1-16,33 34 15,-33-33-15,33-33 16,0 66-16,0-33 15,0 0-15,0 0 16,0 32 0,0-32-16,0 0 15,0 33-15,0-33 16,0 0-16,0 0 15,0-1 1,0 34-16,33-33 16,-33 0-16,0 0 15,0 33-15,33-33 31,-33 33-31,0-33 16,33-1-16,-33 34 16,0-33-16,33 33 15,-33-33-15,33 0 16,-33 33-1,33-33-15,0-1 16,-33 34-16,33-33 16,0 33-16,0-33 15,-33 33 1,33 0-16,0-33 15,1 33-15,-34-34 16,33 34-16,0-33 16,0 33-16,0 0 15,0-33 1,0 33-16,0 0 15,0 0-15,0 0 16,0 0-16,0-34 16,0 34-1,1 0-15,-1 0 16,0 0-1,33 0-15,-33 0 16,0 0-16,0 0 16,0 0-1,0 0-15,0 0 16,0 33-16,33-33 15,-32 0-15,-1-1 16,0 34-16,33-33 16,-33 0-1,0 33-15,33-33 16,-33 33-16,0-33 15,0 33-15,0-33 16,0 33 0,34-33-16,-34 33 15,0-33-15,0 33 16,0-33-16,33 33 15,-33-33-15,0 33 16,0 0 0,0-33-16,0 33 15,34 0-15,-1-33 16,-33 33-1,0 0-15,33-33 16,0 33 0,-33 0-16,0-33 15,33 33-15,-32 0 16,-1 0-16,33 0 15,-33 0 1,0-34-16,33 34 16,-33 0-16,0 0 15,33 0-15,0 0 16,-32 0-1,-1 0-15,33 0 16,-33 0-16,33 0 16,-33 0-16,33 0 15,-33 0 1,33 0-16,-33 0 15,34 0-15,-34 34 16,33-34-16,0 0 16,-33 0-16,33 0 15,0 0 1,1 33-1,-34-33-15,33 0 16,0 0-16,-33 0 16,33 33-1,0-33-15,-33 0 16,0 33-16,34-33 15,-1 0-15,-33 33 16,33-33 0,-33 0-16,33 33 15,-33-33-15,33 33 16,-33-33-16,0 0 15,34 33-15,-34-33 16,0 33 0,33-33-16,-33 33 15,0-33-15,0 33 16,33-33-16,-33 0 15,0 33 1,1-33-16,-1 33 16,33 0-16,-33-33 15,0 34-15,0-34 16,33 33-1,-33 0 1,0-33-16,0 33 16,0-33-16,0 33 15,34 0-15,-34-33 16,0 33-16,0 0 15,0 0 1,0-33-16,0 33 16,0 0-16,0 0 15,0-33-15,0 33 16,0 0-1,0 1-15,1-34 16,-1 33-16,0 0 16,-33 0-16,33-33 15,-33 33-15,33-33 16,-33 0-1,33 33-15,-33-33 16,0-33 46,0 0-46,33-33 0,-33-1 15,0 34-16,0 0 1,33 99 46,-33-32-46,0-1-16,0 0 16,0 0-16,-33 0 15,33 0-15,0 0 16,0 0-16,-33 33 15,0-33 17,33-33-32,-33 0 15,33 0 1,-33 0-1,0-33-15,0 33 16,-1-33 0,1 33-16,0 0 15,0-33-15,0 33 16,33 0-16,-33-33 15,66 0 32,-33 33-47,33-33 16,33 0-16,-33 0 15,34 0 1,-34 33-16,0-33 16,0-1-16,-33 34 15,0 34 16,0-1-15,-33 0-16,0 0 16,0 0-16,33 0 15,33-33 16,-33 0-15,66 0-16,-33-33 16</inkml:trace>
  <inkml:trace contextRef="#ctx0" brushRef="#br0" timeOffset="26318.8749">21927 6284 0,'0'66'16,"0"-33"-16,-33 33 16,33 0-16,0 1 15,0 32-15,0 0 16,0 0-1,0 0-15,0 1 16,33-34-16,0 0 16,-33 0-16,33 0 15,1-33 1,32 0-1,-33 0-15,0-33 16,33 0-16,-33 0 16,33-33-16,0 33 15,-33-33 1,1 0-16,32 0 15,-33 33-15,0-33 16,-33 0-16,33 0 16,-33-33-1,0 33-15,0 0 16,0 0-16,0-34 15,-33 34-15,0 33 16,0-33-16,0 33 16,0-33-1,33 33-15,-67 0 16,34 33-16,0-33 15,0 33-15,33-33 16,-33 33-16,33 0 16,-33 1-1,33-1-15,33 33 16,-33-33-1,33 0-15,-33 0 16,33 0 0,-33 0-16,33-33 15,0 0-15</inkml:trace>
  <inkml:trace contextRef="#ctx0" brushRef="#br0" timeOffset="27145.6961">23515 6813 0,'-33'-66'16,"0"66"-1,0-33-15,0 33 16,-1-33-16,1 33 15,-33 0 1,0 33-16,33 0 16,0 0-16,-33 0 15,33 66-15,0-33 16,33 34-1,-33-34-15,66 33 16,0-33-16,33 0 16,-33-33-16,33 0 15,0-33-15,0 0 16,1 0-1,-1 0-15,0-33 16</inkml:trace>
  <inkml:trace contextRef="#ctx0" brushRef="#br0" timeOffset="27551.3065">24242 6813 0,'0'33'16,"0"0"-16,0 33 16,0 0-16,0-32 15,-33 32-15,33 0 16,33 0-1,-33 0-15,0 0 16,0 0-16,0-33 16,0 1-1,0-68 32,-33-32-47,33 33 16</inkml:trace>
  <inkml:trace contextRef="#ctx0" brushRef="#br0" timeOffset="27754.1117">24044 7144 0,'0'0'16,"33"0"-1,0 0-15,0 0 16,33 0-16,1 0 16,-1-33-1,0 33-15,0 0 16,33-33-16,-33 33 15</inkml:trace>
  <inkml:trace contextRef="#ctx0" brushRef="#br0" timeOffset="28268.9249">25003 6846 0,'0'0'16,"33"0"-16,0 0 15,33 0-15,-33 0 16,34 0-16,-1 0 15,0 0 1,0-33-16,0 33 16,0 0-16,-33 0 15,34 0-15,-67 0 16,33 0-1,-33 0 1,0 33 0,0 33 15,-33 0-16,33-33-15,0 34 16,-33-1-16,33 0 16,-34 0-16,34 0 15,0 33 1,-33-32-16,33-1 15,0-33-15,0 33 16,0-33 0,0-33-1</inkml:trace>
  <inkml:trace contextRef="#ctx0" brushRef="#br0" timeOffset="28627.7341">26558 6714 0,'-67'0'0,"34"33"16,0 0-16,-33 33 16,0-33-16,33 66 15,-33-32-15,33 32 16,0 0-1,0 0-15,33 0 16,0 1-16,33-1 16,0-33-16,33 0 15,0-66 1,-33 33-16,33-33 15,0-33-15,0 0 16</inkml:trace>
  <inkml:trace contextRef="#ctx0" brushRef="#br0" timeOffset="28846.1397">26756 7276 0,'0'0'0,"33"0"16,33 0-16,-33 0 16,33-33-16,1 33 15,-1 0-15,0-33 16,0 33-1</inkml:trace>
  <inkml:trace contextRef="#ctx0" brushRef="#br0" timeOffset="29407.7541">27285 6912 0,'66'-33'16,"-33"0"-16,34 33 15,-1 0-15,0 0 16,0 0-16,-33 33 16,33 0-1,-33 0-15,-33 0 16,0 0-1,-33 1-15,0-1 16,0 0-16,-33 0 16,33 0-1,0 0-15,0-33 16,0 0-16,99 0 47,-33 0-32,0 0-15,33 0 16,0 33-16,0-33 15,-33 33-15,34 0 16,-34 33 0,0-33-16,-33 33 15,0-32-15,0 32 16,-33 0-16,0 0 15,-1-33-15,-32 0 16,0 0 0,33-33-16,-33 0 15,0 0-15,33-33 31,0 0-31,0-66 16</inkml:trace>
  <inkml:trace contextRef="#ctx0" brushRef="#br0" timeOffset="29813.3645">27715 6482 0,'66'0'0,"0"33"15,-33 0-15,34 1 16,32 32-16,-33 0 15,0 33-15,33 0 16,-33-33 0,1 34-16,-34-1 15,0 0-15,0 33 16,-33-66-1,-33 34-15,0-1 16,0-33 0,-34 33-16,34-66 15,0 34-15,-33-34 16,33 0-16,33 0 15,0-99 17</inkml:trace>
  <inkml:trace contextRef="#ctx0" brushRef="#br0" timeOffset="30016.1697">28972 7276 0,'66'0'0,"-33"0"16,33 0-16,-33 0 15,33 0-15,-32 0 16,-1 0-1</inkml:trace>
  <inkml:trace contextRef="#ctx0" brushRef="#br0" timeOffset="30250.1757">29005 7607 0,'33'0'15,"0"0"-15,33-33 16,0 33-16,-33-33 16,34 0-16,-1-1 15,0 34 1,0-33-16,0 0 15,-33 0-15</inkml:trace>
  <inkml:trace contextRef="#ctx0" brushRef="#br0" timeOffset="30421.7801">29799 7243 0,'33'0'0,"0"0"15,0-33-15,33 33 16,0-33-16,-33 0 15,33 0-15,-32 0 16</inkml:trace>
  <inkml:trace contextRef="#ctx0" brushRef="#br0" timeOffset="30718.1877">30493 6846 0,'0'66'15,"-33"0"-15,33 1 16,0 32-16,-33-33 16,33 33-16,0 0 15,0 1 1,-33-1-1,33 0-15,0-33 16,0 0-16,0 0 16,0-32-1,33-34 1,0-34-1</inkml:trace>
  <inkml:trace contextRef="#ctx0" brushRef="#br0" timeOffset="31313.0031">31221 6978 0,'-33'0'31,"0"0"-15,0 0-16,0 0 16,-34 0-1,34 0-15,0 0 16,-33 0-1,33 0-15,33 33 16,-33-33-16,0 34 16,33-1-1,0 0-15,0 33 0,-33-33 16,33 0-1,0 0-15,33 0 32,0 0-32,0-33 15,0-33-15,0 33 16,0 0-16,0-33 15,0 33-15,34 0 16,-34 0 0,0 0-16,0 33 15,0 0-15,0 0 16,0 0-16,-33 0 15,0 34 1,0-34-16,0 33 16,-33-33-16,33 0 15,-33 33-15,0-33 16,0-33-1,0 33-15,0 0 16,-1-33-16,1 0 16,0 0-16,0-33 15</inkml:trace>
  <inkml:trace contextRef="#ctx0" brushRef="#br0" timeOffset="32654.6375">22192 8797 0,'-33'33'15,"33"67"1,-33-67-16,33 66 15,0-33-15,0 33 32,0-33-32,33 34 15,-33-34-15,66 0 16,-33 0-16,33 0 15,-33-33-15,33 0 16,1 1 0,-1-34-16,0 0 15,0 0-15,0-34 16,-33 1-16,33 0 15,-33-33 1,1 33-16,-1 0 16,-33-33-16,33 33 15,-33-33-15,-33 33 16,33-1-16,-33 1 15,33 0 1,-34 0-16,1 33 16,0 0-16,0 33 15,0-33-15,0 33 16,33 0-1,-33 34-15,33-1 16,0 0 0,0-33-16,33 66 15,0-33-15,0 1 16,0-34-1,33 0-15,1-33 16,32 0-16</inkml:trace>
  <inkml:trace contextRef="#ctx0" brushRef="#br0" timeOffset="32968.6457">23978 9128 0,'0'0'16,"-33"-33"-16,0 33 16,0 0-16,-33 33 15,-1 0-15,1 0 16,33 0-1,-33 33-15,66 1 16,-33-1-16,33 0 16,33 0-16,0 0 15,0 0-15,33-33 16,0 1-1,34-1-15,-34-33 16,33 0-16,-33-33 16</inkml:trace>
  <inkml:trace contextRef="#ctx0" brushRef="#br0" timeOffset="33155.8505">24739 9426 0,'66'33'16,"-33"-33"-16,33 0 16,0-33-16,0 33 15,0 0-15,0-33 16,1 33-16</inkml:trace>
  <inkml:trace contextRef="#ctx0" brushRef="#br0" timeOffset="33608.2621">25565 9095 0,'33'0'16,"1"0"-16,32 0 15,-33 0-15,33 33 16,-33 0-16,0 33 16,-33-33-1,33 34-15,-33-34 16,-33 33-16,0 33 15,0-33-15,0 0 16,0 0-16,0-32 16,-33-1-1,32 0-15,34 0 16,0 0 15,67-33-15,-34 0-16,33 0 15,0 0-15,33 0 16,-33 0-16,34 0 15,-34 0 1,0 0-16,0-33 16,0 33-1</inkml:trace>
  <inkml:trace contextRef="#ctx0" brushRef="#br0" timeOffset="33920.2701">26855 8996 0,'0'66'16,"0"-33"-16,-33 0 15,33 33-15,0 0 16,0 34-16,-33-34 16,33 0-1,0 0-15,0 33 16,33-33-16,-33 1 15,0-34-15,0 0 16,33 0 15,-33-33-31</inkml:trace>
  <inkml:trace contextRef="#ctx0" brushRef="#br0" timeOffset="34154.2761">27583 9426 0,'66'0'0,"0"0"15,0 0-15,-33 0 16,33 0-16,-32 0 15,-1 0-15,0 0 16,33 0 0,-66 33-16,33-33 15</inkml:trace>
  <inkml:trace contextRef="#ctx0" brushRef="#br0" timeOffset="34372.6817">27682 9757 0,'0'0'16,"33"0"-16,0 0 15,33 0-15,0 0 16,1-34-16,-1 34 15,0-33 1,0 33 0</inkml:trace>
  <inkml:trace contextRef="#ctx0" brushRef="#br0" timeOffset="34575.4869">28641 9426 0,'66'0'0,"-33"0"16,0 0-1,1 0-15,32-33 16,0 33-16,0-33 15,0 33-15</inkml:trace>
  <inkml:trace contextRef="#ctx0" brushRef="#br0" timeOffset="34887.4949">29435 9062 0,'0'66'15,"-33"-33"-15,0 33 16,0 34-16,33-34 16,-33 0-16,0 33 15,33 0 1,-34 1-16,34-1 15,0-33-15,0 0 16,0-33-16,34 0 31,-1-66-15,-33 0-1,33-33-15</inkml:trace>
  <inkml:trace contextRef="#ctx0" brushRef="#br0" timeOffset="35527.1113">30427 9128 0,'-33'-33'16,"0"33"0,-33 0-16,33-33 15,-33 33-15,-1 0 16,1 0-1,0 0-15,33 0 16,-33 33-16,33-33 16,0 33-1,0 0-15,0 0 16,0 0-1,33 33-15,-34-32 16,34 32-16,0-33 16,0 0-16,0 0 31,34 0-31,-1-33 15,0 0-15,0 0 16,0-33-16,33 33 16,-33-33-16,0 33 15,33-33 1,0 33-16,-32 0 15,-1 33-15,0-33 16,0 33-16,0 0 16,0 0-1,-33 33-15,0-33 16,0 33-16,-33 1 15,0-34-15,0 33 16,0-33-16,0 0 31,-34-33-31,34 33 16,-33-33-16,33 0 15,-33 0-15,0 0 16</inkml:trace>
  <inkml:trace contextRef="#ctx0" brushRef="#br0" timeOffset="36353.9325">25168 10451 0,'-33'33'16,"33"33"-16,0-33 16,-33 33-16,33 34 15,-33-34-15,33 0 16,0 33-1,0-33-15,0 1 16,0-1-16,0-33 16,0-33 15</inkml:trace>
  <inkml:trace contextRef="#ctx0" brushRef="#br0" timeOffset="36556.7377">24904 10881 0,'33'-33'16,"0"33"-16,0 0 15,33 0-15,0 0 16,1-33-16,-1 33 15,0 0 1,0-33-16,0 33 16,0 0-16</inkml:trace>
  <inkml:trace contextRef="#ctx0" brushRef="#br0" timeOffset="36946.7477">25665 10550 0,'33'-33'16,"33"33"-16,-33 0 15,33 33-15,-33-33 16,33 33-16,-33 33 16,-33-32-1,0 32 1,0 0-16,-33 0 15,0 0-15,0 0 16,0 0-16,-33 1 16,33-34-1,0 33-15,0-33 16,0 0-1,33-33-15,0 0 32,33 0-32,33 0 15,-33 0-15,33-33 16,33 33-1,-33 0-15,34-33 16,-34 33-16,0-33 16,0 33-16</inkml:trace>
  <inkml:trace contextRef="#ctx0" brushRef="#br0" timeOffset="37227.5549">26723 10583 0,'0'66'15,"0"-32"1,-33 32-16,33 0 15,0 0-15,0 0 16,0 0 0,0 34-16,33-34 15,-33-33-15,33 33 16,0-33-16,0-33 15,33 0-15</inkml:trace>
  <inkml:trace contextRef="#ctx0" brushRef="#br0" timeOffset="37570.7637">28509 10550 0,'0'66'16,"-33"-33"-16,33 34 16,0-1-16,0 0 15,0 0-15,0 0 16,-33 0-1,33 1-15,0-1 16,0-33-16,0 0 16</inkml:trace>
  <inkml:trace contextRef="#ctx0" brushRef="#br0" timeOffset="37789.1693">28310 10914 0,'33'-33'16,"1"33"-16,-1 0 16,0 0-16,33 0 15,0-33-15,0 33 16,0 0-1,0-33-15,1 33 16</inkml:trace>
  <inkml:trace contextRef="#ctx0" brushRef="#br0" timeOffset="38194.7797">29038 10550 0,'33'-33'0,"0"33"15,33 0-15,-33 0 16,0 33-16,34-33 15,-34 66-15,-33-33 16,33 1 0,-33 32-1,0 0-15,-33 0 16,0 0-16,0 0 15,-34 0-15,34 1 16,0-34 0,0 33-16,0-66 15,0 33-15,33-33 16,0 0 15,33 0-31,0 0 16,33 0-16,0 0 15,1 0-15,-34-33 16,33 33-16,0 0 15,0-33 1,0 33-16,-33-33 16</inkml:trace>
  <inkml:trace contextRef="#ctx0" brushRef="#br0" timeOffset="38475.5869">29997 10616 0,'0'67'16,"0"-34"-1,0 33-15,-33 0 16,33 0-16,0 0 15,0 0 1,-33 34-16,33-34 16,0 0-16,0 0 15,0-33-15,0 0 16,0 33-1,-33-66-15</inkml:trace>
  <inkml:trace contextRef="#ctx0" brushRef="#br0" timeOffset="39879.6229">22192 11741 0,'33'0'16,"-33"0"-1,33 0-15,0 0 16,0 0-16,0 0 15,0 0-15,34-33 16,-1 33-16,-33 0 16,33 0-1,33 0-15,-33 0 16,0 0-16,34 0 15,-1 0-15,-33-33 16,33 33 0,0 0-16,1 0 15,-1 0-15,0 0 16,33 0-16,-32 0 15,32-33-15,-33 33 16,0 0 0,34 0-16,-1 0 15,0 0-15,-33 0 16,34 0-16,-1 0 15,-33 0 1,33 0-16,1 0 16,-1 0-1,0 0-15,1 0 16,-1 0-16,0 0 15,1 0 1,-1 0-16,0 0 16,0 0-16,1 0 15,-1 33-15,33-33 16,-32 0-1,-1 0-15,0 0 16,1 0-16,-1 0 16,0 0-16,0 0 15,1 0-15,-1 33 16,33-33-1,-32 0-15,-1 33 16,0-33-16,1 0 16,-1 0-16,33 33 15,-33-33 1,1 0-16,32 33 15,-33-33-15,1 0 16,32 0-16,-33 33 16,1-33-1,-1 0 1,-33 0-16,0 0 15,1 0-15</inkml:trace>
  <inkml:trace contextRef="#ctx0" brushRef="#br0" timeOffset="40909.2493">24110 12072 0,'0'33'31,"-33"0"-31,33 33 16,0-33-16,0 33 16,0 0-16,0 33 15,0-32 1,0 32-16,33-33 15,0 0-15,0 0 16,0 0-16,34-32 16,-1-1-1,0 0-15,0-33 16,-33 0-16,33 0 15,0-33-15,-33 0 16,34-34 0,-67 34-16,33-33 15,0 0-15,-33 0 16,33 33-16,-66-33 15,33-1-15,0 34 16,-33 33 0,0-33-16,-1 33 15,1 0 1,0 0-16,0 33 15,0 0-15,0 34 16,33-34 0,0 33-16,0 33 15,0-33-15,33 0 16,0-33-16,0 1 15,33-1 1,1 0-16</inkml:trace>
  <inkml:trace contextRef="#ctx0" brushRef="#br0" timeOffset="41252.4581">25499 12468 0,'-33'0'0,"-33"0"16,33 0-1,0 34-15,0-1 16,-33 0-16,33 0 15,33 33 1,-34 0-16,34 0 16,34-33-16,-34 33 15,33-32-15,33 32 16,0-66-1,0 33-15,0 0 16,33-33-16,-32 0 16,-1-33-16,0 0 15</inkml:trace>
  <inkml:trace contextRef="#ctx0" brushRef="#br0" timeOffset="41455.2633">26028 12667 0,'67'0'0,"-34"0"16,0 0-1,0 0-15,0 0 16,33 0-16,-33 0 15,0 0 1,0 0-16</inkml:trace>
  <inkml:trace contextRef="#ctx0" brushRef="#br0" timeOffset="41642.4681">26161 12898 0,'33'0'0,"0"34"15,0-34-15,33 0 16,0 0-16,0 0 16,0 0-16,1 0 15</inkml:trace>
  <inkml:trace contextRef="#ctx0" brushRef="#br0" timeOffset="45355.3633">27417 12303 0,'0'33'15,"-33"0"1,33 0-16,0 33 15,-33 1-15,33-1 16,0 33 0,0 0-16,0-33 15,33 34-15,0-34 16,1 0-16,32 0 15,-33-33-15,66 0 16,-66 0 0,33 0-1,0-33-15,0-33 16,1 33-16,-34-33 15,33 0-15,-33-33 16,0 33 0,0-33-16,-33 0 15,0 33-15,-33-34 16,33 67-16,-33-33 15,0 33 1,-33 0-16,33 33 16,0 0-16,-1 1 15,1 32-15,0 0 16,33 0-16,0 0 15,33-33 1,-33 33-16</inkml:trace>
  <inkml:trace contextRef="#ctx0" brushRef="#br0" timeOffset="46525.3933">23945 13395 0,'33'0'94,"-33"33"-79,33-33-15,0 0 16,0 0-16,33 0 15,0 0 1,34 0-16,-1 0 16,33 0-1,0 0-15,1 0 16,-1 0-16,0 0 15,34 0 1,-34 0-16,-33 0 16,33 0-16,-65 0 15,32 0-15,-66 0 16,33 0-1,-66 0-15,0 0 16</inkml:trace>
  <inkml:trace contextRef="#ctx0" brushRef="#br0" timeOffset="47102.6081">24705 13725 0,'0'66'16,"-33"1"-16,33-34 16,-33 33-16,33 0 15,0 33-15,0-33 16,33 0-1,0 1-15,1-1 16,32-33 0,0 0-16,66 0 15,-66-33-15,33 0 16,-32-33-16,-1 0 15,0-33-15,0 33 16,-33-34 0,0 1-16,-33 33 15,0-33-15,-33 33 16,0 0-16,0 0 15,0 33-15,-33 0 16,0 33 0,-1 0-1,34 0-15,0 0 16,0 33-16,66-33 15,-33 0-15,66 1 16,1-1 0,32-33-16,0 0 15</inkml:trace>
  <inkml:trace contextRef="#ctx0" brushRef="#br0" timeOffset="47461.4173">26822 13494 0,'99'0'15,"-32"0"-15,32 0 16,0 0-16,33 0 16,1 0-16,32 33 15,-66-33 1,33 0-16,-65 0 15,32 0-15,-66 33 16</inkml:trace>
  <inkml:trace contextRef="#ctx0" brushRef="#br0" timeOffset="47929.4293">27517 13791 0,'-33'67'0,"0"-34"15,33 0-15,-34 33 16,34-33-16,0 0 16,0 33-1,0 0 1,0 0-16,34-32 15,-1-1-15,0 33 16,0-33-16,0-33 16,33 0-16,-33 0 15,33 0 1,0-33-16,-33 0 15,0 0-15,1 0 16,-1-1-16,-33-32 16,33 33-1,-66 0-15,33 0 16,-33 33-16,-1 0 15,1 0-15,0 33 16,0 0 0,0 0-16,33 33 15,-33 34-15,33-34 16,-33 0-16,33 33 15,0-33-15</inkml:trace>
  <inkml:trace contextRef="#ctx0" brushRef="#br0" timeOffset="48351.6402">26888 15180 0,'0'-33'0,"-33"33"16,-33-33-16,33 33 16,-33 0-16,0 0 15,0 33-15,32 0 16,-32 1-1,0 32-15,66 33 16,-33-33-16,66 0 16,-33 0-16,66 0 15,0-32-15,1 32 16,32-33-1,0 0 1,0-33-16,1 0 16,-34-33-16,33 0 15,-33 0-15</inkml:trace>
  <inkml:trace contextRef="#ctx0" brushRef="#br0" timeOffset="48570.0458">27550 15346 0,'66'0'0,"-33"0"16,0 0-16,0 0 15,33 33-15,-33-33 16,0 0-16,0 33 16</inkml:trace>
  <inkml:trace contextRef="#ctx0" brushRef="#br0" timeOffset="48804.0518">27682 15743 0,'33'0'0,"33"0"16,0 0-16,1-33 15,-1 33-15,0 0 16,33-33-16,-33-1 16</inkml:trace>
  <inkml:trace contextRef="#ctx0" brushRef="#br0" timeOffset="49053.6582">28509 15379 0,'0'66'16,"0"0"-16,0 0 15,0 0-15,0 1 16,33-1-16,-33 0 15,33 0 1,0 0-16,0 0 16,33-33-16,-33-33 15</inkml:trace>
  <inkml:trace contextRef="#ctx0" brushRef="#br0" timeOffset="49786.877">28840 15180 0,'-100'-99'15,"-32"33"-15,33 33 16,-33-33-16,-1 33 15,-32 0 1,0 0-16,-1 0 16,1 33-1,-34 0-15,34 0 16,0 33-16,-34 0 15,67 0-15,-33 0 16,-1 33 0,67-33-16,0 33 15,0 0-15,32 1 16,1-1-16,33 0 15,33 33-15,0-33 16,0 0 0,66 0-16,-33 1 15,34-1-15,-1 33 16,33-33-16,0 0 15,33 0 1,1 1-16,32-1 16,-33 0-16,1 0 15,32 0-15,33-33 16,-32 0-16,-1 0 31,1 0-31,32-33 16,-33 34-16,1-34 15,-1-34-15,0 1 16,1 0-16,-34 0 15,-33-33 1,1 0-16,-1-33 16,-66 0-16,0-1 15,0 1-15,-66-33 16,33 33-1,-66-34-15,0 34 16,-34 0-16,1 0 16,-33 32-16,0-32 15,-34 66-15,1-33 16,-1 33-1,34 33-15</inkml:trace>
  <inkml:trace contextRef="#ctx0" brushRef="#br0" timeOffset="51081.7102">20704 15445 0,'0'66'32,"0"0"-32,0 0 15,0 1-15,0 32 16,0 0-1,0 0-15,-33 1 16,33-1-16,0 33 16,0-33-16,0 0 15,0 1-15,0-1 16,0-33-1,33 0-15,-33 0 16,33-33-16,-33 0 16,33-33-16,0 0 15</inkml:trace>
  <inkml:trace contextRef="#ctx0" brushRef="#br0" timeOffset="51362.5174">21332 16801 0,'0'66'16,"0"-33"-16,0 33 15,-33-33-15,0 67 16,0-34-16,0 0 16,0 0-1,0 0-15,0 0 16,33-32-16,0-34 31,33-34-31</inkml:trace>
  <inkml:trace contextRef="#ctx0" brushRef="#br0" timeOffset="51612.1238">21762 16503 0,'33'-33'15,"0"33"-15,33 0 16,-33 0-16,33 0 15,34 0-15,-34 0 16,0 0 0,33 33-16</inkml:trace>
  <inkml:trace contextRef="#ctx0" brushRef="#br0" timeOffset="52236.1398">22523 16140 0,'66'-67'0,"0"34"15,-33 0-15,66 0 16,-33 33-16,34 0 15,-34 0-15,33 33 16,-33 0 0,0 0-16,-33 1 15,0 32-15,0-33 16,1 33-16,-68 0 15,1 0-15,0-33 16,0 0 0,-33 0-16,0 0 15,33-33-15,-33 34 16,33-34-16,-33 0 15,66 0-15,33 0 47,33 0-31,-33 33-16,33 0 15,0 0 1,-33 0 0,33 33-16,0 0 15,-32 33-15,-1-33 16,0 34-16,-33-34 15,0 0 1,-33 0-16,0 0 16,-1-33-16,-32 0 15,0 1 1,-33-1-16,33 0 15,0-66-15,0 33 16,-1-33-16,67-1 16,-33 1-16</inkml:trace>
  <inkml:trace contextRef="#ctx0" brushRef="#br0" timeOffset="52704.1518">23416 15412 0,'132'99'0,"-33"33"15,0 1-15,1-1 16,-34 33-16,-33 1 15,0-34-15,-33 33 16,0 1 0,0-34-16,-33 33 15,0-32-15,-33-1 16,33-33-16,-34 1 15,34-1 1,-33-33-16,33-33 16,-33-33-16</inkml:trace>
  <inkml:trace contextRef="#ctx0" brushRef="#br0" timeOffset="53281.3666">20174 15280 0,'-132'132'0,"66"-33"16,0 33-16,0 1 15,0-1-15,33 33 16,33 1-16,-34-1 16,34 1-1,34 32-15,-1-33 16,33 1-16,33-34 15,0 0-15,0-32 16,1-1 0,32-66-16,0 0 15,1-33-15</inkml:trace>
  <inkml:trace contextRef="#ctx0" brushRef="#br0" timeOffset="54919.4086">24441 15015 0,'0'0'15,"0"-33"16,-33 33-31,-66 0 16,32-33-16,1 33 16,-66 0-1,33 0-15,-33-33 16,-1 33-16,-32-33 15,-1 33-15,1 0 16,0-33-16,-34 0 16,34 0-1,-33 33-15,-1-33 16,1-1-16,-1 34 15,1-33-15,-34 0 16,1 33 0,32-33-16,1 33 15,-34 0-15,1 0 16,65 0-16,-32 0 15,0 0-15,32 0 16,1 0 0,33 0-16,-1 33 15,34-33-15,0 0 16,33 0-16,33 33 15,0-33 1,33 0 0,0 67-1,-34-34-15,34 33 16,0 0-16,0 0 15,0 33 1,0 0-16,0 34 16,0-1-16,0 0 15,0 34-15,-33-34 16,33 33-16,0-32 15,0 32 1,0 0-16,0 1 16,0-34-16,33 33 15,-33-32-15,0-34 16,0 33-16,0-33 15,0 1 1,0-34-16,0 0 16,34 0-16,-34 0 15,33-33-15,0 0 16,0-33-1,0 33 1,0-33-16,33 34 16,0-34-16,0 0 15,1 0-15,32 0 16,0 0-1,0 33-15,0-33 16,34 0-16,-1 0 16,-33 0-16,67 0 15,-34 0 1,33 33-16,1-33 15,-1 0-15,0 0 16,1 0-16,32 33 16,1-33-16,-34 0 15,33 0 1,1 33-16,-1-33 15,1 0-15,-34 0 16,33 0-16,-32 33 16,-1-33-1,1 33-15,-1 0 16,-33-33-16,-33 33 15,1-33 1,-34 0-16,33 0 16,-66 0-16,0 0 15,0 0 1,0 0-16,-33-33 15,33 0-15,-33 0 16,0 0-16,33 0 16,-33-33-1,0-1-15,0 34 16,0-33-16,34-33 15,-34 0-15,0 0 16,0-1 0,0 1-16,0-33 15,33 33-15,-33-34 16,33 1-16,-33 0 15,33-1-15,-33 1 16,33 0 0,-33-33-16,0 32 15,0 1-15,0-33 16,0 32-1,0 1-15,-33 33 16,33 0 0,-66-1-16,33 1 15,-1 33 1,-32-33-16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7T14:14:33.252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11542 8103 0,'34'-33'31,"-34"33"-15,33 0-16,0 33 16,0-33-1,0 0-15,33 0 16,-33 0-16,0 0 15,0 0-15,0-33 16,0 33 0,0 0-16,-33 0 15,33 33 1,-33-33-1</inkml:trace>
  <inkml:trace contextRef="#ctx0" brushRef="#br0" timeOffset="655.2168">12138 7904 0,'0'0'0,"-33"-33"16,0 33-16,33-33 15,-33 33-15,-34 0 16,34-33-16,-33 33 16,33 0-1,0 0-15,-33 0 16,0 0-16,33 0 15,-33 33-15,32-33 16,1 33 0,-33-33-1,33 33-15,0 1 16,0-1-16,0 0 15,33 33-15,0-33 16,0 0 0,33 0-16,0 0 15,0 0-15,33 0 16,-33 0-16,34 0 15,-1-33 1,0 0-16,0 0 16,0 0-16,33 0 15,-33 0-15,1-33 16,-1 0-16,0 0 15,-33 0 1,0 0-16,0 0 16,0 0-16,-33 0 15,0-33-15,-33 33 16,33 0-1,-33-34-15,0 67 16,-33-33-16,0 33 16,33-33-1</inkml:trace>
  <inkml:trace contextRef="#ctx0" brushRef="#br0" timeOffset="1731.6444">11278 8698 0,'33'0'78,"0"0"-78,0 0 16,0 0-16,0 0 15,33 0-15,-33 0 16,1 0 0,32 0-16,0 0 15,0 33-15,-33-33 16,33 0-16,33 0 15,-32 0 1,-1 0-16,33 0 16,-33 0-16,0 0 15,33 0-15,-32-33 16,-1 33-16,33 0 15,-33 0 1,33 0-16,-33 0 16,34 0-1,-34 0-15,33 0 16,-33 0-16,33 0 15,-32 0 1,32 0-16,0 0 16,0-33-16,-33 33 15,34 0-15,-1 0 16,-33 0-1,33 0-15,0 0 16,-32 0-16,32 0 16,0 0-16,0 0 15,0 0-15,-32 0 16,32 0-1,0 0-15,0 0 16,0 0-16,1 0 16,-1 0-16,0 33 15,-33-33 1,33 0-16,1 0 15,-1 0-15,0 0 16,0 0-16,1 0 16,-1 33-1,0-33 1,0 0-16,33 0 15,-32 0-15,32 0 16,-33 0-16,33 33 16,-32-33-1,-1 0-15,0 0 16,33 0-1,1 33-15,-34-33 16,-33 0-16,33 0 16</inkml:trace>
  <inkml:trace contextRef="#ctx0" brushRef="#br0" timeOffset="2480.4636">14618 5854 0,'-33'66'0,"0"-33"16,0 33-16,-33 0 15,33 34-15,-33-34 16,33 33-16,0 0 16,-34 0-1,34 1-15,-33 32 16,0-33-16,33 33 15,-33-32-15,0 32 16,33-33 0,-34 0-16,34 34 15,-33-34-15,33 0 16,0-33-16,0 34 15,0-34-15,0-33 16,33 33 0,-33-33-16,33 0 15,0 0-15,0 33 16,33-66-1</inkml:trace>
  <inkml:trace contextRef="#ctx0" brushRef="#br0" timeOffset="4851.7244">15743 9426 0,'0'-33'0,"33"0"16,-66 0 0,0-1-1,0 1-15,-34 0 16,34 33-1,-33-33-15,0 33 16,0 0-16,33 33 16,-33-33-16,33 33 15,-34 0-15,34 1 16,33-1-1,-33 0-15,33 0 16,33 0-16,-33 33 16,67-33-16,-34 0 15,0 0 1,33 33-16,0-33 15,0 34-15,-33-1 16,33 0-16,-33-33 16,-33 33-1,33 0 1,-33-33-16,-33 33 15,33-32-15,-33-1 16,0 0-16,0 0 16,-33-33-16,33 0 15,-33 0 1,33 0-16,-33-33 15,33 0-15,-1 0 16,1-1-16,33-32 16</inkml:trace>
  <inkml:trace contextRef="#ctx0" brushRef="#br0" timeOffset="5116.9312">16140 9624 0,'33'0'16,"0"-33"-16,0 33 16,0 0-16,0 0 15,0 33-15,33-33 16,-33 0-16</inkml:trace>
  <inkml:trace contextRef="#ctx0" brushRef="#br0" timeOffset="5366.5376">16206 9955 0,'33'0'0,"0"0"16,33-33-1,0 33-15,0-33 16,34 33-16,-34-33 15</inkml:trace>
  <inkml:trace contextRef="#ctx0" brushRef="#br0" timeOffset="5600.5436">17099 9657 0,'0'0'0,"33"0"16,0 0-16,33 0 16,-33 0-16,33 0 15,0 0-15,1 0 16</inkml:trace>
  <inkml:trace contextRef="#ctx0" brushRef="#br0" timeOffset="6099.7564">17892 9426 0,'-66'66'0,"66"-33"16,-33 33-16,0 0 15,0 0-15,0-32 16,0 32-16,33 0 16,-33-33-1,66 0 1,-33-33-1,33-33-15,0 33 16,33-66 0,-33 33-1,33 33-15,34-33 16,-67 33-16,33 0 15,0 33-15,0 0 16,-33 0-16,-33 0 16,33 33-1,-33-33 1,0 33-16,-33 0 15,0 1-15,-33-34 16,33 33-16,-33-33 16,33 0-1,-33 0-15,33-33 16,-34 0-16,34 0 15,-33-66-15,33 33 16,0-33-16,0 33 16</inkml:trace>
  <inkml:trace contextRef="#ctx0" brushRef="#br0" timeOffset="6302.5616">17859 9459 0,'67'0'0,"-34"0"15,0 0-15,33 0 16,0 0-16,0 0 15,0 0-15</inkml:trace>
  <inkml:trace contextRef="#ctx0" brushRef="#br0" timeOffset="7191.7844">18620 9393 0,'-99'-33'0,"33"0"16,0-1-16,-34 1 16,34-33-16,-33 33 15,-33-33-15,32 33 16,-32 0-1,-33 0-15,33 0 16,-1 0-16,1 0 16,-33 33-1,32-33-15,-32 33 16,0 0-1,-1 33-15,1-33 16,-1 33-16,34 0 16,-33 0-16,32 33 15,1-33 1,0 33-16,0 0 15,-1-33-15,1 34 16,66-1-16,-33 33 16,-1-33-16,34 0 15,33 0 1,0 34-16,0-34 15,33 0-15,33 0 16,-33 0-16,66 0 16,0 0-1,1-32-15,32 32 16,0 0-16,33 0 15,1-33-15,-1 33 16,0-33 0,0 33-1,34-33-15,-1 1 16,1-1-16,-34-33 15,33 33-15,34 0 16,-34-33 0,0 0-16,1 0 15,-34 0-15,67 0 16,-67 0-16,33-33 15,1 0-15,-34 0 16,0-1 0,33 1-16,-32-33 15,-1 0-15,-33 0 16,0 0-16,1 0 15,-34 0 1,0-1-16,-33-32 16,-33 33-16,0 0 15,0-33-15,-33 33 16,-33-34-1,0 34-15,-34 33 16,1-33-16,0 33 16</inkml:trace>
  <inkml:trace contextRef="#ctx0" brushRef="#br0" timeOffset="10140.26">15114 9690 0,'-33'33'15,"0"-33"1,0 0-16,-33 34 16,0-34-16,0 33 15,0-33 1,-34 33-16,1-33 15,0 33-15,-33-33 16,32 33-16,-32-33 31,33 0-31,-33 33 16,-1-33-16,1 0 15,0 0-15,-1 0 16,1-33 0,-33 33-16,32-33 15,1 0-15,-33 0 16,32 0-16,1-1 15,0 1-15,-33 0 16,32-33 0,1 33-16,0-33 15,32 33-15,-32-33 16,0 0-16,33-1 15,-1 1 1,1 0-16,0 0 16,33-33-16,-33 0 15,32 32-15,1-32 16,33 33-1,0-33-15,0 0 16,0-1-16,33 1 16,0 0-1,0 33-15,33-33 16,0-1-1,0 1-15,0 0 16,33 33-16,1-33 16,-1 32-16,0 1 15,0 0 1,33 0-16,-33 0 15,67 33-15,-34-33 16,0 33-16,0-34 16,1 34-16,32 33 15,-33-33 1,33 0-16,-32 0 15,32 33-15,0-33 16,0 33 0,-32-33-16,65 33 15,-33 0-15,1 0 16,-1 0-16,0 0 15,1 0-15,32 33 16,-33-33 0,0 33-1,34-33-15,-34 33 16,0 0-16,1-33 15,-1 33-15,0 0 16,1 0 0,-34 1-16,33 32 15,-33-33-15,1 0 16,-1 0-16,-33 33 15,33-33 1,-33-33-16,-33 33 16,0 0-16,0-33 15,1 0-15,-1 0 16,-33 0-16,33-33 31,-33-33-15,0 33-1,0 0-15,0-33 31,33 33-15,-33 66 31,-33 33-32,33-33 1,0 33-16,0-33 16,-33 0-16,33 33 15,0-33 1,-33 1-1,-1-34 1,1 0 0,33 0-1,-33 0-15,-33-34 16,33 1-16,0 33 15,0-33-15,0 0 16,0 33-16,0-33 16,33 0 15,33 0-16,0 33-15,0-33 16,33 33 0,-33-33-1,0 33-15,0 0 16,0 0-16,-66 33 31,33 0-15,-33 0-16,0 0 15,-33-33-15,33 33 16,66-33 15</inkml:trace>
  <inkml:trace contextRef="#ctx0" brushRef="#br0" timeOffset="11684.6996">21927 7111 0,'-33'-66'0,"33"32"16,33 1-1,0 0 1,34 33-16,-1 0 15,0 0 1,0 0-16,0 33 16,0 0-1,0 1-15,-32 32 16,-34-33-16,0 33 15,0 0 1,-34 0-16,1 0 16,0-33-16,-33 0 15,33 34-15,-33-34 16,33 0-1,-33 0-15,33-33 16,-34 0-16,67 0 16,-33 0-16,66-33 15,1 33 1,32 33-1,0-33-15,0 0 16,0 33-16,0 0 16,34 0-16,-34 33 15,0-33 1,-33 33-16,0 1 15,0-1-15,-33-33 16,0 33-16,0 0 16,-33-33-1,0 33 1,0-33-16,-33 0 15,0 1-15,-1-34 16,-32 0-16,33 0 16,0 0-16,0-34 15,33 1 1,66-33-1</inkml:trace>
  <inkml:trace contextRef="#ctx0" brushRef="#br0" timeOffset="12295.1154">23217 7508 0,'0'33'15,"33"0"1,-33 0-16,0 33 15,33 0-15,-33 0 16,0 0 0,0 34-16,0-34 15,0 0-15,33 0 16,-33-33-16,0 33 15,0-99 32,-33-33-31,0 0-16,0 0 15,0 0 1,0-1-16,33 34 16,0-33-16,33 33 15,0-33-15,33 33 16,0 0-16,-32 0 15,32 0 1,0 0-16,0 0 16,0-1-1,-33 34-15,33-33 16,1 33-16</inkml:trace>
  <inkml:trace contextRef="#ctx0" brushRef="#br0" timeOffset="12747.527">24408 7904 0,'0'-33'16,"33"66"-16,0-33 15,0 0-15,33 0 16,0 0-16,0 0 15,1 0-15,-1 0 16,0 0 0,33 0-16,-33 0 15,0-33-15</inkml:trace>
  <inkml:trace contextRef="#ctx0" brushRef="#br0" timeOffset="13387.1434">26194 7375 0,'0'33'15,"-66"-33"1,33-33-16,-34 33 16,1 0-16,0 0 15,33-33 1,-33 33-16,33-33 15,-33 33-15,33 0 16,0 0-16,33 33 16,-34 0-1,1 0-15,0 0 16,33 0-16,-33 34 15,33-1-15,0 0 16,33 0 0,-33-33-16,33 0 15,0-33-15,1 33 16,32-66-16,0 33 15,-33 0-15,33 0 16,0 0 0,0 0-1,0 33-15,1-33 16,-1 33-16,0 34 15,-33-34-15,-33 0 16,0 0 0,0 0-16,0 0 15,-33 33-15,0-33 16,-33 0-16,33 0 15,-34 0-15,34-33 16,-33 0 0,33-33-16,0 0 15,-33 0-15,66 0 16,0 0-16</inkml:trace>
  <inkml:trace contextRef="#ctx0" brushRef="#br0" timeOffset="13621.1494">26789 7739 0,'33'0'0,"33"0"15,-33 0-15,0 0 16,-33 33-16,34-33 16,-1 0-16,0 0 15,-33 0 1</inkml:trace>
  <inkml:trace contextRef="#ctx0" brushRef="#br0" timeOffset="13823.9546">26921 7971 0,'0'0'15,"33"0"-15,1 0 16,32-33-16,-33 33 15,0-34-15,33 1 16,0 0 0</inkml:trace>
  <inkml:trace contextRef="#ctx0" brushRef="#br0" timeOffset="14245.1654">27682 7508 0,'33'-34'16,"0"34"-16,33 0 16,-33 0-16,0-33 15,1 33-15,32 0 16,-33-33-1,33 33-15,-33-33 16,0 33-16,-33 0 16,33 0-16,-33 0 15,33 33 16,-33 0-31,-33 34 16,33-34-16,0 33 16,-33 33-1,33-33-15,-33 0 16,33 34-1,0-34-15,0 0 16,-33 0-16,33 0 16,-33-33-16,33 33 15,-33-33 1</inkml:trace>
  <inkml:trace contextRef="#ctx0" brushRef="#br0" timeOffset="14728.7778">24672 9062 0,'0'66'16,"0"0"-16,0 0 16,0 1-16,0-1 15,0 0-15,0 33 16,0-33-1,0 0-15,0 1 16,0-34-16,-33-66 47,33-1-32</inkml:trace>
  <inkml:trace contextRef="#ctx0" brushRef="#br0" timeOffset="14931.583">24474 9393 0,'33'0'0,"0"0"16,0 0-16,33-33 15,0 33-15,1 0 16,32-33-16,-33 33 15,33-34 1,-33 1-16,34 33 16,-1-33-16,0 0 15</inkml:trace>
  <inkml:trace contextRef="#ctx0" brushRef="#br0" timeOffset="15461.9966">26260 8963 0,'-33'0'16,"0"0"-1,-33 0-15,33-33 16,-34 0-16,-32 33 15,33-33 1,0 33-16,33 0 16,-33 0-16,33 33 15,-34 0-15,34 0 16,33 0-1,-33 33-15,0-33 16,33 33-16,0 0 16,0 0-16,0-32 15,33-34-15,0 33 16,0-33-1,1 0-15,32-33 16,0 33-16,0 0 16,0 33-16,0-33 15,0 33-15,1 0 16,-34-33-1,0 33-15,-33 0 16,33 0-16,-66 33 16,33-33-1,-33 0 1,0 0-16,-1 0 15,1 1-15,0-34 16,-33 0-16,33 0 16</inkml:trace>
  <inkml:trace contextRef="#ctx0" brushRef="#br0" timeOffset="16741.2294">27186 8930 0,'0'0'15,"33"33"-15,-33 33 16,0 0-16,-33 0 16,33 33-1,0-32 1,0-1-16,0 0 15,0 0-15,0 0 16,-33-33 0,33-33 15</inkml:trace>
  <inkml:trace contextRef="#ctx0" brushRef="#br0" timeOffset="16928.4342">26921 9260 0,'33'-33'16,"1"33"-16,32 0 16,0 0-16,0-33 15,0 33-15,0-33 16,33 33-1,1-33-15</inkml:trace>
  <inkml:trace contextRef="#ctx0" brushRef="#br0" timeOffset="17427.647">28211 8930 0,'0'0'16,"-33"0"-16,-33-33 15,33 33-15,-33-33 16,33-1-16,-33 34 16,32 0-1,1 0-15,0 34 16,0-34-16,0 33 15,33 33-15,-33-33 16,33 33-16,0 0 16,0 0-1,33-33-15,0-33 16,0 33-16,0-33 15,0 0-15,1 0 16,32 33 0,-33-33-1,0 34-15,33-1 16,-33-33-16,0 33 15,0 0-15,-33 33 16,-33 0 15,0-33-31,0-33 16,-33 33-16,33 0 15,0-33-15,-33 0 16,-1 0 0,34-33-16,0 0 15,0 33-15</inkml:trace>
  <inkml:trace contextRef="#ctx0" brushRef="#br0" timeOffset="18082.8638">28840 10220 0,'-33'33'16,"-1"-33"-16,1-33 15,-33 33-15,0 0 16,-33 0-16,33-34 15,-34 34 1,1-33-16,-33 33 16,33-33-16,-34 33 15,34-33-15,-66 33 16,33 0-16,-1-33 15,-32 33 1,33 0 0,-133 0-16,67 0 15,32-33-15,1 33 16,-34 0-16,1 0 15,33 0-15,-34 0 16,-32 33 0,32-33-1,1 0-15,-1 0 16,-32 0-16,-1 0 15,34 0-15,0 0 16,-34 0 0,34 0-16,-1 0 15,1 0-15,32 0 16,-32 0-16,33 0 15,-1-33 1,1 33-16,-1 0 16,67 0-16,0 0 15,0-33-15,33 33 16,33 0-16,-1 0 15</inkml:trace>
  <inkml:trace contextRef="#ctx0" brushRef="#br0" timeOffset="18862.8838">24309 10517 0,'66'-33'0,"0"33"15,0 0-15,0 0 16,0 0-16,-33 33 15,34 0-15,-67 33 16,0-33 0,0 34-1,-34-34-15,1 33 16,0 0-16,-33-33 15,33 0-15,-33 0 16,0 0-16,33 0 16,-33-33-1,66 0-15,33 0 31,0-33-15,33 33 0,0 0-16,33 33 15,-33-33-15,1 33 16,-1 1-16,0-1 15,-33 33 1,0 0-16,-33 0 16,0 0-16,0 0 15,-33 0-15,33 1 16,-66-34-1,33 33-15,-33-66 16,-1 33-16,1-33 16,0 0-1,33-33-15,-33 0 16,33-33-16,33 33 15</inkml:trace>
  <inkml:trace contextRef="#ctx0" brushRef="#br0" timeOffset="19284.0946">25168 10881 0,'34'33'16,"-1"0"-16,-33 33 15,0 34-15,33-34 16,-33 66-16,0-66 16,33 33-1,-33 1-15,0-67 16,33 33-16,-33-33 15,0-66 32,0-33-31,-33 33-16,33-34 15,-33 1-15,33 0 16,33 33 0,-33-33-16,66 33 15,-33 0-15,0-33 16,33 33-16,0-1 15,-33 34 1,34-33-16,-34 0 16</inkml:trace>
  <inkml:trace contextRef="#ctx0" brushRef="#br0" timeOffset="19533.701">26061 11245 0,'67'0'0,"-34"0"16,0 0-16,0-33 15,33 33-15,-33 0 16,0 0-16,33 0 16,-33 0-1,0 33-15</inkml:trace>
  <inkml:trace contextRef="#ctx0" brushRef="#br0" timeOffset="19767.707">26161 11509 0,'33'0'16,"0"-33"-1,33 33-15,0-33 16,0 33-16,0-33 15,1 0-15,-1 0 16,33 0 0,-33 0-1</inkml:trace>
  <inkml:trace contextRef="#ctx0" brushRef="#br0" timeOffset="20032.9138">27252 10749 0,'0'66'0,"0"-33"15,0 66-15,0-33 16,0 34-16,0 32 15,0-33-15,0 0 16,0 0 0,0-32-16,0-34 15,33-33 16</inkml:trace>
  <inkml:trace contextRef="#ctx0" brushRef="#br0" timeOffset="20454.1246">27550 10947 0,'99'-66'16,"0"33"-16,-33 0 15,0 33-15,1 0 16,-34 0-16,33 33 15,-33 0-15,0 0 16,-33 0 0,0 33-16,0 0 15,0 1-15,-33 32 16,0-33-16,-33 0 15,33 33 1,0-33-16,-34-32 16,34 32-16,33-33 15,0 0 1,33-33-1,0 33 1,34-33-16,-1-33 16,0 33-1,33 0-15,-33 0 16,0-33-16,1 33 15,-1 0 1,-33-33-16,0 33 16</inkml:trace>
  <inkml:trace contextRef="#ctx0" brushRef="#br0" timeOffset="21312.1466">23978 12039 0,'33'-34'16,"33"34"-16,0-33 15,33 33-15,1-33 16,32 33-16,33 0 16,-32-33-1,-1 33-15,0 0 16,34 33-16,-67-33 15,33 0-15,-66 33 16,0 0-16,-33 1 16</inkml:trace>
  <inkml:trace contextRef="#ctx0" brushRef="#br0" timeOffset="21904.9618">24672 12402 0,'33'-33'0,"1"0"15,-1 0-15,66 0 16,-33 33-16,0 0 15,-33 0-15,33 0 16,0 33 0,-66-33-16,0 33 15,-33 33-15,0 0 16,-33-32-16,0 32 15,0 0-15,0 0 16,0-33 0,-1 0-1,67 0-15,34-66 31,-1 0-15,33 33 0,0-33-16,33 33 15,0 0-15,-33 0 16,1 33-16,-1 0 15,0 0 1,-66 0-16,33 33 16,-66 1-16,0-1 15,0 0-15,-33 0 16,33 0-1,-34 0-15,1 0 16,0-32-16,33-34 16,0 33-16,0-66 15,33-34 1,0 1-1</inkml:trace>
  <inkml:trace contextRef="#ctx0" brushRef="#br0" timeOffset="22201.3694">27318 12105 0,'133'0'15,"-1"-33"-15,-33 33 16,33 0-16,-32 0 15,32 0-15,0 33 16,-33-33-16,1 0 16,-1 33-1,-66-33-15,0 0 16</inkml:trace>
  <inkml:trace contextRef="#ctx0" brushRef="#br0" timeOffset="22747.3834">27318 12733 0,'33'-33'0,"0"0"15,67-33-15,-34 66 16,33-33-16,0 0 16,0 33-16,-32 0 15,-1 33 1,0-33-16,-66 66 15,-33-33 1,-33 0-16,33 0 16,-34 0-1,-32 33-15,33-33 16,0 0-16,0-33 15,33 34-15,0-34 16,66-34 15,0 34-15,33-33-16,0 33 15,0 0-15,0 33 16,34-33 0,-34 34-16,0-34 15,-33 33-15,0 0 16,-33 0-16,0 0 15,-33 33 1,0-33-16,-33 0 16,0 0-16,-1 33 15,-32-33-15,0-33 16,33 33-16</inkml:trace>
  <inkml:trace contextRef="#ctx0" brushRef="#br0" timeOffset="23230.9958">26061 14321 0,'0'33'0,"-33"0"15,33 66-15,-33-33 16,33 0-16,-33 33 15,33 1-15,-33-1 16,33 0 0,-33 0-16,33-33 15,0 1-15,0-34 16,-33-99 15,33-1-15,0 1-16,-33-33 15,66 0-15,-33 0 16,33 32-1,33-32-15,0 33 16,1 0-16,-1 33 16,33-33-1,-33 33-15,0 0 16,0 0-16,34 33 15</inkml:trace>
  <inkml:trace contextRef="#ctx0" brushRef="#br0" timeOffset="23433.801">26591 14585 0,'99'-33'0,"-33"33"16,0-33-16,0 33 16,0-33-16,1 33 15,-34 0-15</inkml:trace>
  <inkml:trace contextRef="#ctx0" brushRef="#br0" timeOffset="23652.2066">26657 14949 0,'33'-33'0,"33"33"16,-33-33-16,33 33 15,0-33-15,1 0 16,32 0-16,-33-34 16</inkml:trace>
  <inkml:trace contextRef="#ctx0" brushRef="#br0" timeOffset="23979.815">27715 14420 0,'0'33'0,"-33"33"0,0 0 16,0 0-1,0 0-15,0 1 16,33-1-16,-33-33 15,33 33 1,0-33 0,33-33-16,0 0 15,0 0-15,33-33 16,-33 33-1,33 0-15,-33 0 16,33-33-16,1 33 16,-1-33-16,-33 0 15,0 0-15</inkml:trace>
  <inkml:trace contextRef="#ctx0" brushRef="#br0" timeOffset="24245.0218">28145 14486 0,'-33'66'16,"0"0"-16,33 33 15,-33 1-15,0-1 16,33 0-16,-33 0 16,33 1-16,-33-1 15,33-33 1,0 0-16,-33-33 15,33-33-15</inkml:trace>
  <inkml:trace contextRef="#ctx0" brushRef="#br0" timeOffset="25040.6422">28310 14188 0,'-132'-99'16,"33"33"-16,-33 33 15,32 0-15,-32 0 16,-33 0-16,-1 33 16,1 0-1,0 0-15,-1 0 16,1 33-16,0 0 15,-1 0-15,1 33 16,33 0-16,-34 0 16,34 0-1,0 34-15,32-34 16,1 33-16,33 0 15,0 0-15,33 1 16,0-1 0,33 0-16,33-33 15,0 33-15,0 1 16,66-34-16,-33 33 15,34-33-15,32 0 16,0 34 0,0-67-1,34 33-15,-34 0 16,33-33-16,1 0 15,-1 0-15,34-33 16,-34 0 0,0 0-16,34-33 15,-34 0-15,0 0 16,1-33-16,-34 0 15,0-1 1,1 1-16,-67-33 16,33 0-16,-33 0 15,0-1-15,-33-32 16,-33 33-16,0-33 15,-33 32 1,0-32-16,-66 33 16,33 0-16,-33 33 15,-34-1-15,1 1 16,-33 33-1,-1 0-15</inkml:trace>
  <inkml:trace contextRef="#ctx0" brushRef="#br0" timeOffset="27989.1178">17859 13858 0,'33'33'47,"-33"33"-47,0 0 16,0 33-1,-33 0-15,33 1 16,-33-1-16,33-33 16,-33 33-16,33-33 15,-33 0-15,33-32 16,0-1-1,33 0 17,0-33-17,0-33-15,34 33 31,-1-33-31,33 33 16,0-34-16,0 34 16,1-33-16,32 33 15,-33 0 1,-33 0-16,33 0 15,-32-33-15,-34 33 16,0 0-16,0-33 16</inkml:trace>
  <inkml:trace contextRef="#ctx0" brushRef="#br0" timeOffset="28332.3266">18752 13824 0,'0'67'31,"0"32"-15,0-33-1,-33 66-15,33-32 16,0 32 0,-33 33-16,0-33 15,0 34-15,33-34 16,-33 0-16,0 1 15,33-1-15,-33-33 16,33 0 0,0-32-16,0-1 15,0-66 1</inkml:trace>
  <inkml:trace contextRef="#ctx0" brushRef="#br0" timeOffset="28581.933">19182 15313 0,'0'66'16,"0"-33"0,0 0-16,0 33 15,0-33-15,0 0 16,33-33-16,0 0 15</inkml:trace>
  <inkml:trace contextRef="#ctx0" brushRef="#br0" timeOffset="28909.5414">19645 14651 0,'66'0'16,"1"0"-16,-1-33 15,33 33-15,-33 0 16,0 0-16,0 0 15,34 0 1</inkml:trace>
  <inkml:trace contextRef="#ctx0" brushRef="#br0" timeOffset="29595.959">21034 14387 0,'0'-33'31,"-33"-33"-15,-33 32-1,0 1-15,0 33 16,33-33 0,-33 0-16,33 33 15,-34 0-15,67 0 16,-33 33-16,33-33 15,-33 33 1,33 0-16,-33 34 16,33-1-16,-33 0 15,33 33-15,-33-33 16,0 0-1,33 1-15,33-34 16,-33 0 0,33-33-16,0 33 15,0-33-15,0 0 16,0 0-1,34-33-15,-1 33 16,0 0-16,0 0 16,0 0-16,0 33 15,0 0 1,1 33-1,-34-33-15,0 33 16,0 0-16,0 0 16,-66 34-16,33-34 15,-33 33 1,-33-33-16,-1 0 15,1-33-15,0 34 16,0-67-16,0 33 16,0-33-16,0-33 15,-1 33 1,34-34-16,0-32 15,33 0-15</inkml:trace>
  <inkml:trace contextRef="#ctx0" brushRef="#br0" timeOffset="30079.5714">20968 13560 0,'66'33'16,"1"0"-16,32 33 15,0 33-15,0 34 16,0-1-16,1 0 16,-34 1-1,-33 32-15,33-33 16,-66 34-16,0-1 15,0-33-15,0 34 16,-33-34-16,0 0 16,-33-33-1,0 1-15,-1-1 16,1-33-1,0 0-15,-33-33 16</inkml:trace>
  <inkml:trace contextRef="#ctx0" brushRef="#br0" timeOffset="30642.1859">17694 13361 0,'-66'34'15,"33"32"-15,-33 0 16,0 0-16,-1 0 16,1 0-16,0 33 15,33 1 1,-33-1-16,33 33 15,33 1-15,-33-1 16,33 0-16,33 33 16,-33 1-1,66-34-15,-33 0 16,66 1-16,-33-1 15,34-66-15,-1 33 16,0-33-16,33 1 16</inkml:trace>
  <inkml:trace contextRef="#ctx0" brushRef="#br0" timeOffset="32515.234">22457 12998 0,'-34'0'31,"-32"-33"-31,-33 0 16,-33 33-16,33 0 15,-67-34 1,34 34 0,-33 0-16,-34-33 15,1 33-15,-1-33 16,1 33-16,-34 0 15,1-33-15,32 0 16,-32 0 0,-1 0-16,1 33 15,-34-33-15,34 0 16,-34 0-16,34 0 15,-34 33 1,0 0-16,34 0 16,-1 0-16,34 0 15,33 0-15,32 0 16,1 0-1,33 0-15,33 0 16,0 0-16,32 0 16,34 33 15,0 0-16,0 0-15,0 33 16,34 0-16,-34 33 16,33-32-1,-33 32 1,33 0-16,-66 33 15,66 34-15,-66-34 16,33 33-16,0 34 16,0-34-16,0 34 15,0-34 1,0 0-16,-33 34 15,33-34-15,0 0 16,0 1-16,0-1 16,0-33-1,0 1-15,0-1 16,0-33-16,0 1 15,0-34-15,0 0 16,33 0 0,-33-66-16,33 33 15,0-33-15,0 33 16,33-66-16,0 33 15,0-33-15,33 33 16,1-33 0,-1 0-1,33 0-15,-33 0 16,34 0-16,-1 0 15,33 33-15,-32-34 16,32 1 0,0 33-16,1 0 15,-1 0-15,34 0 16,-1 0-16,0 0 15,1 33-15,-1 1 16,1-1 0,-1 0-16,1 33 15,-1-33-15,1 33 16,-1 0-16,-33-33 15,34 33 1,-34 1-16,0-1 16,1 0-16,-67-33 15,33 33-15,-32-33 16,-34-33-16,0 33 15,0-33 1,-33 0 0,-33 0-16,33-66 15,-33 33 1,33-33-16,-33 33 15,0-66 1,33 32-16,-33 1 16,0 0-16,0-33 15,33 33-15,-33-33 16,0-1-16,33-32 15,-33 33 1,34 0-16,-34-34 16,33 1-16,-33 0 15,33-1-15,-33-32 16,33 33-1,-33-1-15,33 1 16,-33 0-16,33 0 16,-33-1-16,0 1 15,33 33-15,-33-34 16,0 34-1,33-33-15,-33 66 16,0-33 0,33 32-16,-33-32 15,0 66-15,33-33 16,-33 33-1,0-33 1,0 33 0,33 0 15,-66 0 0,0 33-31,-33 0 16,33 0-1,-33 0-15,0-33 16,-34 33-16,1 0 15,0-34-15,0 34 16,-34 0-16,34 0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02D9-096C-4956-A121-11C1F942986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6911-780F-4577-BAA0-DB07F9A0A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3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02D9-096C-4956-A121-11C1F942986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6911-780F-4577-BAA0-DB07F9A0A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60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02D9-096C-4956-A121-11C1F942986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6911-780F-4577-BAA0-DB07F9A0A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02D9-096C-4956-A121-11C1F942986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6911-780F-4577-BAA0-DB07F9A0A91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9904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02D9-096C-4956-A121-11C1F942986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6911-780F-4577-BAA0-DB07F9A0A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67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02D9-096C-4956-A121-11C1F942986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6911-780F-4577-BAA0-DB07F9A0A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30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02D9-096C-4956-A121-11C1F942986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6911-780F-4577-BAA0-DB07F9A0A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13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02D9-096C-4956-A121-11C1F942986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6911-780F-4577-BAA0-DB07F9A0A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554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02D9-096C-4956-A121-11C1F942986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6911-780F-4577-BAA0-DB07F9A0A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02D9-096C-4956-A121-11C1F942986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6911-780F-4577-BAA0-DB07F9A0A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7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02D9-096C-4956-A121-11C1F942986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6911-780F-4577-BAA0-DB07F9A0A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41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02D9-096C-4956-A121-11C1F942986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6911-780F-4577-BAA0-DB07F9A0A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35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02D9-096C-4956-A121-11C1F942986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6911-780F-4577-BAA0-DB07F9A0A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5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02D9-096C-4956-A121-11C1F942986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6911-780F-4577-BAA0-DB07F9A0A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80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02D9-096C-4956-A121-11C1F942986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6911-780F-4577-BAA0-DB07F9A0A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02D9-096C-4956-A121-11C1F942986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6911-780F-4577-BAA0-DB07F9A0A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9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02D9-096C-4956-A121-11C1F942986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6911-780F-4577-BAA0-DB07F9A0A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9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1D702D9-096C-4956-A121-11C1F942986B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D6911-780F-4577-BAA0-DB07F9A0A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812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Addition-or-Subtraction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</a:p>
          <a:p>
            <a:r>
              <a:rPr lang="en-US" dirty="0" smtClean="0"/>
              <a:t>Section 9.3</a:t>
            </a:r>
          </a:p>
        </p:txBody>
      </p:sp>
    </p:spTree>
    <p:extLst>
      <p:ext uri="{BB962C8B-B14F-4D97-AF65-F5344CB8AC3E}">
        <p14:creationId xmlns:p14="http://schemas.microsoft.com/office/powerpoint/2010/main" val="70561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3r + 2s = 2</a:t>
            </a:r>
          </a:p>
          <a:p>
            <a:pPr marL="0" indent="0" algn="ctr">
              <a:buNone/>
            </a:pPr>
            <a:r>
              <a:rPr lang="en-US" sz="2800" dirty="0" smtClean="0"/>
              <a:t>3r +  s = 7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762360" y="2107440"/>
              <a:ext cx="6620400" cy="39650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53000" y="2098080"/>
                <a:ext cx="6639120" cy="398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9340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1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smtClean="0"/>
              <a:t>Worksheet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523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Students will use addition or subtraction to solve systems of linear equations in two variables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092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When solving a system of two equations, you can sometimes add or subtract the equation to obtain a new equation with just one variable.  This method is called addition-or-subtraction method.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807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4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Addition-or-Subtraction Method…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1.  Add or subtract the equations to eliminate one 	variable</a:t>
            </a:r>
          </a:p>
          <a:p>
            <a:pPr marL="0" indent="0">
              <a:buNone/>
            </a:pPr>
            <a:r>
              <a:rPr lang="en-US" sz="2800" dirty="0" smtClean="0"/>
              <a:t>		-number in front of variables must be exact 			same to eliminate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-same signs subtraction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-opposite signs add</a:t>
            </a:r>
          </a:p>
          <a:p>
            <a:pPr marL="0" indent="0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60857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Addition-or-Subtraction Method…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2.  Solve the resulting equation for the other 	variable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3.  Substitute the answer into one of the original 	equations and solve for the other variable.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784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Addition-or-Subtraction Method…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4.  Check your answers in both original equations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674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x</a:t>
            </a:r>
            <a:r>
              <a:rPr lang="en-US" sz="2800" dirty="0" smtClean="0"/>
              <a:t> + y = 14</a:t>
            </a:r>
          </a:p>
          <a:p>
            <a:pPr marL="0" indent="0" algn="ctr">
              <a:buNone/>
            </a:pPr>
            <a:r>
              <a:rPr lang="en-US" sz="2800" dirty="0" smtClean="0"/>
              <a:t>x – y = 4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405240" y="1750320"/>
              <a:ext cx="6477480" cy="44175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95880" y="1740960"/>
                <a:ext cx="6496200" cy="443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635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5x – y = 12</a:t>
            </a:r>
          </a:p>
          <a:p>
            <a:pPr marL="0" indent="0" algn="ctr">
              <a:buNone/>
            </a:pPr>
            <a:r>
              <a:rPr lang="en-US" sz="2800" dirty="0" smtClean="0"/>
              <a:t>3x + y = 4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869640" y="2048040"/>
              <a:ext cx="6453360" cy="42148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60280" y="2038680"/>
                <a:ext cx="6472080" cy="423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7182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6c + 7d = -15</a:t>
            </a:r>
          </a:p>
          <a:p>
            <a:pPr marL="0" indent="0" algn="ctr">
              <a:buNone/>
            </a:pPr>
            <a:r>
              <a:rPr lang="en-US" sz="2800" dirty="0" smtClean="0"/>
              <a:t>6c – 2d = 12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202920" y="1702440"/>
              <a:ext cx="8060760" cy="48463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93560" y="1693080"/>
                <a:ext cx="8079480" cy="4865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021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145</Words>
  <Application>Microsoft Office PowerPoint</Application>
  <PresentationFormat>Widescreen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The Addition-or-Subtraction Method</vt:lpstr>
      <vt:lpstr>Objective</vt:lpstr>
      <vt:lpstr>Concept</vt:lpstr>
      <vt:lpstr>Concept</vt:lpstr>
      <vt:lpstr>Concept</vt:lpstr>
      <vt:lpstr>Concept</vt:lpstr>
      <vt:lpstr>Example</vt:lpstr>
      <vt:lpstr>Example</vt:lpstr>
      <vt:lpstr>Example</vt:lpstr>
      <vt:lpstr>Example</vt:lpstr>
      <vt:lpstr>Questions</vt:lpstr>
      <vt:lpstr>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Addition-or-Subtraction Method</dc:title>
  <dc:creator>Shannon Hames</dc:creator>
  <cp:lastModifiedBy>Shannon Hames</cp:lastModifiedBy>
  <cp:revision>4</cp:revision>
  <dcterms:created xsi:type="dcterms:W3CDTF">2015-07-03T12:31:54Z</dcterms:created>
  <dcterms:modified xsi:type="dcterms:W3CDTF">2015-09-17T14:15:39Z</dcterms:modified>
</cp:coreProperties>
</file>