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4T20:37:56.662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3274 6317 0,'0'0'16,"-33"33"-16,0 33 15,33-33-15,-33 33 16,0 1 0,-33-1-1,33 0-15,0 0 16,-34 0-16,34-33 15,0 33-15,0-33 16,33 0 0,-33 1-16,33-34 15,0-34 1,0 1-1,0 0-15</inkml:trace>
  <inkml:trace contextRef="#ctx0" brushRef="#br0" timeOffset="312.012">2811 6350 0,'33'33'0,"0"0"16,0 0 0,34 33-16,-34 1 15,0-34-15,0 33 16,33 0-1,-33 0-15,0 0 16,0-33-16,0 0 16,0 0-16,-33 0 15,33-33-15,0 0 16,1 0-1,-1-33-15</inkml:trace>
  <inkml:trace contextRef="#ctx0" brushRef="#br0" timeOffset="608.4234">3836 6317 0,'0'66'0,"0"0"16,0-33 0,34 33-16,-34 1 15,0-1-15,0-33 16,0 33-1,0 0-15,33-33 16,-33 0-16,0 0 16,-33 0 15</inkml:trace>
  <inkml:trace contextRef="#ctx0" brushRef="#br0" timeOffset="858.033">3704 6615 0,'33'33'16,"0"-33"-16,-33 0 15,66 0-15,-32 33 16,32-33 0,0 0-1,0 0-15,-33 0 16,33 0-16,0-33 15,0 33-15</inkml:trace>
  <inkml:trace contextRef="#ctx0" brushRef="#br0" timeOffset="1482.057">4564 6383 0,'0'66'16,"0"-33"-16,0 0 15,0 0-15,0 34 16,0-1-16,33-33 16,-33 0-1,33 0-15,0 0 16,33 0-16,-32-33 15,32 0-15,-33 0 32,0-33-32,33 0 15,-33 0-15,0 0 16,-33 0-16,33-33 15,-33 33 1,0-1-16,0-32 16,0 132 46,0 1-46,33-1-16,-33 33 15,0 0-15,0-33 16,0 34-1,0-1-15,-33-33 16,33 0-16,-33 0 16,0 0-16,0 0 15,-33-32 1,33-1-16,0 0 15,-33-33-15,32 0 16,-32 0 0,66-33-16,-33 0 15,33-34 1,0 34-16,0-33 15</inkml:trace>
  <inkml:trace contextRef="#ctx0" brushRef="#br0" timeOffset="1809.6696">5556 6582 0,'33'0'0,"0"33"16,0-33 0,1 0-16,32 0 15,-33 0-15,0 0 16,33 0-1,-33 0-15,0 0 16,0 0-16</inkml:trace>
  <inkml:trace contextRef="#ctx0" brushRef="#br0" timeOffset="2074.8798">5755 6846 0,'33'33'31,"0"-33"-31,0 0 15,0 0-15,33-33 16,0 33 0,0 0-16,1-33 15,-1 33 1,0 0-16,0-33 15</inkml:trace>
  <inkml:trace contextRef="#ctx0" brushRef="#br0" timeOffset="2402.4924">6747 6185 0,'0'66'16,"0"-33"0,0 33-16,-33 0 15,33 0-15,0 34 16,0-34-1,0 33-15,0-33 16,0 0-16,0 0 16,0 0-16,0-32 31,0-1-31,0 0 15,33-33 1</inkml:trace>
  <inkml:trace contextRef="#ctx0" brushRef="#br0" timeOffset="3026.5164">7177 6317 0,'33'33'31,"-33"33"-31,0-33 16,-33 33-16,33-33 15,0 34 1,0-1-16,0-33 16,0 0-16,0 0 31,33 0 0,-33-66-15,33 33-16,0-33 15,0 0-15,0 0 16,0 0-1,0 0-15,33 0 16,1 33-16,-34 0 16,33 0-16,0 0 15,-33 33 1,33 0-16,-33 0 15,0 33-15,0-33 16,-33 33-16,0 0 16,0 0-16,0-33 15,-33 34 1,33-34-16,-33 0 15,-33 0-15,33 0 16,-33 0-16,33-33 16,-33 0-1,0 0 1,32-33-16,-32 0 15,33 0-15,33 0 16</inkml:trace>
  <inkml:trace contextRef="#ctx0" brushRef="#br0" timeOffset="3322.9278">7375 6284 0,'0'0'0,"33"0"16,0 0-16,0-33 15,1 33-15,32 0 16,0 0-16,0 0 16,0 0-1,-33 0 1,33 0-16,1 33 15,-34-33-15</inkml:trace>
  <inkml:trace contextRef="#ctx0" brushRef="#br0" timeOffset="3978.153">3870 8103 0,'33'-33'16,"-33"33"-16,66 0 16,-33 0-16,33 0 15,-33 0 1,33 0-1,-33 0-15,33-33 16,-33 33-16,34-33 16,-34 0-16</inkml:trace>
  <inkml:trace contextRef="#ctx0" brushRef="#br0" timeOffset="4555.3752">4564 7805 0,'-33'66'0,"33"-33"15,0 1-15,0-1 16,0 0-16,33 33 16,-33-33-16,33-33 15,0 33 1,0-33-16,0 33 15,0-33-15,34-33 16,-34 33-16,0-33 16,-33 0-1,33 0 1,-33 0-16,0 0 15,33 0-15,-33-34 32,0 100 14,0 34-46,0-34 16,0 33 0,0 33-16,0-33 15,0 33-15,33 1 16,-33-1-16,0-33 15,-33 0 1,33 33-16,-33-33 16,0-32-16,-33 32 15,-1-33-15,34 0 16,-33 0-1,33-33-15,-33-33 16,33 0-16,33 0 16,-33-33-16,66 32 15,33-32 1</inkml:trace>
  <inkml:trace contextRef="#ctx0" brushRef="#br0" timeOffset="4898.5884">6416 7938 0,'0'0'16,"33"0"-16,0 0 16,0 0-16,34 0 15,-1 0 1,0 0-16,0 0 15,0 0 1,0 0-16</inkml:trace>
  <inkml:trace contextRef="#ctx0" brushRef="#br0" timeOffset="5491.4112">7309 7673 0,'0'33'15,"0"0"1,0 33-16,0-33 16,-33 0-16,66 0 15,-33 1 1,33-1-16,-33 0 15,33 0-15,0-33 16,33 0-16,-32 0 16,-1-33-16,0 33 31,0-33-31,0 0 15,-33-34-15,33 34 16,-33 0-16,0 0 16,0-33-1,0 99 32,0 0-31,0 33-16,0 0 15,0 1 1,0-1-16,0 0 15,0 0-15,0 0 16,0 0-16,0 0 16,-33 1-16,0-34 15,0 33 1,0-33-16,-34-33 15,34 33-15,-33-33 16,0 0-16,33 0 16,-33-33-1,33 33 1,0-33-16</inkml:trace>
  <inkml:trace contextRef="#ctx0" brushRef="#br0" timeOffset="7644.294">2414 9194 0,'33'-33'31,"0"33"-15,1 0-16,-1 0 15,0 0 1,33 0-16,-33-33 15,33 33-15,0 0 16,0 0-16,34 0 16,-34 0-1,33 0-15,-33 0 16,33 0-16,1 0 15,-34 0-15,33 0 16,0 0 0,0 33-16,-33-33 15,34 0 1,-1 0-16,0 0 15,0 0-15,1 0 16,-1 0 0,0 0-16,0 0 15,0 0-15,1 0 16,-1 0-16,0 0 15,33 0 1,-32 0-16,-1 0 16,0 0-16,33 0 15,-32 0-15,32 0 16,-33 0-1,33-33-15,1 33 16,32 0-16,-33 0 16,1 0-16,-1 33 15,0-33-15,0 0 16,1 0-1,-1 0-15,-33 0 16,34 33-16,-34-33 16</inkml:trace>
  <inkml:trace contextRef="#ctx0" brushRef="#br0" timeOffset="8237.1168">3870 9723 0,'-34'34'15,"34"-34"1,-33 33-16,0 33 16,0-33-16,0 33 15,0 0 1,0 0-16,-33 0 15,33 1-15,0-34 16,0 33-16,0-33 16,0 33-1,33-66-15,-34 33 16,34-33-1</inkml:trace>
  <inkml:trace contextRef="#ctx0" brushRef="#br0" timeOffset="8564.7294">3440 9723 0,'33'34'0,"-33"-1"15,33 0-15,0 33 16,0-33-16,0 33 15,0-33-15,33 33 16,-33-33 0,0 33-16,0-32 15,0-1-15,-33 0 16,34 0-16,-1-33 15,-33 33 1</inkml:trace>
  <inkml:trace contextRef="#ctx0" brushRef="#br0" timeOffset="8815.3391">4200 9922 0,'33'0'16,"0"0"-16,-33 0 16,33 0-16,1 0 15,-1 0-15,0 0 16,0 0-1,0 0-15,0 0 16,0 0-16,0 0 16</inkml:trace>
  <inkml:trace contextRef="#ctx0" brushRef="#br0" timeOffset="9127.3511">4299 10153 0,'34'0'0,"-1"0"15,-33 0-15,33 0 16,0 0-16,0 0 16,33 0-16,-33-33 15,33 33 1,-33 0-16,0 0 15,34 0-15,-34-33 16,0 33-16,0-33 16</inkml:trace>
  <inkml:trace contextRef="#ctx0" brushRef="#br0" timeOffset="9454.9637">5093 9558 0,'0'33'15,"0"33"-15,0-33 16,0 34-16,-33-1 15,33 0-15,0 0 16,0 0 0,0 33-16,0-33 15,0-32-15,0 32 16,0-33-16,0 0 31,33-66-15,-33 33-16</inkml:trace>
  <inkml:trace contextRef="#ctx0" brushRef="#br0" timeOffset="9969.7835">5358 9657 0,'33'66'32,"-33"-32"-32,0 32 15,-33 0-15,33-33 16,0 33-1,0-33-15,-33 0 16,66 0 0,-33-33-1,33-33 16,-33 0-31,33 0 16,0 0-16,0 33 16,33-33-16,-33 33 15,0 0 1,0 0-16,1 33 15,-1-33-15,0 33 16,0 0-16,0 33 16,-33 0-1,33-33-15,-33 34 16,-33-34-16,33 33 15,-33-33 1,0 0 0,0 0-16,0 0 15,-34-33-15,34 33 16,0-66-16,-33 33 15,33-33-15,0-33 16,0 0-16</inkml:trace>
  <inkml:trace contextRef="#ctx0" brushRef="#br0" timeOffset="10219.3931">5292 9723 0,'0'-33'0,"33"33"16,0-33-16,0 33 16,33 0-16,0 0 15,0 0-15,0 0 16,-32 0-1,65 0-15,-33 33 16</inkml:trace>
  <inkml:trace contextRef="#ctx0" brushRef="#br0" timeOffset="10531.4051">6118 10021 0,'34'0'16,"-1"0"-16,0 0 15,0 0-15,33 0 16,-33 0-16,33 0 16,-33 0-1,33-33-15,-33 33 16,1 0-16,-1-33 15,0 0 1,0 33-16</inkml:trace>
  <inkml:trace contextRef="#ctx0" brushRef="#br0" timeOffset="11093.0267">6813 9757 0,'0'33'31,"-33"0"-31,33 0 16,0 33-16,0-33 15,0 33 1,33-33-16,-33 33 16,33-33-16,0 0 15,0-33-15,33 34 16,-33-34-16,34 0 15,-34 0 1,33-34-16,-33 1 16,-33 0-16,33 0 15,0 0-15,-33-33 16,33 33-1,-33 0 1,0 0 0,0 66 30,0 33-30,0-33-16,0 33 16,0 0-16,0 1 15,0-1 1,0 33-16,0-33 15,-33 0-15,33 33 16,-33-32-16,0-34 16,-33 0-1,33 0-15,-33 0 16,-1-33-16,1 0 15,33 0-15,-33-33 16,33 0-16,33-33 16</inkml:trace>
  <inkml:trace contextRef="#ctx0" brushRef="#br0" timeOffset="12637.4861">7706 9657 0,'-33'-66'15,"0"33"1,33 33-16,-33-33 16,0 0-16,0 33 15,-34-33 1,1 0-16,33 0 15,-33 0-15,0 33 16,0-33-16,-33-1 16,32 1-16,-32 33 15,33-33 1,-33 0-16,0 33 15,-1-33-15,1 0 16,0 33-16,0-33 16,-34 33-1,34-33-15,-33 33 16,33 0-16,-34-33 15,34 33-15,-33 0 16,33 0 0,-34 0-16,34 0 15,-33 0-15,0 0 16,-1 33-16,34-33 15,-33 0 1,33 33 0,-34 0-16,34 0 15,-33 0-15,33 0 16,-1 33-16,1-32 15,0-1 1,-33 33-16,66-33 16,-34 33-16,1 0 15,33 0-15,-33 0 16,33 1-16,-1-1 15,34 0 1,0 0-16,-33 0 16,33 0-16,33-33 15,0 34-15,-33-1 16,66 0-1,-33 0-15,0 0 16,33 0-16,0 0 16,33-33-16,-33 34 15,34-34 1,-1 33-16,0-33 15,33 33 1,-33-33-16,33 0 16,1 0-1,-1 0-15,0 0 16,33 1-16,-32-1 15,32-33-15,0 33 16,-33-33 0,34 33-16,-1-33 15,-33 0-15,34 33 16,-1-33-16,0 0 15,0 0-15,1 0 16,-34 0 0,33-33-16,0 33 15,1 0-15,-1-33 16,0 33-16,1-33 15,-1 33 1,-33-33-16,33-1 16,-32 34-16,32-33 15,-33 0-15,0 0 16,34 0-1,-34 0-15,-33 0 16,33 0 0,0 0-16,-32-33 15,-1 33-15,0-34 16,0 34-1,0-33-15,0 0 16,-33 0-16,1 0 16,-1 0-16,0 0 15,-33-1 1,33 1-16,-33 0 15,0 0-15,0 0 16,-33-33-16,33 66 16,-33-34-1,0 1-15,-1 0 16,1 33-16,0 0 15,0 0-15,0 0 16,0 0-16,33 33 16</inkml:trace>
  <inkml:trace contextRef="#ctx0" brushRef="#br0" timeOffset="15601.6001">7871 9624 0,'0'-33'46,"0"0"-14,33 0-17,1 0-15,-34 0 16,33 33-16,0-33 15,0 0 1,0 0-16,-33 0 16,33-1-16,33 1 15,-33 0-15,0-33 16,33 33-1,-33 0-15,34-33 16,-34 33-16,33-33 16,0 33-16,-33-34 15,33 34-15,0-33 16,0 33-1,1-33 1,-1 33-16,33-33 16,-33 0-16,0 0 15,33 32-15,-32-32 16,-1 0-1,0 0-15,33 33 16,0-33-16,-33 0 16,34 33-16,-1-34 15,0 1 1,0 33-16,-33-33 15,34 33-15,-1-33 16,33 33-16,-66-33 16,67 33-1,-34-34-15,0 34 16,0 0-16,1 0 15,-1 0-15,33 0 16,-33 0-16,0 0 16,34 33-1,-34-33-15,0 33 16,0-33-16,34 33 15,-34-33 1,0 33 0,0 0-16,1 0 15,-34-33-15,33 33 16,0 0-16,0 0 15,1 0-15,-34 0 16,33 0 0,-33 33-16,0-33 15,0 0-15,1 33 16,-1-33-16,0 33 15,0-33 1,-33 33-16,33-33 16,-33 33-16,0-33 15,0 33 1,0 0-16,1 0 15,-1 0-15,-33 0 16,33 0-16,-33 0 16,33-33-16,-33 67 31,33-34-16,-33-33 17,33-33 14,-33-34-30,33 34 15,0 0-31,-33-33 16,33 33-1,-33 0 1,0 66 78,0 33-79,-33-33-15,33 0 16,0 0-1,-33 34 1,33-34 0,0 0-16,-33 0 15,33 0 1,-33 0-1,0-33-15,33 0 16,0 0 0,-33 0-16,0 0 15,33 0-15,-33 0 16,-1-33-16,34 33 15,-33 0 1,0-33-16,0 33 16,0 0-16,-33-33 15,33 33-15,33 0 16,-33 0-16,33 0 15,0-33 32,33 33-31,0-33-1,0 33-15,0-33 16,0-1 0,0 1-16,0 0 15,0 0-15,1 33 16,-1-33-1,0 0-15,0 33 16,-33 0-16,33 0 16,-66 0 15,0 33-16,33-33-15,-33 33 16,-34 0-16,34 0 16,0 0-1,0 1-15,33-1 16,-33 0-16,66-33 31,0 0-15,0 0-1,0-33-15,1 33 16,-1-33-16,0 33 15,0-34-15,-66 68 47,33-1-31,-33 0-16,0 0 15,-1 0-15,1-33 16,33 33 0,-33-33-16</inkml:trace>
  <inkml:trace contextRef="#ctx0" brushRef="#br0" timeOffset="18050.8943">11609 9360 0,'0'33'15,"0"0"1,0 33-16,0-33 16,0 0-16,-33 33 15,33-33 1,0 33-16,0-32 15,0-1-15,0 0 16,33 0 31,-33-66-47,33 33 15,0 0-15,0-33 16,0 33 0,33 0-16,-33 0 15,33-33-15,-33 33 16,0 0-16,0 33 15,34-33 1,-67 0 0,33 0-16,0 0 15,-33 0-15,33 0 16</inkml:trace>
  <inkml:trace contextRef="#ctx0" brushRef="#br0" timeOffset="18411.7083">12138 9327 0,'-33'33'31,"33"33"-15,0-33-16,0 0 15,-33 66-15,33-33 16,0 0-1,0 34-15,0-34 16,0 0-16,0 0 16,0 0-16,0-33 15,0 0 1,0 0-16,0 1 47</inkml:trace>
  <inkml:trace contextRef="#ctx0" brushRef="#br0" timeOffset="19238.5401">13064 8930 0,'0'0'32,"-33"0"-32,33 33 15,-33-33-15,33 33 16,-33-33-1,33 33-15,-33 0 16,-1-33-16,1 33 16,0 0-16,0 0 15,33 0 1,-33 0-16,0 33 15,0-32 1,33-1-16,-33 0 16,0 33-16,33-33 15,-33 0 1,0 33-16,33 0 15,-33-33-15,33 34 16,0-1-16,0 0 16,0 0-1,0 0-15,33 33 16,-33-33-16,33-32 15,0 32-15,0-33 16,33 0-16,-33-33 16,0 33-1,33-33-15,1-33 16,-34 33-16</inkml:trace>
  <inkml:trace contextRef="#ctx0" brushRef="#br0" timeOffset="19644.1557">13395 9393 0,'0'66'31,"-34"-33"-31,34 0 16,0 33-16,0 33 16,0-32-1,0 32-15,0-33 16,0 0-16,34 0 15,-34 0-15,0-33 16,0 34-16,0-34 31,33-66 0,-33-34-15</inkml:trace>
  <inkml:trace contextRef="#ctx0" brushRef="#br0" timeOffset="20236.9785">13924 9492 0,'33'0'0,"-66"0"31,0 0-31,33 33 16,-33-33-16,-1 0 15,1 0 1,0-33-16,0 33 15,0 0-15,0 0 16,0 0-16,0 33 16,33 0-1,-33 33 1,33-33-1,33 0 1,-33 34 0,33-67-1,-33 33-15,33-33 16,0 0-16,0-33 15,0 33-15,0 0 16,0 0-16,1 0 16,-1 0-1,0 33-15,0 0 16,-33-33-16,33 66 15,-33-33-15,0 0 16,0 33 0,0-33-16,-33 0 15,0 0-15,33 0 16,-33 0-16,0-33 15,-1 34 1,1-34-16,0 0 16,0-34-16,33 1 15,0 33 1</inkml:trace>
  <inkml:trace contextRef="#ctx0" brushRef="#br0" timeOffset="20502.1887">14254 9889 0,'0'0'15,"34"0"-15,-1 0 16,0 0-16,-33 0 16,33 0-16,33 0 15,-33 0 1,0 0-16,-33 0 15,66 0-15,-66-33 16,33 33-16</inkml:trace>
  <inkml:trace contextRef="#ctx0" brushRef="#br0" timeOffset="21079.4109">14717 9657 0,'0'66'0,"0"-32"15,0-1-15,0 33 16,-33-33-16,33 33 16,33-33-1,-33 0-15,34 0 16,-1-33-16,0 33 15,0-33-15,0-33 16,0 33-16,0-33 16,0 0-1,0 0-15,0-33 16,-33 33-16,0 0 15,33-33 1,-33 99 46,0 33-46,0-33 0,0 66-16,0-33 15,0 0-15,0 0 16,0 1-16,-33 32 15,33-33 1,0 0-16,0 33 16,-33-33-16,0-32 15,0-1-15,0 0 16,0 0-1,0-33-15,-33 0 16,33 0-16,-1 0 16,1-33-16,33-33 15</inkml:trace>
  <inkml:trace contextRef="#ctx0" brushRef="#br0" timeOffset="21627.4321">15081 9194 0,'33'-33'31,"0"66"-31,0-33 16,34 33-16,-1 33 16,-33-32-16,33-1 15,0 33 1,-33 33-16,0-33 15,0 33-15,0-32 16,0 32-16,-33 0 16,-33-33-1,33 0-15,-33 0 16,0 1-16,0-34 15,0 33-15,33-33 16,-33-33 0,0 33-1,66-66 1</inkml:trace>
  <inkml:trace contextRef="#ctx0" brushRef="#br0" timeOffset="21970.6453">16007 9459 0,'0'66'16,"0"-33"-16,0 0 15,0 33-15,0 34 16,0-34-16,0 0 15,0 0 1,0 0 0,0 0-16,0-33 15,0 0-15,33 0 16,-33-33 15</inkml:trace>
  <inkml:trace contextRef="#ctx0" brushRef="#br0" timeOffset="22189.0537">15842 9757 0,'33'-34'0,"0"34"15,33 0-15,-33 0 16,33-33-16,1 33 16,-1 0-16,-33-33 15,33 33 1,0 0-16,-33 0 15</inkml:trace>
  <inkml:trace contextRef="#ctx0" brushRef="#br0" timeOffset="22719.4741">16470 9426 0,'33'-33'16,"0"33"-16,1-33 15,-1 33-15,33 0 16,-33 0-16,33 33 15,-33 0 1,0 0-16,0 0 16,0 0-16,-33 33 15,0 0-15,-33-33 16,0 34-16,0-34 15,0 0 1,0-33-16,0 33 16,0-33-16,0 0 15,0 0-15,0 0 16,66 0 15,0 0-15,0 0-16,33 0 15,-33 33-15,0-33 16,33 33-1,-33 33-15,0-33 16,0 0-16,-33 0 16,0 33-16,0-33 15,-33 1 1,0-1-16,0 0 15,-33 0-15,33-33 16,0 0-16,0 0 16,0-33-16,0 0 15,33 0 1</inkml:trace>
  <inkml:trace contextRef="#ctx0" brushRef="#br0" timeOffset="23281.0957">17066 9657 0,'0'33'15,"0"34"-15,0-34 16,0 0-16,0 33 15,0 0-15,33-33 16,0 0 0,0-33-1,0 33-15,33-33 16,-33-33-16,0 33 15,0-33-15,0 0 16,-33-33-16,33 33 16,-33-33-1,0 33-15,0-1 16,0 68 31,0 32-32,0 0-15,0 0 16,0 0-16,-33 33 15,33 1 1,0-1 0,-33 0-16,33-33 15,-33 33-15,0-33 16,0 1-16,0-34 15,0 0 1,0 0-16,0-33 16,0-33-16,-33 33 15,32-66-15,34 33 16,0-1-16,0-32 15</inkml:trace>
  <inkml:trace contextRef="#ctx0" brushRef="#br0" timeOffset="23546.3059">17793 9790 0,'33'0'0,"0"0"15,0 0-15,1 0 16,-1 0-16,0 0 15,0 0-15,0 0 16,0 33 0</inkml:trace>
  <inkml:trace contextRef="#ctx0" brushRef="#br0" timeOffset="23780.3149">17793 10054 0,'0'0'16,"33"-33"0,33 33-16,-32 0 15,32 0-15,0-33 16,0 33-1,0 0-15,0-33 16,0 33 0</inkml:trace>
  <inkml:trace contextRef="#ctx0" brushRef="#br0" timeOffset="24341.9365">18422 9525 0,'33'-33'15,"0"0"-15,33 33 16,-33-33-16,33 33 16,0 0-16,-33 33 15,0-33-15,34 33 16,-67 0-1,33 0-15,-33 0 16,0 0-16,-33 0 16,-1 0-16,1 0 15,0-33 1,0 34-16,0-34 15,33 0-15,-33 0 16,66 0 31,-33 0-47,33 0 15,0 33-15,33-33 16,-32 33-16,-1 0 16,0 0-1,0 33-15,-33-33 16,0 0-16,0 33 15,0-33-15,-33 33 16,0-32-16,-34-1 16,1 0-1,33-33-15,-33 33 16,33-33-16,-33 0 15,33 0-15,0-33 16,33 0 0,-33 0-16,33-34 15</inkml:trace>
  <inkml:trace contextRef="#ctx0" brushRef="#br0" timeOffset="24825.5551">19513 9757 0,'0'-34'15,"0"1"-15,33 0 16,-33-33-16,0 33 16,-33-33-16,33 33 15,-33 0 1,0 0-16,0 0 15,0 33-15,-33 0 16,33 33-16,-34-33 16,34 33-16,-33 33 15,33 0 1,0 0-16,33 0 15,33-33-15,0 1 16,33 32 0,0-66-16,1 33 15,32-33 1,-33 0-16,-33-33 15,0 0-15,0 0 16,0-34-16,-66 34 31,0 33-31,0 0 16</inkml:trace>
  <inkml:trace contextRef="#ctx0" brushRef="#br0" timeOffset="25293.5731">19546 9790 0,'-33'0'0,"33"0"15,-33 0-15,0 0 16,0 33 0,-33-33-16,33 66 15,-34-33 1,34 33-16,0 0 15,0 0-15,0 0 16,33 1-16,33-34 16,0 0-16,33 0 15,-32 0 1,65 0-16,-33-66 15,0 33-15,0-33 16,-33-33 0,0 0-16,0-1 15,-33 1-15,-33 0 16,33 33-16,-33-33 15,-33 33-15,33 0 16,-33 0 0,33 0-16,0 33 15,-33 0-15,33 0 16</inkml:trace>
  <inkml:trace contextRef="#ctx0" brushRef="#br0" timeOffset="31299.8041">12270 10980 0,'0'66'31,"0"1"-15,0-34-16,0 33 16,0 33-1,0-33-15,0 33 16,0-33-16,0 1 15,33-1-15,-33 0 16,33-33 0,0 0-1,33 0-15,-33-33 16,1 33-16,32-66 15,-33 33-15,0 0 16,0-33 0,33 0-16,-33-33 15,0 33-15,-33-33 16,0 33-16,0-34 15,0 1-15,0 33 16,0-33 0,0 33-16,-33 0 15,33 0-15,-33 33 16,0 0-16,33 0 15,-33 0 1,0 33-16,33 0 16,-33 33-16,33-33 15,0 33-15,0 0 16,0 1-16,33-1 15,-33 0 1,33-33 0,33-33-16,-33 33 15,0-66-15,33 33 16</inkml:trace>
  <inkml:trace contextRef="#ctx0" brushRef="#br0" timeOffset="31736.6209">13163 11079 0,'-33'100'31,"33"-34"-31,-33 0 15,33 0-15,0 0 16,0 33 0,0-65-16,0 32 15,33-33-15,0 33 16,0-66-16,0 33 15,0-33-15,33 0 32,-33 0-32,34-33 15,-34-33-15,33 33 16,-33-33-16,-33-1 15,33 1-15,-33 0 16,0 0 0,-33 0-16,0 0 15,0 0-15,0 32 16,0 1-16,0 33 15,-1 0 1,34-33-16,-33 66 16</inkml:trace>
  <inkml:trace contextRef="#ctx0" brushRef="#br0" timeOffset="32064.2335">13858 11509 0,'0'0'16,"66"0"-16,-33 0 15,33 0-15,-33 0 16,33 0-16,0 0 16,0 0-16,-32 0 15</inkml:trace>
  <inkml:trace contextRef="#ctx0" brushRef="#br0" timeOffset="32423.0473">14585 11113 0,'33'66'15,"-33"0"1,0-33-16,0 33 15,-33 0-15,33-33 16,0 0 0,33 0-16,-33 0 15,0 1-15,33-34 16,0 33-16,0-33 15,1 0-15,-1 0 16,33 0 0,-33 0-16,33-33 15,-33 33-15,0 0 16,-33-34-16,33 34 15,-33-33 1</inkml:trace>
  <inkml:trace contextRef="#ctx0" brushRef="#br0" timeOffset="32672.6569">15015 11079 0,'0'67'0,"-33"-1"16,33 33-16,0-33 16,0 33-16,0 1 15,0-34-15,0 33 16,33-33-1,-33-33-15,33 33 16,-33-66-16,33 0 16</inkml:trace>
  <inkml:trace contextRef="#ctx0" brushRef="#br0" timeOffset="33203.0773">15280 11344 0,'0'66'16,"0"0"0,0 0-1,0 1-15,0-34 16,33 33-1,0-33-15,0 0 16,33-33-16,-33 33 16,0-66-16,0 0 15,-33 0 1,33 0-16,-33-33 15,33-1-15,-33 1 16,0 0-16,0 33 16,0 99 31,0 0-32,0 34-15,0-1 16,0 0-1,0 0-15,0 0 16,0 1-16,-33-34 16,33 33-16,-33-66 15,0 33 1,0 0-1,0-66-15,0 33 16,0-33-16,0-33 16,0 0-16,0-33 15</inkml:trace>
  <inkml:trace contextRef="#ctx0" brushRef="#br0" timeOffset="33593.0923">16173 11344 0,'0'33'0,"-33"0"16,33 33-16,0 0 15,0 1-15,0-1 16,-33 0-16,33 0 15,33 0 1,-33-33-16,0 0 16,33 0-1</inkml:trace>
  <inkml:trace contextRef="#ctx0" brushRef="#br0" timeOffset="33795.9001">15908 11576 0,'33'0'0,"33"0"0,0 0 16,34 0-1,-34 33-15,0-33 16,-33 0-16</inkml:trace>
  <inkml:trace contextRef="#ctx0" brushRef="#br0" timeOffset="37228.0321">16570 11113 0,'33'-34'16,"0"34"-16,33-33 16,0 33-16,-33 0 15,66 0 1,-66 0-16,0 33 15,0 1 1,1-1-16,-34 0 16,0 33-16,0-33 15,-34 0-15,1 0 16,0-33-1,0 33-15,0-33 16,0 0-16,0 0 16,33 0-16,33 0 46,0 0-46,33 0 16,0 33-16,1 0 16,-34 0-16,0 0 15,0 34 1,0-34-16,-33 33 15,0 0-15,-33 0 16,0-33-16,0 33 16,-33-33-1,32-33 1,-32 0-16,33 0 15,-33 0-15,33-66 16</inkml:trace>
  <inkml:trace contextRef="#ctx0" brushRef="#br0" timeOffset="37774.0531">17297 11377 0,'33'66'0,"-33"0"16,0 1-16,0-34 16,0 0-16,0 0 15,33-33-15,0 0 16,0 0-1,1 0-15,-1-33 16,0 0-16,0 0 16,0-34-16,-33 34 15,33-33 1,-33 33-1,33 33 1,-33 66 15,0 0-31,0 1 16,0 32-1,-33 33-15,0-33 16,33 34-16,-33-1 16,0-66-16,0 33 15,0-33 1,33 0-16,-34-32 15,1-34-15,0 33 16,0-66-16,-33-1 16,33 1-1,0-66-15,33 33 16,0 0-16,33 0 15</inkml:trace>
  <inkml:trace contextRef="#ctx0" brushRef="#br0" timeOffset="38054.8639">18025 11410 0,'33'-33'15,"0"33"-15,0 0 16,0 0-16,0 0 16,33 0-16,0 0 15,-33 33 1</inkml:trace>
  <inkml:trace contextRef="#ctx0" brushRef="#br0" timeOffset="38288.8729">18058 11708 0,'33'0'0,"33"0"16,-33-33-16,33 33 15,0 0-15,1 0 16,-1 0-16</inkml:trace>
  <inkml:trace contextRef="#ctx0" brushRef="#br0" timeOffset="38898.2964">18719 11245 0,'66'-33'0,"1"33"16,-1-33-16,0 66 15,-33-33-15,0 0 16,0 33-16,0 0 15,-33 33 1,0-33 0,-33-33-16,0 33 15,0-33-15,0 33 16,0-33-16,0 0 15,0 0 1,0 0-16,66 0 31,0 0-15,0 0-1,33 33-15,0 0 16,-33-33-16,33 67 16,-33-34-16,-33 0 15,33 33-15,-33-33 16,0 33-1,-33-33-15,0 33 16,0-33 0,0 0-16,-33-33 15,0 33-15,33-33 16,0 0-1,-33 0-15,32-33 16,1 0-16,33 0 16,0-33-16,33 0 15,1 33-15</inkml:trace>
  <inkml:trace contextRef="#ctx0" brushRef="#br0" timeOffset="39370.3148">19778 11509 0,'33'-33'16,"-33"0"-16,0 0 16,0 0-16,0-33 15,-33 33-15,33 0 16,-33-33-1,-1 33-15,34 33 16,-33-33-16,0 33 16,0-34-16,-33 68 15,33-34-15,0 33 16,0 0-1,0 33-15,0-33 16,33 33 0,0-33-16,33 33 15,0-33-15,33 0 16,0 0-1,0-33-15,0 0 16,-32 0-16,-1-33 16,-33 33-16,33-66 15,-33 33-15</inkml:trace>
  <inkml:trace contextRef="#ctx0" brushRef="#br0" timeOffset="39791.531">19711 11509 0,'-33'0'31,"0"33"-16,33-33-15,-33 34 16,0-34 0,0 33-1,0 0-15,33 33 16,-33 0-16,33 0 15,0-33-15,0 33 16,33-33 0,0 34-16,33-67 15,0 33-15,1-33 16,-1 0-16,0-33 15,0-1-15,-66-32 16,33 0 0,-33 0-16,-33 0 15,0 0-15,0 33 16,-33 0-16,0 33 15,32-33-15</inkml:trace>
  <inkml:trace contextRef="#ctx0" brushRef="#br0" timeOffset="41460.7952">12535 12369 0,'0'33'15,"-33"33"1,33 1-16,-34-1 16,34 0-16,-33 33 15,33 0-15,0-32 16,33-1-1,1 0-15,-1 0 16,0 0 0,0-33-16,33-33 15,0 33 1,-33-33-16,33 0 15,0-33-15,-32 0 16,32-33-16,-33 0 16,0 0-16,0 33 15,-33-34 1,0 1-16,0 0 15,0 0-15,0 33 16,-33 0-16,33 0 16,-33 0-1,33 33-15,-33 0 16,33 33-16,-33 0 15,33 0-15,-33 33 16,33 0 0,-34 33-16,34-32 15,34-1-15,-1 0 16,0-33-16,0 0 15,0-33-15,0 0 32,33-33-32</inkml:trace>
  <inkml:trace contextRef="#ctx0" brushRef="#br0" timeOffset="41897.612">13527 12468 0,'0'67'16,"-33"32"-1,0-33-15,33 33 16,-33 0-16,33-32 15,0-1 1,33 0-16,0 0 16,33-33-16,-33-33 15,0 33-15,33-33 16,0-33-1,-33 0-15,34 0 16,-1-33 0,-33 0-16,0 0 15,-33-34-15,0 1 16,0 33-1,-33 0-15,0 33 16,0-33-16,-34 32 16,34 34-16,-33 0 15,66 0 1,-33 0-16,0 34 15</inkml:trace>
  <inkml:trace contextRef="#ctx0" brushRef="#br0" timeOffset="42272.0264">14387 12898 0,'66'34'15,"-33"-34"-15,33 33 16,0-33-16,0 0 16,1 33-16,-1-33 15,0 0 1,0 0-16</inkml:trace>
  <inkml:trace contextRef="#ctx0" brushRef="#br0" timeOffset="42833.648">15247 12733 0,'0'66'15,"0"0"1,0 1-16,0-1 15,0 0-15,0 0 16,33-33 0,0 0-16,0-33 15,0 33-15,0-33 16,33-33-16,-33 0 15,0 0-15,0 0 16,0-33 0,0 0-16,1-1 15,-34 1-15,33 0 16,-33 33-1,0 99 32,0 0-47,0 34 16,0-1-16,-33 33 15,33 0 1,-34-32 0,34-1-16,-33 0 15,33 0-15,-33-33 16,0 1-1,0-34-15,0 0 16,0-33-16,-33 0 16,33-33-16,0 0 15,0-34-15,0 1 16,33 0-1,33 0-15</inkml:trace>
  <inkml:trace contextRef="#ctx0" brushRef="#br0" timeOffset="43114.4588">16173 12932 0,'33'0'15,"0"-34"-15,0 34 16,0 0-16,33 0 15,-33 0-15,33 0 16,-33 34 0,0-34-16,1 0 15</inkml:trace>
  <inkml:trace contextRef="#ctx0" brushRef="#br0" timeOffset="43348.4678">16272 13229 0,'33'0'15,"0"0"-15,33-33 16,0 33-16,0 0 15,1 0-15,-1 0 16,0-33 0,-33 33-1</inkml:trace>
  <inkml:trace contextRef="#ctx0" brushRef="#br0" timeOffset="43910.0894">16999 12799 0,'34'-66'0,"32"66"16,-33-33-16,33 33 15,0 0-15,0 33 16,0-33-16,-33 33 15,1 0 1,-1 0-16,-33 0 16,0 34-1,-33-34-15,-1-33 16,1 33-1,0-33-15,0 0 16,0 0 0,0 0-16,0 0 15,66 0 16,0 0-15,33 0-16,-33 33 16,34 0-16,-34 0 15,33 0 1,-33 33-16,0-33 15,-33 33-15,0 0 16,0-32-16,-33 32 16,0-33-1,-33 0-15,33-33 16,-34 33-16,1-33 15,33 33-15,-33-66 16,33 33-16,0-33 16,33 0-1,-33-33-15,66-1 16</inkml:trace>
  <inkml:trace contextRef="#ctx0" brushRef="#br0" timeOffset="44315.705">18289 13097 0,'0'-66'16,"0"33"-16,0 0 15,-33-34-15,33 34 16,-33 0-16,0 0 15,0 33 1,0-33-16,-33 33 16,33 33-16,0-33 15,0 33-15,0 33 16,-1-32-16,34 32 15,0-33 1,34 0 0,-1 33-16,33-33 15,0-33-15,0 33 16,-33-33-16,0 0 15,0-33-15</inkml:trace>
  <inkml:trace contextRef="#ctx0" brushRef="#br0" timeOffset="44440.5098">18289 13097 0,'0'0'15</inkml:trace>
  <inkml:trace contextRef="#ctx0" brushRef="#br0" timeOffset="44674.5188">18223 13130 0,'-33'33'16,"0"0"-16,-33 0 15,33 0-15,0 33 16,0 1-16,0-1 16,33 0-1,33 0-15,0-33 16,0 33-16,33-66 15,-33 33-15,33-33 32,0-33-32,-33 33 15,0-66-15,1 0 16,-1 0-16,-33 0 15,-33 33-15,33-34 16,-34 1 0,-32 33-16,0 0 15</inkml:trace>
  <inkml:trace contextRef="#ctx0" brushRef="#br0" timeOffset="45345.3446">12072 13692 0,'0'33'31,"33"-33"-31,0 0 16,0 33-16,33-33 16,0 33-1,-33 0-15,33-33 16,-33 34-16,34-34 15,-34 0-15,0 0 16</inkml:trace>
  <inkml:trace contextRef="#ctx0" brushRef="#br0" timeOffset="45875.765">12832 13593 0,'0'33'15,"0"33"-15,0 0 16,-33 0 0,33 1-16,0 32 15,0-33-15,0 0 16,33 0-1,0-33-15,0 34 16,34-34-16,-34-33 16,33 33-16,-33-33 15,0 0 1,0-33-16,0 0 15,0-1-15,0 1 16,-33-33-16,33 0 16,-33 0-1,0 0-15,0 33 16,-33 0-16,33 0 15,-33-1-15,33 34 16,-33 0-16,0 0 16,0 34-1,33-1-15,-33 0 16,33 33-16,0 0 15,0 0-15,0 0 16,33 0 0,-33-32-1,33-1 1,33-33-16,0 0 15</inkml:trace>
  <inkml:trace contextRef="#ctx0" brushRef="#br0" timeOffset="46281.3806">13626 13758 0,'0'66'0,"-33"-32"15,33 65-15,-33-33 16,33 0-16,33 0 16,-33 0-16,33-33 15,0 1 1,33-1-16,-33-33 15,33 0-15,-32 0 16,-1-33 0,33-1-16,-33 1 15,-33 0 1,33-33-16,-33 0 15,0-33-15,0 33 16,-33 33-16,0-34 16,-33 34-1,33 0-15,-34 0 16,34 33-16,-33-33 15,66 33-15,0 33 16</inkml:trace>
  <inkml:trace contextRef="#ctx0" brushRef="#br0" timeOffset="46845.0024">16768 14089 0,'33'33'16,"0"-33"-16,33 33 15,33-33-15,-32 33 16,-1-33-16,0 0 15,0 0 1,0-33 0,0 33-16</inkml:trace>
  <inkml:trace contextRef="#ctx0" brushRef="#br0" timeOffset="47328.621">17529 13858 0,'0'33'31,"-33"0"-15,33 33-16,0 33 16,0-33-1,0 0-15,0 1 16,33-1-16,0 0 15,0 0-15,0-33 16,33 0-16,-33-33 16,0 33-1,0-33-15,0-33 16,0 0-16,0 0 15,1 0-15,-1-33 16,-33 0 0,33 33-1,-33-34-15,0 34 16,0-33-16,-33 33 15,0 33 1,33 0 0,-34 0-16,1 33 15,0 0-15,0 0 16,33 33-16,-33 1 15,33-1 1,33 0-16,-33-33 16,33 33-16,0-33 15,34-33-15</inkml:trace>
  <inkml:trace contextRef="#ctx0" brushRef="#br0" timeOffset="47734.2366">18322 14089 0,'-33'0'16,"0"33"-1,0 33-15,0 0 16,33 1-16,-33-1 16,66 0-1,-33 0-15,33-33 16,0 0-16,0 0 15,33 0-15,1-33 16,-34 0 0,0-33-16,0 0 15,0-33-15,0 0 16,-33-33-16,0 66 15,0-34 1,-33 1-16,0 0 16,0 33-16,-33 0 15,33 0-15,-34 0 16</inkml:trace>
  <inkml:trace contextRef="#ctx0" brushRef="#br0" timeOffset="49341.0984">12039 14817 0,'33'0'62,"0"0"-46,-33 0-16,66 0 15,-33 0-15,0 33 16,33-33-16,-33 0 15,33 0-15,0 33 32,-32-33-32,32 0 15,0 0-15,0 0 16,33 0-16,-33 0 15,1 33 1,32-33-16,-33 0 16,0 0-16,33 0 15,-33 0-15,1 0 16,32 0-16,0 0 15,0 0 1,-33 0-16,34 0 16,-34 0-1,33 0-15,33 0 16,-33 0-16,-32 0 15,32 0-15,0 0 16,0 0-16,0 0 16,1 0-1,-1 0-15,0 0 16,0 0-16,1 0 15,-1 0-15,0 0 16,0 0 0,0 0-1,1 0-15,-1 0 16,0 0-16,0 0 15,34 0-15,-67 0 16,66 0-16,-33 0 16,0 0-1,1 0-15,-1 0 16,0 0-16,0 0 15,1 33-15,-1-33 16,0 0 0,33 33-16,-32-33 15,-1 0-15,0 0 16,0 0-16,0 33 15,34-33-15,-34 0 16,0 33 0,0-33-16,1 33 15,-1-33-15,0 0 16,-33 33-16,0-33 15,0 0-15,-33-33 32</inkml:trace>
  <inkml:trace contextRef="#ctx0" brushRef="#br0" timeOffset="49920.3208">13692 15544 0,'33'33'15,"0"-33"-15,0 0 16,34 33-16,-34-33 15,33 0-15,-33 0 16,33 0-16,0 0 16,0 0-1,0-33-15,-32 33 16,-1-33-16</inkml:trace>
  <inkml:trace contextRef="#ctx0" brushRef="#br0" timeOffset="50544.3448">14552 15346 0,'0'66'16,"0"-33"-16,0 0 15,0 33-15,-33 0 16,33 1-16,0-34 16,33 33-1,-33-33-15,33 0 16,0-33-16,0 0 15,33 0-15,-32 0 16,-1-33 0,0 33-16,0-33 15,0-33-15,0 33 16,-33-34-16,33 34 15,-33 0-15,0 99 78,0 1-62,0-1 0,0 33-16,0-33 15,0 33-15,-33 1 16,33-1-16,0 0 15,-33-33 1,0 0-16,0 0 16,0-33-16,0 1 15,-1-1-15,1-33 16,0 0-1,-33 0-15,33 0 16,0-33-16,0-1 16,33 1-16,0 0 15,0-33-15,66 33 16</inkml:trace>
  <inkml:trace contextRef="#ctx0" brushRef="#br0" timeOffset="50887.558">15346 15577 0,'33'0'0,"0"0"16,-33 0-16,33 0 16,33 0-16,-33 0 15,33 0-15,-33 0 16,1 0-1,32 0-15,-33 0 16</inkml:trace>
  <inkml:trace contextRef="#ctx0" brushRef="#br0" timeOffset="51183.9694">15445 15875 0,'33'0'15,"-33"0"1,33 0-16,0 33 16,33-33-16,-33 0 15,34 33 1,-1-33-16,0 0 15,0 33-15</inkml:trace>
  <inkml:trace contextRef="#ctx0" brushRef="#br0" timeOffset="54618.1016">16503 15643 0,'0'0'47,"33"0"-47,1 0 15,-1 0-15,0 0 16,0 0-16,33-33 15,-33 33-15</inkml:trace>
  <inkml:trace contextRef="#ctx0" brushRef="#br0" timeOffset="55195.3238">17099 15511 0,'33'0'16,"0"-33"-16,0 33 15,0 0-15,0 0 16,0 0-16,0 33 16,0-33-1,-33 33-15,33 0 16,-33 0-16,0 34 15,0-34-15,-33 0 16,0 33-16,0 0 16,0-33-1,33 0-15,-33 0 16,0 0-16,33 0 15,-33 0 1,66 1 15,-33-34-15,33 0-16,0 0 15,0 0 1,0-34 0,0 34-16,0 0 15,0 34-15,34-34 16,-34 0-16,33 0 15,-33 0 1,0 0-16,33 0 16</inkml:trace>
  <inkml:trace contextRef="#ctx0" brushRef="#br0" timeOffset="55741.3448">17793 15544 0,'33'0'0,"-33"0"0,33 0 16,0-33 0,1 66-16,32-33 15,-33 0-15,0 33 16,0 0-1,0 0-15,-33 1 16,0-1-16,33 33 16,-66-33-16,33 0 15,0 33-15,-33-33 16,0 33-1,33-33-15,-33 0 16,33 1-16,-33-1 16,66-33 30,-33 33-46,33-33 16,0 0-16,0 0 16,0 0-16,0 0 15,0 33 1,33-33-16,-33 33 15,0-33-15,1 0 16,-1 0 0,-33 0-16</inkml:trace>
  <inkml:trace contextRef="#ctx0" brushRef="#br0" timeOffset="56880.1886">14883 17099 0,'33'-33'0,"-33"0"15,0-1-15,0 1 16,0-33 0,0 165 62,0-32-63,0 32-15,0-66 16,33 0-16,-33 33 15,33-33-15,0-33 16,0 33-16,0-33 16,0-33-1,0 0-15,0 0 16,1 0-16,-34-33 15,33 0-15,-33 0 16,33 32 0,-33 1-16,-33 33 62,33 67-46,0-1-16,0 33 15,0 0-15,-33 0 16,33 1-16,0 32 15,0-33 1,0-33-16,0 33 16,-34-32-16,1-1 15,33-33-15,-66 0 16,33 0-1,0-33-15,-33 0 16,33-33-16,-33 33 16,0-33-16,33 0 15,33 0-15,0-33 16,33-1-1,0 34-15</inkml:trace>
  <inkml:trace contextRef="#ctx0" brushRef="#br0" timeOffset="57145.3988">15677 17165 0,'0'0'15,"33"-33"1,33 33-16,0 0 15,-33 0-15,33 0 16,-33 0-16,0 33 16</inkml:trace>
  <inkml:trace contextRef="#ctx0" brushRef="#br0" timeOffset="57363.8072">15776 17396 0,'33'0'15,"33"0"-15,0 0 16,-33 0-16,33 0 15,1-33-15,-1 33 16</inkml:trace>
  <inkml:trace contextRef="#ctx0" brushRef="#br0" timeOffset="57816.2246">16437 16966 0,'66'-33'16,"1"33"-16,-34 0 16,33 0-16,-33 33 15,0 0-15,0 1 16,-33 32-1,0 0-15,0 0 16,-33 0 0,0 0-16,0 0 15,0 1-15,0-34 16,0 33-1,-1-66-15,1 33 16,66-66 31,34 33-47,-34 0 15,33 0-15,0-33 16,-33 33-16,33 0 16,0 0-16,-33 0 15,0 0 1,1-33-16</inkml:trace>
  <inkml:trace contextRef="#ctx0" brushRef="#br0" timeOffset="58253.0414">17132 17033 0,'33'0'0,"0"0"15,0 0-15,33 0 16,-33 33-16,0 0 16,0 0-16,0 0 15,1 33-15,-34 0 16,0 0-1,0 0-15,-34-32 16,34 32-16,-33-33 16,33 0-16,-33 0 15,33-33 1,33 0 31,0 0-47,34-33 15,-1 33 1,0 0-16,0 0 15,0 0-15,0 0 16,-33 0 0,0 0-16,1-33 15</inkml:trace>
  <inkml:trace contextRef="#ctx0" brushRef="#br0" timeOffset="403365.295">24441 6185 0,'-33'0'15,"33"33"-15,-33 0 16,33 0-16,-33 33 16,0-33-16,0 33 15,-1 0 1,1 1-16,-33 32 15,33-33-15,-33 0 16,33 0-16,0 33 16,0-66-16,0 34 15,0-34 1,0 0-16,33-33 15,0-33 1,0 0 0</inkml:trace>
  <inkml:trace contextRef="#ctx0" brushRef="#br0" timeOffset="403755.3125">23846 6118 0,'0'0'16,"33"34"-1,-33-1 1,33 33-16,0-33 16,0 0-1,0 33-15,0-33 16,0 33-16,0 0 15,0 1-15,0-1 16,33-33-16,-32 33 16,-1-33-1,0 33-15,0-33 16,-33 0-16,33-33 15,0 33 1,0-33 0,0-33-16</inkml:trace>
  <inkml:trace contextRef="#ctx0" brushRef="#br0" timeOffset="404082.9272">24805 6251 0,'0'33'31,"33"0"-16,-33 0-15,0 33 16,0-33-16,0 33 16,0-33-1,0 34-15,0-1 16,0-33-16,0 33 15,0-33-15,0 33 32,0-33-17</inkml:trace>
  <inkml:trace contextRef="#ctx0" brushRef="#br0" timeOffset="404348.1391">24672 6681 0,'33'0'16,"1"-33"-16,-1 33 15,0 0-15,0 0 16,33-33-16,-33 33 16,33 0-1,-33-33-15,33 33 16,-33-34-16</inkml:trace>
  <inkml:trace contextRef="#ctx0" brushRef="#br0" timeOffset="404816.1601">25532 6118 0,'66'0'16,"-32"0"-16,-1 0 15,0 0-15,0 34 16,0-1-16,-33 0 16,0 0-16,33 33 15,-33 0 1,-33 0-16,33 0 15,0 1-15,-33-1 16,0 0-16,0 0 16,33 0-16,-33 0 15,-1-33 1,1 0-16,33 0 15,-33 34 1,66-67 15,-33 0-15,33 0-16,34 0 15,-34-33-15,0 33 16,66 0 0,-66 0-16,33-34 15,-33 34-15,33-33 16,1 33-16,-34-33 15</inkml:trace>
  <inkml:trace contextRef="#ctx0" brushRef="#br0" timeOffset="405284.1811">26293 6350 0,'33'-33'0,"0"0"16,0 0-16,0 0 15,0 33-15,0 0 16,0 0 0,1 33-1,-1-33-15,0 66 16,-33-33-16,0 33 15,0 0-15,0 0 16,-33 1-16,33-1 16,-33 0-1,-1 0-15,1 0 16,0 0-16,33-33 15,0 0-15,-33 1 32,66-1-17,0-66 1,0 33-16,1 0 15,-1 0-15,0 0 16,0-34 0,33 34-16,-33 0 15,33 0-15,-33 0 16,0-33-16,33 33 15</inkml:trace>
  <inkml:trace contextRef="#ctx0" brushRef="#br0" timeOffset="405518.1916">27219 6515 0,'33'-33'15,"0"33"-15,-33 0 16,33 0-16,0 0 16,0 0-16,0 0 15,34 0 1,-34 0-16,0 0 15,0 0-15</inkml:trace>
  <inkml:trace contextRef="#ctx0" brushRef="#br0" timeOffset="405814.6049">27351 6780 0,'33'0'0,"-33"0"16,33 0-16,1 0 15,-1 0-15,0 0 16,0 0-16,0-33 15,0 33 1,0 0-16,0 0 16,33-33-16,-33 0 15,0 0-15</inkml:trace>
  <inkml:trace contextRef="#ctx0" brushRef="#br0" timeOffset="406095.4175">28079 6152 0,'33'33'0,"-33"0"16,-33 33-16,33-33 15,0 66-15,0-33 16,-33 34-16,33-34 16,0 33-1,0-33-15,33 0 16,-33-33-16,0 0 15,0 33 1,33-66 0</inkml:trace>
  <inkml:trace contextRef="#ctx0" brushRef="#br0" timeOffset="406646.8434">28807 6218 0,'0'-33'0,"-34"33"31,1 0-15,0 0-16,0-33 15,0 33 1,0 0 0,0 0-16,-33 0 15,33 33-15,0-33 16,0 33-16,0-33 15,-1 33-15,34 0 16,-33 33-16,33-33 16,33 0-1,-33 0 1,34-33-16,-1 33 15,0-33 1,33 0-16,-33 0 16,33 0-1,0 0-15,-33 33 16,0-33-16,0 33 15,1 1-15,-1-1 16,-33 0 0,33 33-16,-66-33 15,33 33-15,-33-33 16,-1 0-16,1 0 15,0 33-15,0-66 16,-33 33 0,33 1-16</inkml:trace>
  <inkml:trace contextRef="#ctx0" brushRef="#br0" timeOffset="407083.663">24705 7971 0,'0'0'16,"34"0"-16,-1 0 16,0 0-16,0 0 15,33-33-15,0 33 16,-33-34-1</inkml:trace>
  <inkml:trace contextRef="#ctx0" brushRef="#br0" timeOffset="407520.4826">25301 7772 0,'66'-33'0,"-33"0"16,0 33-16,33 0 15,-33 0-15,0 0 16,0 33-16,1 0 16,-34 33-1,0 0-15,0 1 16,-34-1-16,34 0 15,-33 0-15,0 0 16,0 0-16,0 0 16,33-32-1,-33-1-15,33 0 31,0 0 1,33-33-32,0-33 15,0 33-15,-33 0 16,66 0-16,-32 0 15,-1 0 1,0-33-16,33 33 16,-33 0-16,33 0 15,-33-33-15</inkml:trace>
  <inkml:trace contextRef="#ctx0" brushRef="#br0" timeOffset="408004.1043">26161 7871 0,'66'-33'15,"-33"0"-15,0 33 16,0 0 0,0 0-16,0 0 15,0 33-15,-33 0 16,33 0-1,-33 1-15,0 32 16,0 0-16,-33-33 16,0 33-16,0 0 15,33 0 1,-33 0-16,0-32 15,0-1-15,0 33 16,33-66-16,-33 33 16,66-33 30,0 0-46,0 0 16,0 0-16,0 0 16,33 0-1,-33-33-15,33 33 16,-32 0-16,32 0 15,0-33-15,0 33 16</inkml:trace>
  <inkml:trace contextRef="#ctx0" brushRef="#br0" timeOffset="408253.7155">27318 8202 0,'33'0'16,"0"0"-16,34-33 15,-34 33-15,0 0 16,33 0-16,-33 0 15,33-33-15,-33 0 16</inkml:trace>
  <inkml:trace contextRef="#ctx0" brushRef="#br0" timeOffset="408690.5351">27947 7772 0,'33'-33'15,"0"33"-15,0 0 16,0 0-16,33 0 16,-33 0-16,0 33 15,0 0-15,-33 0 16,33 33-1,-33 1-15,-33-34 16,33 33-16,-33 0 16,0 0-16,0 0 15,0 0 1,0-33-16,0 1 15,33 32 1,0-33 15,33-33-15,-33 0-16,33 0 15,0 0 1,0 0 0,33-33-16,-33 33 15,0 0-15,0-33 16,1 33-16,32-33 15</inkml:trace>
  <inkml:trace contextRef="#ctx0" brushRef="#br0" timeOffset="409158.5561">28476 7838 0,'33'-33'16,"-33"0"-16,33 0 15,0 0-15,0 0 16,0 33-16,0 0 16,0 0-1,0 33-15,0-33 16,1 33-16,-34 33 15,0-33-15,0 33 16,0 1-16,-34-1 31,34-33-31,-33 33 16,0-33-16,0 0 15,33 0-15,-33 0 16,33 0 0,33-33-1,-33 0 1,33 0-16,0 0 15,0 0-15,1 0 16,32 0 0,-33 0-16,33 0 15,-33 0-15,0 0 16,0 33-16,0-33 15</inkml:trace>
  <inkml:trace contextRef="#ctx0" brushRef="#br0" timeOffset="410125.7995">23779 8731 0,'0'0'16,"34"0"-16,-1 0 15,0 33-15,0-33 16,33 0-16,-33 0 15,33 0-15,0 0 16,0 33 0,1-33-16,-1 0 15,0 0-15,33 33 16,0-33-16,0 0 15,1 0 1,-34 0-16,66 0 16,-33 0-16,1 0 15,32 34-15,-33-34 16,33 0-1,-32 0-15,32 0 16,-33 0 0,33 0-16,-32 0 15,32 0-15,-33 0 16,33 0-1,1 0-15,-1 0 16,0 0-16,1 0 16,-1 0-16,0 0 15,0-34 1,-32 34-16,65 0 15,-33 0-15,1 0 16,-1 0-16,0 0 16,34 0-16,-34 0 15,0 0 1,-33 0-16,34 0 15,-34 0-15,-33 0 16,0 0-16,0 0 16</inkml:trace>
  <inkml:trace contextRef="#ctx0" brushRef="#br0" timeOffset="410749.8275">25466 9492 0,'0'66'31,"-33"-66"-15,0 33-16,0 33 15,0-33 1,0 34-16,-33-1 15,33 0-15,-1 0 16,-32 0-16,33-33 16,0 33-16,0-33 15,33 0 1,-33 1-1,0-34 1,33-67 0</inkml:trace>
  <inkml:trace contextRef="#ctx0" brushRef="#br0" timeOffset="411030.6401">24970 9591 0,'33'33'0,"0"0"16,-33 0-16,33 0 15,0 34-15,0-34 16,0 33-16,1 0 15,32-33 1,-33 0-16,0 33 16,0-33-16,0 0 15,0 0 1,0-33-16,-33 34 15,33-34-15</inkml:trace>
  <inkml:trace contextRef="#ctx0" brushRef="#br0" timeOffset="411249.0499">25830 9823 0,'66'0'0,"-33"0"15,0-33-15,0 33 16,0 0-16,0 0 16,1 0-16,-1 0 15,0 0 1</inkml:trace>
  <inkml:trace contextRef="#ctx0" brushRef="#br0" timeOffset="411514.2618">25962 10087 0,'33'0'0,"0"0"15,-33 0-15,33 0 16,1-33 0,-1 33-16,0 0 15,0 0 1,0-33-16,0 33 15</inkml:trace>
  <inkml:trace contextRef="#ctx0" brushRef="#br0" timeOffset="411763.873">26624 9823 0,'33'0'0,"-33"-33"16,33 33-16,0 0 16,-33 0-16,33 0 15,0 0-15,0-33 16,33 33-1,-33 0-15,0 0 16,1-34 0,-1 34-16</inkml:trace>
  <inkml:trace contextRef="#ctx0" brushRef="#br0" timeOffset="412341.0989">27252 9558 0,'33'0'0,"-33"0"16,33 0-1,0 0-15,0 0 16,-33-33-16,67 33 15,-34 0 1,0 0-16,0 0 16,0 0-16,0 0 15,0-33-15,0 33 16,0 0-1,0 0-15,-33 0 16,33 0 0,-33 0-1,0 33 32,0 0-31,0 33 15,0-33-31,0 0 15,0 34-15,0-1 16,0-33-16,-33 33 16,33 0-1,0-33-15,0 33 16,0-33-16,0 0 15,0 0-15,0 1 32,-33 32-17,33-66 1</inkml:trace>
  <inkml:trace contextRef="#ctx0" brushRef="#br0" timeOffset="413105.5332">23316 13858 0,'33'0'31,"1"0"-15,-34 0 0,33 0-16,0 0 15,33 0 1,-33 0-16,33 0 15,-33 0-15,0 0 16,0 0-16,33 0 16,-32 0-16,-1-34 15</inkml:trace>
  <inkml:trace contextRef="#ctx0" brushRef="#br0" timeOffset="413698.3598">24077 13494 0,'33'0'15,"-33"0"-15,0 0 16,33 0-16,0 0 15,0 0-15,0 0 16,1 0 0,32 0-1,-33-33-15,33 33 16,-33 0-16,33 0 15,-33 0-15,33 0 16,-33 0-16,-33 0 16,33 0-1,1 0-15,-34 0 16,0 33 31,0 33-32,-34-33 1,34 33-16,-33-33 15,33 33-15,-33 0 16,33 1 0,-33-1-16,33 0 15,-33 0-15,0 0 16,33 0-16,-33 1 15,0-1 1,33-33 0,-33 33-16,33-33 15,-33 0 1,33-33 15</inkml:trace>
  <inkml:trace contextRef="#ctx0" brushRef="#br0" timeOffset="413932.3703">25069 14420 0,'0'66'0,"0"0"15,0-33 1,0 0-1</inkml:trace>
  <inkml:trace contextRef="#ctx0" brushRef="#br0" timeOffset="414478.3948">25565 13659 0,'100'-33'0,"-67"0"16,0 33-16,0 0 15,0 33-15,0-33 16,0 33-16,0 0 16,0 0-1,-33 33-15,0 1 16,-33-1-16,33 0 15,-33 0-15,33 0 16,-33 0 0,-33 0-1,66 1-15,-33-1 16,0-33-16,0 0 15,33 0-15,-33 0 32,66-33-1,-33 0-16,33-33 1,0 33-16,0 0 16,0-33-16,0 33 15,0 0-15,0 0 16,33 0-1,-33 0-15,0-33 16</inkml:trace>
  <inkml:trace contextRef="#ctx0" brushRef="#br0" timeOffset="415149.2249">26293 13560 0,'33'-33'0,"0"0"16,0 33-16,0 0 16,33 0-16,-33 0 15,1 0-15,-1 33 16,0 0-1,0 0-15,-33 0 16,0 33-16,0-33 16,0 33-16,0 1 15,-33-1 1,33-33-16,-33 33 15,0 0-15,33-33 16,-34 0 0,1 33-16,33-33 15,0 1 1,-33-1 15,66-33 0,0 0-15,-33 0-1,34 0-15,-1-33 16,0 33 0,0 0-16,33 0 15,-33 0-15,33 0 16,-33 33-16,33-33 15,-33 0 1,1 0-16,-1 0 16,0 0-16,-33 0 15,0 0 1</inkml:trace>
  <inkml:trace contextRef="#ctx0" brushRef="#br0" timeOffset="415929.2599">23614 12667 0,'-33'0'15,"0"0"1,0 33-16,0-33 16,0 33-16,0 0 15,-34 0 1,34 0-16,-33 33 15,33 1-15,-33-1 16,0 0-16,0 0 16,33 33-16,-33 0 15,32 1 1,1-1-16,0 0 15,0 0-15,33 34 16,-33-34 0,66 33-16,-33-33 15,0 1 1,33-1-16,-33 0 15,33 0-15,34 0 16,-34-32-16,0 32 16,33-66-1,0 33-15,0-33 16,0-33-16</inkml:trace>
  <inkml:trace contextRef="#ctx0" brushRef="#br0" timeOffset="416834.1005">26756 12502 0,'33'0'31,"-33"33"-31,33-33 16,0 33-16,0-33 16,0 33-16,0 0 15,1 0 1,32 0-16,-33 0 15,33 0-15,-33 33 16,33-33-16,0 34 16,0-1-1,1-33-15,-1 66 16,0-33-16,0 33 15,0-33-15,-33 34 16,0-1 0,0 0-16,-33 0 15,0 1-15,0-1 16,-33 0-16,33 33 15,-66-32-15,33-1 16,0 0 0,-33 0-1,33-33-15,0 34 16,-33-34-16,-1-33 15,34 33-15,0-66 16,0 33 0,0-33-16</inkml:trace>
  <inkml:trace contextRef="#ctx0" brushRef="#br0" timeOffset="860819.3786">28674 11972 0,'-99'-33'15,"0"33"-15,0-33 16,-1 0-16,-32 0 16,0 33-16,-1-33 15,1 0 1,-33 0-16,-34 33 15,34-33-15,-33 33 16,-34-33-16,34 33 16,-34-33-16,34 33 15,-34-33 1,1 33-1,-1-33-15,1 33 16,-1 0-16,34-34 16,-34 34-16,1 0 15,-1 0 1,34 0-16,-1 0 15,-32 0-15,65 0 16,-32 34-16,33-34 16,32 0-16,1 0 15,0 33 1,33-33-16,-1 33 15,34 0-15,0 0 16,0 0-16,33 33 16,0-33-1,0 66-15,0 1 16,33-34-16,0 66 15,0-33-15,0 67 16,0-34-16,0 33 16,-34 34-1,34-34-15,0 33 16,0 34-1,-33-34-15,33 1 16,-33-1-16,33 1 16,-33-1-1,0-32-15,33-1 16,-33-33-16,33 0 15,0-32-15,0-1 16,0-33 0,33-33-16,0 0 15,-33 0-15,33 0 16,33-33-16,-32 0 15,32 0-15,0 0 16,0 0 0,33 0-16,0 0 15,1 0-15,32 0 16,0-33-16,1 33 15,32 0-15,-33 0 16,34 0 0,32 0-16,0 0 15,1 0-15,-1 0 16,34 0-1,-34 0-15,34 33 16,-1-33 0,34 0-16,-34 0 15,1 33-15,32-33 16,-32 0-16,33 33 15,-34-33-15,1 0 16,-1 34 0,-32-34-16,-1 33 15,-33-33-15,1 0 16,-1 0-16,-66 0 15,0-33 1,-32 33-16,-1-34 16,0 1-16,-33 0 15,0-33-15,0 0 16,0-33-16,-33 0 15,33-1 1,-33-32-16,0 0 16,0-34-16,33 1 15,-33 0-15,0-1 31,0-32-31,0-1 16,0 1-16,0 0 16,0-1-16,0 1 15,0 32-15,-33-32 16</inkml:trace>
  <inkml:trace contextRef="#ctx0" brushRef="#br0" timeOffset="861724.2076">28079 9227 0,'-99'-66'0,"33"33"16,-34 0-16,-32 0 15,0 0-15,-1 0 16,1 0-16,-33 0 15,-1 33 1,-32-33-16,33 33 16,-1 0-16,1 0 15,-34 33-15,1 0 16,33 0-1,-1 33-15,1-33 16,0 33-16,32 33 16,34-32-16,-33-1 15,66 33-15,-1 0 31,1 0-31,0 1 16,66-1-16,0 0 16,33 0-16,33-33 15,1 34-15,-1-34 16,66 0-1,0 0-15,34 0 16,-1 0-16,0-33 16,34-33-16,32 33 15,1-33 1,-1 0-16,1 0 15,-34-33-15,34-33 16,-34 33-16,1-33 16,-1-33-1,-66 33-15,1-34 16,-34 34-16,0-33 15,-33-33-15,-66 33 16,0-1 0,-33-32-16,-66 33 15,0 0-15,0 32 16,-67-32-1,1 33-15,-34 33 16,1 33-16,-34-33 16</inkml:trace>
  <inkml:trace contextRef="#ctx0" brushRef="#br0" timeOffset="862987.8481">17066 16636 0,'-67'0'0,"1"0"16,0-33-16,0 33 15,0 0-15,-33 0 16,33-33-16,-34 33 15,1 0 1,0 0-16,0 0 16,-1 0-16,-32 0 15,33 0-15,-33 33 16,-1-33-1,1 33-15,33 0 16,-33 0-16,32 0 16,-32 33-16,33 0 15,0 0-15,-1 0 16,34 34-1,0-34-15,0 33 16,33-33-16,0 0 16,33 1-16,0-1 15,33 33-15,0-33 16,0 0-1,33 0 1,33 0-16,1 1 16,-1-1-16,33-33 15,33 33-15,-32-33 16,32 0-1,0 0-15,1-33 16,32 33-16,-32-33 16,32-33-16,1 33 15,32-33-15,-66 0 16,34 0-1,-34 0-15,34-33 16,-34 0-16,-33-1 16,34 1-16,-67-33 15,-33 0 1,0 33-16,-33-33 15,0-1-15,-66 1 16,0 33-16,0-33 16,-33-34-16,-33 34 15,0 0 1,-1 33-16,1-33 15,-33 32 1,33 34-16,-34 33 16,-32 0-16,33 33 15,-34 1-15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4T20:49:39.130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4002 6615 0,'-33'0'16,"0"33"-16,33 0 15,-33 0-15,0 0 16,-1 33 0,1 0-1,0-33-15,0 33 16,0 1-16,0-34 15,0 33-15,33-33 16,-33-33 0,33 33-16,0 0 15,0-66 1</inkml:trace>
  <inkml:trace contextRef="#ctx0" brushRef="#br0" timeOffset="312.012">3638 6615 0,'0'33'15,"33"33"1,0-33 0,-33 33-16,33 0 15,0 0 1,0-33-16,0 34 15,1-34-15,-1 0 16,0 0-16,0 0 16,0 0-1,0-33-15,0 0 16,0 0-16</inkml:trace>
  <inkml:trace contextRef="#ctx0" brushRef="#br0" timeOffset="624.024">4366 6548 0,'33'67'31,"-33"-34"-31,0 0 16,0 33 0,0 0-16,0 0 15,0-33 1,0 33-16,33-33 15,-33 34-15,0-34 16,0 0 0,0-33 15</inkml:trace>
  <inkml:trace contextRef="#ctx0" brushRef="#br0" timeOffset="873.6336">4233 6846 0,'0'0'15,"33"0"1,0 0-16,1 0 15,-1 0-15,33 0 16,-33 0 0,33 0-1,-33 0-15,0 0 16,0-33-16,33 0 15</inkml:trace>
  <inkml:trace contextRef="#ctx0" brushRef="#br0" timeOffset="1232.4474">4862 6515 0,'0'67'15,"0"-34"1,0 33-16,0-33 15,0 33-15,0-33 16,0 0 0,0 0-16,33 0 15,0 0 1,-33-33-1,33 0 1,0 0 0,-33 0-16,33 0 15,0-33-15,0 33 16,0 0-16,0-33 15,0 33 1,1 0-16,-34-33 16,33 33-16,0-33 15</inkml:trace>
  <inkml:trace contextRef="#ctx0" brushRef="#br0" timeOffset="1497.6576">5259 6548 0,'0'34'0,"0"32"16,0-33-16,0 33 15,0 0-15,0 0 16,0 0-16,0 0 15,33 1 1,-33-34 0,0 0-16,33 0 15,-33 0-15,33-33 16,0-33-1</inkml:trace>
  <inkml:trace contextRef="#ctx0" brushRef="#br0" timeOffset="2059.2792">5523 6681 0,'0'66'15,"0"-33"1,0 33-16,0 0 15,33-33-15,-33 33 16,0-32 0,33-1-16,0-33 15,0 33-15,1-33 16,-1 0-16,0-33 15,0 0 1,-33-1 0,33 1-16,-33-33 15,0 0-15,0 0 16,0 33-16,0 0 31,0 99 0,0-33-15,0 33-1,0 33-15,0-32 16,0 32-16,33-33 16,-33 0-16,0 0 15,-33 0-15,33-33 16,-33 34-1,33-34-15,-33-33 16,0 33-16,0-33 16,-1 0-16,1-33 15,0 0 1,0-1-16,33 1 15,0 0-15,0-33 16</inkml:trace>
  <inkml:trace contextRef="#ctx0" brushRef="#br0" timeOffset="2402.4924">6284 6681 0,'0'0'16,"33"0"-16,0 33 15,0-33-15,0 0 16,0 0-16,33 0 15,-33 0 1,1 0 0,-1 0-16,0 33 15,-33-33-15</inkml:trace>
  <inkml:trace contextRef="#ctx0" brushRef="#br0" timeOffset="2652.102">6383 6945 0,'0'33'15,"33"-33"1,0-33-16,0 33 15,33 0-15,-32 0 16,-1 0 0,33-33-16,0 33 15,-33 0-15,0 0 16</inkml:trace>
  <inkml:trace contextRef="#ctx0" brushRef="#br0" timeOffset="2995.3152">7276 6714 0,'33'-33'31,"0"33"-31,0 0 16,33 0-16,-33 0 15,34 0 1,-1 0-16,0 0 15,0 0-15</inkml:trace>
  <inkml:trace contextRef="#ctx0" brushRef="#br0" timeOffset="3712.9428">8334 6582 0,'0'-67'15,"-33"34"1,33 33 0,-33 0-16,0-33 15,33 33 1,-33 0-16,0 0 15,0 33-15,0-33 16,0 0-16,0 33 16,0 0-16,33 1 15,-33-1 1,33 0-16,0 0 15,0 0-15,0 0 16,33 0 0,-33-33-1,33 33-15,0-33 16,0 0-16,0 0 15,33 0-15,-33 0 16,0-33 0,0 33-16,-33-33 15,33 0-15,-33 0 16,33 0-16,-33-33 15,34 32 32,-34 68-16,0 32-15,0-33-16,0 33 16,0-33-1,0 33-15,0 0 16,0-33-16,0 33 15,0-32-15,0-1 16,33 33 15,-33-33-15,-33-66 31</inkml:trace>
  <inkml:trace contextRef="#ctx0" brushRef="#br0" timeOffset="5413.4082">4399 7904 0,'33'0'32,"0"0"-17,0 0-15,0 0 16,0 0-1,0 0-15,33 0 16,-33 0-16</inkml:trace>
  <inkml:trace contextRef="#ctx0" brushRef="#br0" timeOffset="5741.0208">5093 7640 0,'0'33'16,"0"0"0,0 33-16,-33-33 15,33 0-15,0 33 16,0-32-1,0-1 1,33-33 0,0 0-1,0 0-15,0 0 16,1 0-1,-1-33-15,0 33 16,0 0-16,0 0 16,-33-34-16</inkml:trace>
  <inkml:trace contextRef="#ctx0" brushRef="#br0" timeOffset="6037.4322">5391 7607 0,'0'66'15,"0"-33"-15,0 33 16,0 0-16,0 0 15,0 1-15,-33-1 16,33-33 0,0 33-16,33-33 15,-33 0 1,33-66 15,-33 0-31</inkml:trace>
  <inkml:trace contextRef="#ctx0" brushRef="#br0" timeOffset="6567.8526">5589 7772 0,'0'66'16,"0"-33"-1,0 0-15,-33 1 16,66 32-16,-33-33 16,33 0-1,-33-33 1,33 0-16,1 0 15,-1 0-15,0-33 16,-33 0 0,33 0-16,-33-34 15,0 34-15,0 0 16,0 0-1,0 66 17,0 0-17,0 34-15,0-1 16,0 0-16,0 0 15,0 33 1,0-33 0,0 0-16,0 1 15,0-1-15,-33-33 16,0 0-16,33 0 15,-33 0 1,-1-33-16,1 33 16,0-66-16,0 33 15,33-33-15,0 0 16,0-33-1</inkml:trace>
  <inkml:trace contextRef="#ctx0" brushRef="#br0" timeOffset="6879.8646">7309 7805 0,'33'0'15,"-33"0"-15,66 0 16,-33 0-16,0 33 15,34-33-15</inkml:trace>
  <inkml:trace contextRef="#ctx0" brushRef="#br0" timeOffset="7207.4772">8004 7574 0,'0'33'0,"-33"33"16,33-33 0,0 0-16,-33 33 15,33-33-15,0 33 31,33-66-15,-33 0-16,33 34 16,0-34-16,0-34 15,0 34-15,0 0 16,0 0-16,0-33 15,0 33-15,0 0 16</inkml:trace>
  <inkml:trace contextRef="#ctx0" brushRef="#br0" timeOffset="7472.6874">8268 7441 0,'0'67'0,"-33"-1"16,33-33-16,0 33 15,0 0-15,0 33 16,-33-33-16,33 1 15,0-34 1,33 0-16,-33 33 16,33-66-1,0 0-15</inkml:trace>
  <inkml:trace contextRef="#ctx0" brushRef="#br0" timeOffset="8003.1078">8500 7640 0,'0'33'16,"-33"0"-16,33 0 15,0 0-15,0 33 16,0-33-16,33 0 15,-33 1-15,33-1 32,0-33-32,0 33 15,0-33-15,0 0 16,0-33-16,-33 0 15,33-1-15,0 1 16,-33-33 0,0 0-16,33 33 15,-33 66 48,-33 0-63,33 33 15,0 0-15,0-32 16,0 32-1,0 0-15,0 0 16,-33-33-16,33 0 16,0 33-16,-33-33 15,0 0 1,33-33-16,-33 33 15,-33-33-15,33-33 16,-33 33 0</inkml:trace>
  <inkml:trace contextRef="#ctx0" brushRef="#br0" timeOffset="9173.1528">3473 8434 0,'33'0'0,"0"33"16,0-33 0,0 0-16,0 0 15,33 0-15,-33 0 16,33 0-1,1 0-15,-34 0 16,33-33-16,0 33 16,0 0-16,0 0 15,0 0-15,0 0 16,1 0-1,32 0-15,-33 0 16,0 0-16,0 0 16,34 0-16,-34 0 15,33 0 1,-33 0-16,33 0 15,-33-33-15,34 33 16,-34 33-16,33-33 16,-33-33-1,33 66-15,-33-33 16,34 0-16,-1 0 15,-33 0-15,33 0 16,0 0 0,1 0-16,-1 0 15,-33 0 1,33 0-16,1 0 15,-34 0-15,33 0 16,0 0-16,0 0 16,1 0-1,-1 0-15,0 0 16,0 0-16,0 33 15,1-33-15,-1 0 16,0 0-16,33 0 16,-32 0-1,32 0-15,-33 0 16,33 0-16,1 0 15,-34 0-15,0 0 16,-33 0 0,33 0-16</inkml:trace>
  <inkml:trace contextRef="#ctx0" brushRef="#br0" timeOffset="9859.5792">4895 9029 0,'-33'66'15,"0"-66"1,33 33-16,-33 0 16,0 0-16,-34 0 15,34 33-15,0-32 16,0-1-1,0 33-15,-33-33 16,33 33-16,0-33 16,0 0-16,33 0 15,-33 0 1,33 0-16,-33-33 15</inkml:trace>
  <inkml:trace contextRef="#ctx0" brushRef="#br0" timeOffset="10202.7924">4399 8996 0,'33'33'15,"0"0"-15,-33 0 16,33 33-16,0-33 15,0 33-15,0 1 16,0-34 0,-33 33-16,33 0 15,0-33-15,0 33 16,1-33-16,-34 0 15,33 0 1,-33 0 0,33-66-1</inkml:trace>
  <inkml:trace contextRef="#ctx0" brushRef="#br0" timeOffset="10436.8014">5060 9293 0,'33'0'15,"0"0"-15,0 0 16,0 0-16,1-33 15,-1 33-15,0 0 16,0 0 0,0 0-16,0 0 15,0 0-15</inkml:trace>
  <inkml:trace contextRef="#ctx0" brushRef="#br0" timeOffset="10733.2128">5226 9492 0,'33'0'16,"-33"0"-16,33 0 16,0 0-16,0 0 15,0-33-15,0 33 16,0 0-1,0 0-15,33 0 16,-33-33-16</inkml:trace>
  <inkml:trace contextRef="#ctx0" brushRef="#br0" timeOffset="12355.6752">5986 9360 0,'0'0'31,"33"33"-31,0-33 16,-33 0-16,33 0 16,0 0-1,1 0-15,32-33 16,-33 33-16,33 0 15,-33 0-15,33 0 16</inkml:trace>
  <inkml:trace contextRef="#ctx0" brushRef="#br0" timeOffset="13042.1016">7045 9128 0,'-34'-33'0,"34"-33"16,-33 66-1,0 0-15,0-33 16,0 33-16,0 0 15,0 0 1,0 0-16,0 33 16,0-33-16,0 33 15,33 0-15,-33 0 16,33 33-1,0-33-15,0 0 16,0 0 0,0 1-16,33-1 15,0-33-15,0 0 16,33 0-1,-33 0-15,0 0 16,0-33-16,0-1 16,0 34-16,-33-33 15,33-33 1,-33 33-16,34 0 15,-34 0 1,0 66 31,0 0-32,0 0-15,0 33 16,0 1-16,-34-1 16,34 0-16,0 0 15,0 0 1,0 0-16,0 0 15,0-32-15,0-1 16,34 33 15,-34-66-15,33-33-1</inkml:trace>
  <inkml:trace contextRef="#ctx0" brushRef="#br0" timeOffset="13260.51">7309 9459 0,'33'-33'16,"0"33"-16,0 0 15,0 0-15,0 0 16,1 0-16,32 0 16,-33 0-1,0 0-15,0-33 16</inkml:trace>
  <inkml:trace contextRef="#ctx0" brushRef="#br0" timeOffset="13619.3238">7938 9128 0,'0'33'0,"0"0"16,0 33-16,0-33 15,0 1-15,-34 32 16,34-33-16,0 0 16,0 33-1,34-33 1,-34-33-1,33 0-15,0 0 16,0 0 0,0 0-16,0 0 15,0-33-15,0 33 16,0 0-16,0 0 15,0-33 1,0 33 0,-33-33-16</inkml:trace>
  <inkml:trace contextRef="#ctx0" brushRef="#br0" timeOffset="13900.1346">8367 9062 0,'0'66'16,"0"-33"-16,-33 33 15,33 0-15,0 1 16,0-1-16,-33 0 15,33 0-15,0 0 16,0 0 0,33-33-16,-33 34 15,33-34 1,-33-33-16,34 0 15</inkml:trace>
  <inkml:trace contextRef="#ctx0" brushRef="#br0" timeOffset="14508.558">8632 9293 0,'0'67'31,"0"-34"-31,-33 0 16,33 33-16,0-33 16,33 0-1,-33 33-15,33-33 16,-33-33-16,33 33 15,0 0-15,0-33 16,0-33-16,0 33 16,1-33-1,-34 0 1,33-33-16,0 0 15,-33 33-15,0-33 32,0 99 30,0 33-62,0-33 16,0 33-16,-33 0 15,33 0 1,0 34-16,0-34 15,-33 0-15,33 0 16,-34 0-16,1-33 16,33 0-1,-33 0-15,0 1 16,-33-1-16,33-33 15,0 0-15,0-33 16,0-1-16,0 1 16,0 0-1,33-33 1</inkml:trace>
  <inkml:trace contextRef="#ctx0" brushRef="#br0" timeOffset="16115.4198">9293 9062 0,'-33'-33'0,"0"-33"16,0 33-16,0 0 15,-33 0-15,33-1 16,-33 1-16,-33 0 16,32 0-1,1 0-15,-33 0 16,33 0-16,-33 0 15,0 33-15,-1-33 32,1 0-32,0 0 15,0 33-15,-34-33 16,34 33-16,0-33 15,-33 33-15,32-33 16,-32 33 0,0 0-16,33 0 15,-34 0-15,1 0 16,0 0-16,-1 0 15,1 33 1,0-33-16,0 0 16,-1 33-16,1-33 15,33 33-15,-34 0 16,1-33-16,0 33 15,33 0 1,-34 0-16,34-33 16,0 33-16,0 0 15,0 0-15,-1 33 16,1-33-1,0 1-15,33 32 16,0 0 0,-1-33-16,1 33 15,33 0-15,-33 0 16,66 0-1,-33 1-15,0-1 16,33 0-16,0-33 16,0 33-16,33 33 15,-33-66 1,33 34-16,0-1 15,33 0-15,-33 0 16,33-33-16,1 33 16,32-33-1,-33 0-15,33 34 16,-33-34-16,34 0 15,-1 0-15,0 0 16,0 0-16,0 0 16,34-33-1,-34 33-15,33 0 16,-33 0-16,34-33 15,-34 33-15,33-33 32,-33 33-32,34-33 15,-34 33-15,0-33 16,34 0-16,-34 33 15,33-33 1,-33 0-16,34 0 16,-34 34-16,33-34 15,-33 0-15,0 0 16,1 0-16,-1-34 15,0 34 1,0 0-16,1 0 16,-1-33-16,0 33 15,0 0-15,0-33 16,-32 33-1,32-33-15,0 0 16,-33 0-16,0 33 16,34-33-16,-34 0 15,0 0 1,0 0-16,0 0 15,0 0-15,0 0 16,1 0 0,-34-1-16,33 1 15,0-33 1,0 33-16,-33 0 15,0 0-15,33-33 16,-33 33-16,1-33 16,-1 33-1,0-34-15,0 1 16,-33 33-16,33-33 15,-33 33-15,0-33 16,0 33 0,0-33-16,0 33 15,-33-34-15,0 34 16,0 0-16,0 0 15,-34 0 1,34 0-16,-33 0 16,0 33-16,33-33 15,-33 33-15,33 0 16,0 0-16,0-33 15,-1 33 1,34 0 0</inkml:trace>
  <inkml:trace contextRef="#ctx0" brushRef="#br0" timeOffset="18566.7142">9525 9029 0,'0'-33'31,"0"0"-15,0 0 0,33-33-1,0 32 1,-33 1-1,0-33-15,33 33 32,-33 0-32,33 0 15,0 0-15,-33-33 16,33 33-16,-33-33 15,34 33 1,-1-34-16,0 1 16,-33 0-16,33 33 15,33-33-15,-33 0 16,0 0-16,0-1 15,0 1 1,0 0-16,33 0 16,-33 0-16,1 0 15,32-34-15,-33 34 16,33 0-1,0-33-15,-33 33 16,33 0-16,0-34 16,1 34-16,-34-33 15,33 33 1,0 0-16,0-33 15,0 32-15,0-32 16,1 33 0,-1-33-16,0 33 15,0-34 1,33 34-16,-33 0 15,0 0-15,1-33 16,-1 33-16,0 0 16,0-1-1,33 1-15,-33 33 16,34-33-16,-34 0 16,33 0-16,-33 33 15,33-33-15,-33 32 16,1 1-1,-1 0-15,33 0 16,-33 0-16,33 0 16,-32 0-16,32 33 15,-33-33 1,0 33-16,0 0 15,0 0-15,0 0 16,1 0-16,-1 0 16,-33 33-1,33-33 1,0 33-16,-33 0 15,33 0-15,-33 0 16,0 33-16,1-32 16,-1 32-1,0-33-15,-33 33 16,33-33-16,-33 33 15,33 0-15,-33 0 16,0-33 0,0 34-16,0-1 15,0 0-15,0-33 16,0 33-16,0-33 15,0 0-15,0 0 16,0 33 0,0-32 15,0-68 16,0 1-32,-33-33 1,0 33-16,33 0 15,-33 0-15,33 0 16,-33 0 0,33 33-16,-34-33 15,34 33 1,-33-33-1,33 99 32,33-33-31,-33 0-1,34 0 1,-1 0-16,-33 0 16,33 0-16,0 0 15,-33-33-15,33 33 16,0-33-16,-33 34 15,33-34 1,-33 0-16,33 0 16,-33-34-1,33 1 1,-33-33 15,0 33-31,0 0 16,0 0-16,0 0 15,33-33 1,0 33 15,-33 0-15,-33 0 15,0 33-16,33 0-15,-66 0 16,33 0-16,0 33 16,0-33-16,-33 33 15,33-33 1,-1 33-16,34-33 15,-33 33-15,66-33 32,-33 0-17,34 0 1,32 0-16,-33 0 15,0-33-15,33 33 16,-33 0-16,-33 0 16,0 33 30,-33 0-30,33 0 0,0-33 15,33 0-16,-33 0-15,33 0 16,-33 0 0,0 33 15,-33 0-16,33-33 1</inkml:trace>
  <inkml:trace contextRef="#ctx0" brushRef="#br0" timeOffset="21296.8192">12502 9657 0,'33'-66'15,"-33"66"-15,33-33 16,0 33-16,0 0 16,0 0-16,33 0 15,-33 0 1,0 33-16,0 0 15,0 0-15,0 0 16,-33 34-16,0-34 16,-33 33-1,33-33-15,-33 33 16,0-33-16,0 33 15,0-33-15,-33 33 16,33-33-16,0 1 16,0-1-1,0-33-15,33 33 16,33-33 31,0 0-32,0 0 1,33 0-16,0 0 15,0 0-15,34 0 16,-34 0 0,0 0-16,0-33 15,0 33-15,-33 0 16,0 0-16,33 0 15,-33-33 1,-33 33-16</inkml:trace>
  <inkml:trace contextRef="#ctx0" brushRef="#br0" timeOffset="21751.2368">13957 9327 0,'-33'0'0,"33"33"15,-33-33-15,0 33 16,-1 0-16,1 0 16,0 33-16,0-33 15,0 33 1,0 0-1,0 1-15,33-1 16,-33 0-16,33 0 16,0 0-16,0 33 15,33-33-15,-33-32 16,33 32-1,33 0-15,-33-33 16,0 0-16,0 0 16,34-33-16,-34 0 15,0 0 1,0 0-16,0-33 15,0 0-15</inkml:trace>
  <inkml:trace contextRef="#ctx0" brushRef="#br0" timeOffset="22016.447">14254 9955 0,'34'0'15,"-34"0"1,33 33-16,0-33 16,33 0-16,-33-33 15,0 33 1,0 0-16,33 0 15,-33 0-15,33 0 16,-33-33-16</inkml:trace>
  <inkml:trace contextRef="#ctx0" brushRef="#br0" timeOffset="22718.474">15247 9690 0,'-33'-33'16,"33"0"-16,-34 0 15,1 33 1,33 0-16,-33-33 15,0 33 1,0 0-16,0 0 16,0 0-16,0 0 15,0 33-15,33-33 16,-33 33-1,0 0-15,33 0 16,0 0-16,0 1 16,0-1-16,33 0 15,0 0 1,0 0-16,0-33 15,0 0-15,0 0 16,33 0-16,-33 0 16,34-33-1,-34 0-15,0 33 16,-33-33-16,33 0 15,-33-1-15,0-32 16,0 33-16,0 0 31,0 66 16,0 0-31,0 33-1,0-32-15,0 32 16,0 33-16,0-33 15,0-33-15,0 33 16,0 0 0,0-33-16,0 34 15,33-34-15,-33 0 16,0 0-1,33-33 1,0-33 0</inkml:trace>
  <inkml:trace contextRef="#ctx0" brushRef="#br0" timeOffset="22952.483">15710 9955 0,'33'0'16,"0"0"-16,0 0 16,0 0-16,33 0 15,-33 0-15,0 0 16,0 0-1,0 0-15,0-33 16,1 33-16</inkml:trace>
  <inkml:trace contextRef="#ctx0" brushRef="#br0" timeOffset="23311.2968">16338 9624 0,'-33'66'15,"33"-33"-15,0 1 16,0 32-16,0-33 16,0 33-16,-33-33 31,33 0-31,33 33 15,-33-66 1,33 0-16,0 33 16,0-33-16,-33 0 15,33-33 1,33 33-16,-33 0 15,1 0-15,-1 0 16,0 0-16,0-33 16,-33 33-1,33 0-15,-33 0 16,33-33-16,-33 0 15</inkml:trace>
  <inkml:trace contextRef="#ctx0" brushRef="#br0" timeOffset="23607.7082">16735 9558 0,'0'66'15,"0"-33"-15,-33 33 16,33 1-16,0-1 16,0 0-16,0 33 15,0-33 1,0 0-16,0 1 15,0-34-15,0 0 16,33 0 0,0 0-1,-33-66 1,33 0-16</inkml:trace>
  <inkml:trace contextRef="#ctx0" brushRef="#br0" timeOffset="24237.1337">17066 9823 0,'0'33'15,"-33"33"-15,33-33 16,0 0-16,0 33 16,0-33-16,0 0 15,33 33-15,-33-32 16,33-34-1,0 33-15,0-33 16,0 0-16,-33-33 16,33 33-16,0-34 15,-33 1 1,33 0-16,-33 0 15,33-33-15,-33 33 16,0 0-16,0 0 31,0 66 32,0 33-48,0-33-15,0 33 16,0 0-16,0 1 15,0-1-15,33 0 16,-33 0-16,0 0 16,0 0-1,-33 0-15,33-32 16,-33-1-16,33-33 15,-33 33-15,0-33 16,0-33 0,0 33-1,0-33-15,33-1 16,0 1-16,0-33 15</inkml:trace>
  <inkml:trace contextRef="#ctx0" brushRef="#br0" timeOffset="24783.1547">17429 9327 0,'34'0'15,"-1"0"1,0 0-16,0 33 16,0-33-1,33 33-15,-33 33 16,33-33-1,-33 33-15,0 0 16,0 0-16,-33 1 16,0-1-16,0 0 15,0 0 1,-33 0-16,0 0 15,0 0-15,0-33 16,33 1-16,-33-1 16,0 0-1,33 0-15,-33-33 16,33-33-1</inkml:trace>
  <inkml:trace contextRef="#ctx0" brushRef="#br0" timeOffset="101752.9157">18322 9955 0,'0'-33'31,"0"33"-15,33 0 31,-33 0-32,67 0-15,-34-33 16,0 33-1,33 0-15,0-33 16,0 33-16,-33 0 16,33-33-16</inkml:trace>
  <inkml:trace contextRef="#ctx0" brushRef="#br0" timeOffset="102423.7415">18984 9492 0,'33'0'0,"0"0"16,0 0-16,33 0 16,-33 0-16,33 33 15,1-33-15,-34 33 16,33 0-1,-33 0-15,-33 33 16,33-33-16,-33 1 16,-33-1-16,33 0 15,-33 0 1,0 0-16,-33 0 15,33 0-15,-1-33 16,1 0 0,0 0-16,0 0 15,33 0 1,33 0 15,-33 0-31,66 0 16,-32 0-1,-1 33-15,33-33 16,-33 33-16,0 0 15,0 0-15,0 0 16,0 33-16,-33-32 16,0-1-1,0 0-15,-33 0 16,0 0-16,0 0 15,0 0-15,0 0 16,0-33 0,-33 0-16,32 0 15,34-33-15,-33 0 16,0 0-1</inkml:trace>
  <inkml:trace contextRef="#ctx0" brushRef="#br0" timeOffset="103032.1649">19778 9889 0,'33'33'0,"-33"33"16,0-33 0,0 33-16,0 0 15,0-33-15,0 1 16,33-1-1,0 0-15,0 0 16,0-33-16,33 0 16,-33 0-16,0-33 15,0 0 1,0 0-16,0-1 15,-33-32-15,0 33 16,34-33 0,-34 33 15,-34 99 0,34-33-15,0 33-1,0 1-15,0-1 16,-33 33-16,33 0 15,0-33-15,-33 33 16,33-32-16,-33-1 16,0 0-1,0 0-15,0-33 16,-33 0-16,33-33 15,0 33-15,-33-66 16,33 33 0,-1-33-16,34-33 15,0 33-15,0-33 16</inkml:trace>
  <inkml:trace contextRef="#ctx0" brushRef="#br0" timeOffset="103297.3751">20604 10021 0,'34'0'0,"-1"0"16,-33 0-16,33 0 16,0 0-16,0 0 15,33 0-15,-33 0 16,0 0-1,33 0-15,-33 0 16</inkml:trace>
  <inkml:trace contextRef="#ctx0" brushRef="#br0" timeOffset="103532.3842">20704 10319 0,'33'0'0,"0"0"15,0 0-15,0 0 16,0-33-16,0 33 15,33 0-15,0-33 16,1 33 0</inkml:trace>
  <inkml:trace contextRef="#ctx0" brushRef="#br0" timeOffset="103891.198">21530 9790 0,'0'33'16,"0"33"0,0-33-16,-33 0 15,33 0-15,0 33 16,0-33-1,0 0 1,0 0 0,0 0-16,33 1 15,1-34 1,-1 0-1,0 0-15,0 0 16,0 0-16,0 0 16,33 0-16,-33 0 15,0-34 1,0 34-16,0-33 15</inkml:trace>
  <inkml:trace contextRef="#ctx0" brushRef="#br0" timeOffset="104156.4082">21960 9790 0,'0'33'16,"-33"0"-1,33 33 1,0-33-16,-33 33 16,33 0-16,0 0 15,0 1 1,-33-1-16,33 0 15,0 0-15,0 0 16,0 0-16,0-33 16</inkml:trace>
  <inkml:trace contextRef="#ctx0" brushRef="#br0" timeOffset="105248.4502">12832 11245 0,'33'33'16,"0"-33"-16,1 0 15,-1 0-15,33 33 16,-33-33-16,33 0 15,-33 0 1,33 0-16,0 0 16,-33-33-16</inkml:trace>
  <inkml:trace contextRef="#ctx0" brushRef="#br0" timeOffset="105529.261">13593 11013 0,'0'33'16,"-33"34"-16,33-34 15,0 33-15,-33 33 16,33-33-16,0 0 15,0 33 1,0-32-16,0-1 16,0-33-1,0 33-15,0 0 16,33-66-1</inkml:trace>
  <inkml:trace contextRef="#ctx0" brushRef="#br0" timeOffset="105919.276">14188 11344 0,'33'-33'15,"-33"-33"-15,0 33 16,0 0-16,0 0 16,-33 0-16,33-1 15,-33 1 1,0 0-16,-33 0 15,33 33-15,0 0 16,-33 0-16,33 33 16,-34 0-1,34 0-15,33 1 16,-33-1-16,33 0 15,33 33-15,-33-66 16,33 33 0,34 0-16,-1-33 15,0 0-15,-33 0 16,33 0-16</inkml:trace>
  <inkml:trace contextRef="#ctx0" brushRef="#br0" timeOffset="106324.8916">14188 11278 0,'-33'0'0,"0"0"16,0 33-16,0-33 15,0 33-15,0 0 16,0 33-16,33 0 15,-33-33 1,33 34-16,0-1 16,0 0-16,33-33 15,0 0-15,0 0 16,0 0-1,33-33-15,0 0 16,0-33-16,1 33 16,-34-66-16,33 33 15,-33-33 1,-33 0-16,0-1 15,0 1 1,-33 33-16,0 0 16,0 0-16,0 33 15,0-33 1,33 33-16,0 0 31</inkml:trace>
  <inkml:trace contextRef="#ctx0" brushRef="#br0" timeOffset="106652.5042">14817 11410 0,'33'-33'16,"0"33"-16,0 33 16,33-33-16,-33 0 15,33 0-15,0 0 16,1 0-1,-34 0-15,33 0 16,0 0-16,0 0 16</inkml:trace>
  <inkml:trace contextRef="#ctx0" brushRef="#br0" timeOffset="107011.318">16007 11278 0,'0'-33'0,"0"0"16,0 0-16,0 0 16,0 0-16,0-1 15,-33-32-15,0 66 16,0-33-1,0 0 1,0 33-16,-33 0 16,33 0-16,0 0 15,-34 33-15,34-33 16,0 66-1,0-33-15,33 1 16,0-1-16,33 33 16,0-33-16,0-33 15,34 33-15,-1 0 16,0-33-1,0 0-15</inkml:trace>
  <inkml:trace contextRef="#ctx0" brushRef="#br0" timeOffset="107370.1318">16007 11344 0,'-33'0'0,"-33"33"15,33-33-15,-33 33 16,33 0-16,0 0 15,0 33 1,0 1 0,33-34-16,0 33 15,33-33-15,-33 0 16,33-33-16,33 33 15,0-33-15,0 0 16,0-33 0,0 0-16,1 0 15,-34-33-15,0 33 16,0-34-16,-33 1 15,0 33 1,-33 0-16,33 0 16,-33 0-16,0 0 15,33 0-15</inkml:trace>
  <inkml:trace contextRef="#ctx0" brushRef="#br0" timeOffset="107931.7534">16404 11245 0,'0'33'0,"0"0"16,0 0-16,0 33 16,0-33-16,0 33 15,0-33-15,0 34 16,33-34-1,0 0-15,0-33 16,34 33-16,-34-66 16,33 33-16,-33-33 15,33 0 1,-33-34-16,0 34 15,0-33-15,-33 0 16,0 33-16,0-33 31,0 66 0,0 66-15,0-33-16,0 33 16,-33 0-16,33 1 15,0 32-15,0 0 16,0-33-1,-33 33 1,33-33-16,-33 1 16,0-1-16,0 0 15,-33-33-15,33-33 16,-34 0-1,34 0-15,0-33 16,0 0-16,33 0 16,0 0-16,0-33 15,33 32 1</inkml:trace>
  <inkml:trace contextRef="#ctx0" brushRef="#br0" timeOffset="108181.363">17396 11509 0,'33'0'15,"-33"0"1,34 0-16,-1 0 16,0 0-16,0-33 15,33 33 1,0 0-16,-33 0 15,33 0-15</inkml:trace>
  <inkml:trace contextRef="#ctx0" brushRef="#br0" timeOffset="108727.384">17959 11146 0,'33'-33'0,"0"-1"16,33 1-16,0 33 15,-33 0-15,33 0 16,0 0-16,1 33 16,-34 1-1,0-1-15,-33 0 16,0 0-16,0 0 15,0 0 1,-33 0 0,0 0-16,-34 0 15,34-33-15,0 0 16,0 0-16,33 0 15,33 0 17,0 0-17,0 0-15,0 0 16,34 0-1,-34 33-15,0 0 16,0 0-16,0 33 16,-33-32-16,0-1 15,0 33-15,0-33 16,-33 0-1,0 0-15,0 0 16,0 0-16,0-33 16,-1-33-16,1 33 15,0-33 1,0 0-16</inkml:trace>
  <inkml:trace contextRef="#ctx0" brushRef="#br0" timeOffset="109289.0056">18785 11311 0,'33'33'0,"-33"0"16,-33 0-1,33 0-15,0 33 16,0-33-16,33 34 31,1-34-31,-1-33 16,0 0-16,33 0 15,-33 0-15,33 0 16,-33-33-16,0 0 16,0-1-1,0 1-15,-33 0 16,0 0-16,0-33 31,0 99 16,0 33-47,-33-33 15,33 34-15,0-1 16,0 33 0,-33 0-16,33-33 15,-33 33-15,33-32 16,-66-1-16,33 0 15,0-33-15,-33 0 16,33 0 0,0-33-16,-1 0 15,1-33-15,0 0 16,33-33-16,0 0 15</inkml:trace>
  <inkml:trace contextRef="#ctx0" brushRef="#br0" timeOffset="109523.0146">19711 11344 0,'34'0'16,"-1"0"-16,0 0 15,0 0-15,0 0 16,0 0-16,0 0 15,0 0 1,0 33-16</inkml:trace>
  <inkml:trace contextRef="#ctx0" brushRef="#br0" timeOffset="109757.0236">19844 11609 0,'33'0'16,"0"0"-16,33 0 15,0 0-15,0-33 16,0 33-16,1-34 15</inkml:trace>
  <inkml:trace contextRef="#ctx0" brushRef="#br0" timeOffset="110100.2368">20638 11146 0,'0'33'16,"0"0"-1,0 0-15,0 33 16,-34-33 0,34 0-16,0 0 15,0 33 1,34 0-1,-34-66 1,33 0-16,0 34 16,0-34-1,0 0-15,33 0 16,-33 0-16,0 0 15,33 0-15,-33 0 16,0-34 0,0 34-16,1-33 15</inkml:trace>
  <inkml:trace contextRef="#ctx0" brushRef="#br0" timeOffset="110349.8464">21233 11113 0,'-33'33'0,"33"0"16,-33 33-16,33 0 15,-33-33-15,33 33 16,-33 0-16,33 34 31,-34-34-31,34 0 16,0 0-16,0 0 15,-33 0-15,33 0 16</inkml:trace>
  <inkml:trace contextRef="#ctx0" brushRef="#br0" timeOffset="114969.6242">13031 12204 0,'0'66'47,"0"0"-16,0 0-31,0-33 16,0 34-16,0-34 16,0 33-16,0 0 15,0 0-15,0-33 16,0 33-1,0-33 1,0-33 0</inkml:trace>
  <inkml:trace contextRef="#ctx0" brushRef="#br0" timeOffset="116108.468">12865 12535 0,'33'0'47,"1"0"-47,-1 0 15,33 0 1,-33 0-16,33 0 16,0 0-16,-33 0 15,33 0-15,0 0 16,1 0-16,-34 0 15</inkml:trace>
  <inkml:trace contextRef="#ctx0" brushRef="#br0" timeOffset="116389.2788">13791 12204 0,'-33'66'31,"33"0"-31,0 0 16,-33 0-16,33 1 16,0 32-1,0-33 1,0 33-16,0-33 15,0-33-15,0 34 16,0-34-16,33 0 16,-33-66-1</inkml:trace>
  <inkml:trace contextRef="#ctx0" brushRef="#br0" timeOffset="117138.1076">14387 12502 0,'33'-34'15,"0"1"-15,-33-33 16,0 33-16,-33 0 15,33 0-15,-33 0 16,33 0 0,-33 0-1,0 33-15,0 0 16,-1 0-16,1 33 15,0 0-15,0 0 16,0 0 0,0 0-16,33 0 15,0 0-15,33 0 16,0 0-16,0 1 15,0-1 1,34-33-16,-1 0 16,-33 0-16,33 0 15,-33 0-15,0 0 16,0 0-16,-66 0 47,33 0-47,-33 0 15,-33 33-15,33 0 16,0 33-1,0-33-15,0 33 16,-1-33-16,34 33 16,34-33-1,-34 1-15,33-1 16,33 0-1,0-33-15,0 33 16,0-33-16,0 0 16,0-33-16,-32 33 15,32-33 1,-66-34-16,33 34 15,-66-33-15,33 0 16,-33 33-16,0 0 16,-1 33-1,-32-33-15,33 33 16,0 0-16,0 33 15,0-33-15,33 33 16</inkml:trace>
  <inkml:trace contextRef="#ctx0" brushRef="#br0" timeOffset="117886.9325">20241 12072 0,'0'66'16,"0"-33"-1,0 0-15,0 33 16,0 0-16,-33 0 16,33 0-1,0 1-15,0 32 16,0-33-16,0 0 15,0-33-15,0 0 32,0-66-1,0 0-31</inkml:trace>
  <inkml:trace contextRef="#ctx0" brushRef="#br0" timeOffset="118120.94">19976 12303 0,'0'0'0,"33"33"15,0-33-15,33 33 16,0-33-16,1 33 15,-1-33-15,0 33 16,0-33 0,33 0-16,-66-33 15,34 33-15,-34-33 16</inkml:trace>
  <inkml:trace contextRef="#ctx0" brushRef="#br0" timeOffset="118372.5482">20770 12072 0,'-33'33'16,"33"33"0,0-33-16,-33 33 15,33 0-15,0 0 16,-33 34-1,33-34-15,0 33 16,0-33 0,0 0-16,0 0 15,0-33-15,0-33 16,33 0-1,0-33-15</inkml:trace>
  <inkml:trace contextRef="#ctx0" brushRef="#br0" timeOffset="119074.5707">21332 12402 0,'33'-33'15,"-33"-33"1,0 0 0,0 33-16,-33 33 15,0-33 1,0 33-1,0 0-15,0 0 16,0 0-16,0 33 16,0 0-16,-1 0 15,1 0-15,33 0 16,0 0-1,33 0 1,-33 0-16,34 0 16,32-33-16,-33 0 15,0 0 1,33 0-16,-33 0 15,0 0-15,-33 0 16,0-33 0,-33 0-1,33 66 1,-33-33-16,0 33 15,0 1-15,-33-1 16,33 33-16,33 0 16,-33-33-1,33 33 1,0-33-16,33 0 15,0 33-15,0-32 16,0-34-16,33 33 16,-33-33-1,33 0-15,-33-33 16,0-1-16,0 1 15,-33 0-15,0 0 16,0 0 0,-33-33-16,0 33 15,0 0-15,-33 0 16,33 0-16</inkml:trace>
  <inkml:trace contextRef="#ctx0" brushRef="#br0" timeOffset="120634.6207">12865 13262 0,'0'0'16,"33"0"0,-33 0-16,34 0 15,-1 33-15,0-33 16,0 0-1,0 0-15,33 0 16,0 0-16,-33 0 16,33 0-16,0 0 15,1 0 1,32 33-16,-33-66 15,33 66-15,-33-33 16,0-33-16,34 33 16,-1 0-16,0 0 15,0 0 1,1 0-16,-1 0 15,0 0-15,0 0 16,0 0-16,1 0 31,-1 0-31,33 0 16,-33 0-16,1 0 15,-1 0-15,33 0 16,-33 0-16,1 0 16,-1 0-1,33 0-15,-33 0 16,34 33-16,-34-33 15,0 0-15,0 0 16,34 0 0,-34 0-16,0 0 15,33 0-15,-33 33 16,1-33-16,32 0 15,0 0 1,-32 0-16,-1 0 16,33 0-16,-33 34 15,0-34-15,34 0 16,-34 0-16,33 0 15,-33 0 1,34 0-16,-34 33 16,33-33-1,1 0-15,-34 0 16,33 0-1,0 0-15,-32 0 16,32 0-16,0 0 16,0 0-16,1 33 15,-34-33 1,66 0-16,-32 0 15,-1 0-15,0 33 16,1-33-16,-1 33 16,-33-33-16,33 0 15,-32 0 1,-34 0-16,33 0 15</inkml:trace>
  <inkml:trace contextRef="#ctx0" brushRef="#br0" timeOffset="122147.8692">16007 14023 0,'33'33'0,"-33"-33"16,33 0-16,34 33 16,-34-33-16,33 0 15,-33 33-15,33-33 16,0 0-1,-33 33-15,33-33 16,-33 0-16,34-33 16</inkml:trace>
  <inkml:trace contextRef="#ctx0" brushRef="#br0" timeOffset="122444.2787">16867 13824 0,'0'34'0,"0"32"15,0 0-15,-33 0 16,33 0-16,0 33 15,0-32-15,0 32 16,0-33 0,0 0-16,0 0 15,0-33-15,0 33 16,33-99-1,-33 33 1</inkml:trace>
  <inkml:trace contextRef="#ctx0" brushRef="#br0" timeOffset="122725.0877">17198 13758 0,'0'33'0,"0"34"16,0-34-16,0 33 16,0 0-1,0 0-15,-33 0 16,33 33-1,0-32-15,33-1 16,-33 0-16,0-33 16,0 0-16,33 0 15,-33-33-15,33 0 16</inkml:trace>
  <inkml:trace contextRef="#ctx0" brushRef="#br0" timeOffset="123302.3062">17529 14056 0,'0'66'31,"0"-33"-31,-33 0 16,33 33-16,0-32 15,33 32 1,-33-33-16,33 0 16,0 0-16,0 0 15,0-33 1,0 0-16,0-33 15,0 33 1,0-33-16,0-33 16,0 33-16,0-34 15,-33 1-15,0 33 16,0-33-16,0 33 31,0 33-15,0 33-1,-33 0 1,33 33-1,0 0-15,-33 34 16,33-34-16,0 33 16,-33 0-16,33 0 15,-33-32 1,0 32-16,-33-33 15,33 0-15,0-33 16,-33 0-16,33 0 16,-34-33-1,34 0 1,0 0-16,0-33 15,33-33 1,33 0-16</inkml:trace>
  <inkml:trace contextRef="#ctx0" brushRef="#br0" timeOffset="123692.3187">18322 14155 0,'33'0'15,"-33"33"-15,34-33 16,-1 0-16,0 0 16,33 0-16,-33 33 15,33-33 1,-33 0-16,33 0 15,-33 33-15,0-33 16</inkml:trace>
  <inkml:trace contextRef="#ctx0" brushRef="#br0" timeOffset="123957.5272">18389 14519 0,'33'0'0,"0"0"15,0 0 1,0 0-16,0 0 15,33 0-15,0 0 16,-33 0 0,33 0-16,1 0 15,-1 0-15</inkml:trace>
  <inkml:trace contextRef="#ctx0" brushRef="#br0" timeOffset="124441.1427">19348 13957 0,'33'0'0,"-33"-33"16,33 33-16,0 33 16,0-33-1,0 33-15,0 0 16,0 0-1,0 0-15,-33 33 16,0-33-16,0 33 16,-33 1-16,0-34 15,33 33-15,-66-33 16,33 33-1,0-33-15,0 0 16,0 0-16,33-33 16,0 66 15,0-66-31,33 0 15,0 0-15,33 0 16,-33 0-16,33 0 16,-33-33-1,33 33-15,-33-33 16,34 33-16</inkml:trace>
  <inkml:trace contextRef="#ctx0" brushRef="#br0" timeOffset="124940.3587">20009 13957 0,'33'-33'15,"0"33"-15,0 0 16,0 0-16,0 0 16,1 33-16,-1 0 15,-33 0 1,33 33-16,-33-33 15,0 33-15,-33-33 16,0 34-16,-1-1 16,1-33-16,0 0 15,33 33 1,-33-33-16,0-33 15,33 66 1,0-66 15,33 33-15,0-33-16,0 0 15,0 0-15,1 0 16,32 0 0,-33 0-16,33 0 15,-33 0-15,33 0 16,-33 0-16,0 0 15,0 33-15,-33-33 16</inkml:trace>
  <inkml:trace contextRef="#ctx0" brushRef="#br0" timeOffset="125439.5747">16239 14850 0,'66'0'0,"-33"0"15,33 33-15,0-33 16,34 0-16,-1 0 16,0 0-16,33 0 15,1 0 1,32 33-16,0-33 15,-32 0-15,-1 0 16,0 33-16,-33-33 16,-32 0-1</inkml:trace>
  <inkml:trace contextRef="#ctx0" brushRef="#br0" timeOffset="125782.7857">16404 15445 0,'66'0'0,"-33"0"15,34 0-15,-1 0 16,0 0-16,0 0 16,33 0-1,-66-33-15,33 33 16,1-33-1,-1 33-15</inkml:trace>
  <inkml:trace contextRef="#ctx0" brushRef="#br0" timeOffset="126016.7932">17330 15280 0,'-33'66'0,"33"-33"15,-33 33-15,0-33 16,0 66-16,33-33 15,-33 1-15,0 32 16,33-33 0,0 0-16,0-33 15,0 33-15,33-66 16,0 0-1</inkml:trace>
  <inkml:trace contextRef="#ctx0" brushRef="#br0" timeOffset="126297.6022">17628 15247 0,'0'66'31,"-33"-33"-31,33 33 16,0 0-16,-33 33 15,33-33 1,0 34-16,-33-1 15,33-33-15,0 0 16,0 0-16,0-33 16,33 1-16,0-1 15</inkml:trace>
  <inkml:trace contextRef="#ctx0" brushRef="#br0" timeOffset="126765.6172">19083 14817 0,'33'0'16,"33"0"-16,-33 0 15,67 0-15,-34 0 16,33-33-16,0 33 16,0 0-1,1 0 1,32 0-1,-33 0-15,33 0 16,-32 0-16,-34-33 16,-33 33-16,0 0 15</inkml:trace>
  <inkml:trace contextRef="#ctx0" brushRef="#br0" timeOffset="127077.6272">18951 15346 0,'33'0'15,"33"0"-15,-33 0 16,0 0-16,33 0 15,0-33-15,1 33 16,-1 0 0,0-33-16,0 33 15</inkml:trace>
  <inkml:trace contextRef="#ctx0" brushRef="#br0" timeOffset="127358.4362">19877 15147 0,'-33'33'0,"33"1"15,-33 32-15,33-33 16,-33 33-16,0 0 15,33 0-15,-34 0 16,1 0 0,33 1-16,0-1 15,-33 0 1,33-33-16,33 0 15,-33-33 1</inkml:trace>
  <inkml:trace contextRef="#ctx0" brushRef="#br0" timeOffset="127639.2452">20174 15214 0,'0'66'32,"-33"0"-17,0-33-15,33 33 16,-33 0-16,33 33 15,-33-32 1,33 32-16,-33-33 16,33 0-1,0 0-15,0 0 16</inkml:trace>
  <inkml:trace contextRef="#ctx0" brushRef="#br0" timeOffset="128887.2852">17463 16933 0,'0'66'0,"-34"-32"16,34 32-16,-33 0 15,33-33-15,0 33 16,0-33-16,33 0 16,1 0-16,-1 0 15,0 0 1,0-33-16,0 0 15,33 0-15,-33-33 16,0 0-16,0 0 16,0-33-1,0 33 1,-33-33-16,33 33 15,-33-33-15,33 33 16,-33-1-16,0 1 16,0 66 30,0 1-46,-33 32 16,33 0-16,0 0 16,-33 0-16,33 0 15,0 0 1,-33 1-16,33 32 15,-33-33-15,0 0 16,0 0-16,-33-33 16,33 33-16,-33-32 15,0-34 1,32 33-16,-32-33 15,33 0-15,0-33 16,0 33-16,33-34 16,0 1-1,0-33 1</inkml:trace>
  <inkml:trace contextRef="#ctx0" brushRef="#br0" timeOffset="129168.0942">18256 17165 0,'33'0'15,"0"0"-15,0 0 16,1 0-16,-34 0 15,66 0-15,-33 0 16,0 0-16</inkml:trace>
  <inkml:trace contextRef="#ctx0" brushRef="#br0" timeOffset="129402.1017">18322 17463 0,'33'0'0,"1"0"16,32 0-16,-33 0 15,33 0-15,-33 0 16,33-34-16,0 34 16</inkml:trace>
  <inkml:trace contextRef="#ctx0" brushRef="#br0" timeOffset="129636.1092">18885 17396 0,'66'-33'16,"-33"33"-16,0 0 15,0 0-15,33-33 16,-33 33-16,0 0 16</inkml:trace>
  <inkml:trace contextRef="#ctx0" brushRef="#br0" timeOffset="130228.9282">19381 17264 0,'33'0'0,"-33"-33"16,33 33-16,0 0 15,33-33-15,-33 33 16,0 0-16,0 33 16,0-33-1,-33 0-15,33 33 16,-33-33-16,34 66 15,-68 0 17,34-33-32,-33 1 15,0 32-15,0-33 16,0 0-16,0 0 15,0 33-15,0-33 16,0 0 0,0 0-16,0 0 15,33-33-15,-33 33 16,33-33-1,0 33 32,33-33-47,-33 0 16,33 0-16,0 0 15,33 0-15,-33 34 16,33-34 0,0 0-16,1 0 15,-34 0-15,33-34 16,0 1-16,-33 33 15</inkml:trace>
  <inkml:trace contextRef="#ctx0" brushRef="#br0" timeOffset="131211.7597">20208 17132 0,'-67'-66'0,"34"33"15,0-1 1,-33-32-16,33 33 15,-66 0-15,33 0 16,0 0 0,-34 0-16,1 0 15,-33 0-15,33 0 16,-1 33-16,-32-33 15,0 0-15,-1 33 16,1-33 0,0 33-16,0 0 15,-1 0-15,1 0 16,33 33-16,-33-33 15,-1 33 1,1 0-16,33 0 16,0 0-16,-1 33 15,1-33-15,33 33 16,-33 0-16,66 1 15,-34-1 1,34 0-16,0 33 16,33-33-1,0 0-15,33 34 16,-33-34-16,33 33 15,34-33 1,-1 33-16,-33-33 16,66 1-16,-33-1 15,33 0-15,-32 0 16,32 0-1,33-33-15,-33 33 16,1 1-16,32-34 16,-33 0-16,0 0 15,34 0-15,-34 0 16,0-33-1,33 0-15,-33 33 16,34-66-16,-34 33 16,0 0-16,34-33 15,-34 0 1,0 0-16,-33 0 15,33-34-15,-33 34 16,34-33-16,-34 0 16,0 0-1,0-33 1,-33 33-16,0-1 15,33-32-15,-33 0 16,1 33-16,-34-33 16,0 33-1,0-34-15,0 34 16,0-33-16,-34 33 15,-32 0-15,33-1 16,-33 1-16,33 0 16,-33 33-1,0-33-15</inkml:trace>
  <inkml:trace contextRef="#ctx0" brushRef="#br0" timeOffset="135845.1082">25400 6945 0,'-33'66'31,"33"-32"-31,-33-1 16,0 33-16,-33 0 15,33 0 1,-34 0-16,34 0 16,-33 0-1,33 1-15,0-34 16,0 0-16,0 33 15,33-33 1,0-66 31,33 0-47,-33 0 15</inkml:trace>
  <inkml:trace contextRef="#ctx0" brushRef="#br0" timeOffset="136235.1207">25003 7045 0,'33'33'0,"0"0"16,0 0-16,-33 0 16,33 33-16,0-33 15,1 33-15,-1 0 16,0-33-1,0 34-15,-33-34 16,33 0-16,0 0 16,-33 0-16,0 0 15,33-33 1,0 0-16,-33 0 15</inkml:trace>
  <inkml:trace contextRef="#ctx0" brushRef="#br0" timeOffset="136671.9347">25896 6978 0,'0'67'31,"0"-34"-31,0 0 16,33 33-16,-33-33 15,0 33-15,0 0 16,0 0 0,33 0-16,-33-32 15,0-1-15,0 33 16,0-66 46</inkml:trace>
  <inkml:trace contextRef="#ctx0" brushRef="#br0" timeOffset="136968.3442">25698 7309 0,'0'0'15,"33"0"1,0 0-16,0 0 15,0 0-15,0 0 16,0 0 0,33 0-16,-33 0 15,33 0-15,1 0 16,-34 0-16,33 0 15,-33 0-15,0 0 16</inkml:trace>
  <inkml:trace contextRef="#ctx0" brushRef="#br0" timeOffset="137529.9622">26822 6879 0,'0'33'15,"0"0"1,0 33-16,0-32 15,-33 32-15,33 0 16,-33-33 0,33 33-1,0-33-15,0 0 16,0 0-1,33-33-15,-33 0 16,33 0-16,0-33 16,0 33-1,0 0-15,0-33 16,34 33-16,-34 0 15,0 0-15,0 0 16,0 33 0,0-33-16,0 0 15,-33-33-15</inkml:trace>
  <inkml:trace contextRef="#ctx0" brushRef="#br0" timeOffset="137841.9722">27252 6879 0,'0'33'16,"0"0"-16,-33 33 15,33-32-15,-33 32 16,33 0-16,0 33 16,0-33-1,-33 0-15,33 0 16,0 1-16,0-1 15,33 0-15,-33-33 16,0 0 0,33-33-1,-33 0-15</inkml:trace>
  <inkml:trace contextRef="#ctx0" brushRef="#br0" timeOffset="138309.9872">27947 6615 0,'0'0'16,"-33"0"-16,-1 33 15,34 0-15,-66 0 16,33 0-16,-33 0 15,33 33 1,-33 0-16,33 0 16,0 1-16,0 32 15,0-33-15,0 33 16,33-33-16,0 33 15,0 1 1,0-34-16,33 0 16,0 0-16,0-33 15,0 0 1,0 0-16,0-33 15,0 0 1,0-33-16,33 33 16,-33-33-16,-33 0 15</inkml:trace>
  <inkml:trace contextRef="#ctx0" brushRef="#br0" timeOffset="138497.1932">28013 7342 0,'33'0'0,"0"0"16,0 0-16,0 0 15,0 0-15,0 0 16,33 0-16,-33 0 15</inkml:trace>
  <inkml:trace contextRef="#ctx0" brushRef="#br0" timeOffset="138918.4067">28542 7111 0,'66'-33'0,"-33"66"16,0-33-16,0 33 16,-33-33-16,33 33 15,-33 33-15,-33-33 16,33 0-1,-33 33-15,0-33 16,0 33-16,0-32 16,33 32-16,-33-33 15,33 0 1,0-33 15,33 0-31,0 0 31,0 0-31,33-33 16,-33 33-16,0 0 15,34-33-15,-34 33 16,33 0-16,-33-33 16</inkml:trace>
  <inkml:trace contextRef="#ctx0" brushRef="#br0" timeOffset="139370.8212">28906 6615 0,'0'33'16,"33"0"0,0 0-1,0 0-15,33 0 16,-33 33-16,0 0 15,33-33 1,-33 33-16,1 1 16,-1 32-16,0-33 15,0 0-15,-33 0 16,0 33-1,-33-32-15,33-1 16,-33 0-16,0 0 16,-1-33-16,1 33 15,0-33-15,0 0 16,33-33-1,0-33 1</inkml:trace>
  <inkml:trace contextRef="#ctx0" brushRef="#br0" timeOffset="139651.6302">29799 7177 0,'0'0'15,"33"0"1,33 0-16,-33 0 16,0 0-16,0 0 15,0 0-15,0 0 16</inkml:trace>
  <inkml:trace contextRef="#ctx0" brushRef="#br0" timeOffset="139932.4392">29799 7508 0,'33'0'16,"-33"0"-16,33 0 15,0 0-15,33 0 16,-33-34-16,0 34 15,0 0 1,33-33-16,-32 33 16</inkml:trace>
  <inkml:trace contextRef="#ctx0" brushRef="#br0" timeOffset="140150.8462">30427 7276 0,'0'0'16,"33"0"-16,0 0 16,-33 0-1,33 0-15,33 0 16,-32 0-16,32 0 15,-33-33 1,33 33-16</inkml:trace>
  <inkml:trace contextRef="#ctx0" brushRef="#br0" timeOffset="140868.4692">31419 7111 0,'0'-33'15,"0"0"1,-33-1 0,33 1-16,-33 33 15,0-33 1,0 33-16,33 0 15,-33 0-15,0 0 16,0 33-16,0-33 16,0 33-1,0 1 1,-1-34-16,34 33 15,0 33-15,-33-33 16,33 0-16,33 0 16,-33 33-1,34-66 1,-1 33-16,-33-33 15,33 0-15,0 0 16,0 0-16,0-33 16,0 33-1,-33-33-15,33 0 16,0 0-16,-33 0 15,0 0-15,33 0 16,-33 0 0,0 66 62,0 0-63,0 33-15,0-33 16,-33 33-16,33 0 15,0-33 1,0 33-16,0 1 16,0-34-16,0 33 15,0-33-15,0 0 16,0 33-1,-33-33 1,33-33 0</inkml:trace>
  <inkml:trace contextRef="#ctx0" brushRef="#br0" timeOffset="141619.2934">25665 8665 0,'0'33'16,"-33"0"-16,-1 0 16,1 0-16,0 34 15,-33-34-15,33 33 16,-33 0-1,33 0-15,-33 0 16,33-33-16,0 33 16,-1-33-16,1-33 15,33 34-15,-33-34 16,33-34-16,-33 34 15</inkml:trace>
  <inkml:trace contextRef="#ctx0" brushRef="#br0" timeOffset="141915.7029">25102 8698 0,'33'0'0,"0"33"16,34-33-16,-34 66 16,0-33-16,0 1 15,33 32-15,-33 0 16,0 0-1,33-33-15,-33 33 16,0 0-16,-33-33 16,34 0-16,-1 1 15,0-1-15,-33-33 16</inkml:trace>
  <inkml:trace contextRef="#ctx0" brushRef="#br0" timeOffset="142274.5144">26326 9095 0,'33'0'31,"0"0"-15,0 0-16,0 33 15,0-33 1,34-33-16,-34 33 16,33 0-16,0 0 15,-33 0-15,33-33 16</inkml:trace>
  <inkml:trace contextRef="#ctx0" brushRef="#br0" timeOffset="143023.3384">27781 8963 0,'0'-33'0,"0"0"15,0 0 1,-33-1-16,0 1 16,0 0-16,0 0 15,-33 33 1,33-33-16,0 33 15,-33 0-15,32 0 16,1 0-16,0 33 16,0-33-1,0 33-15,33 33 16,0 1-1,33-67 1,0 33-16,0-33 16,0 0-1,34 0-15,-34 0 16,33-33-1,-33 33-15,0 0 16,0 0 0,0 0-16,-66 33 31,0 0-31,0 0 15,0 0-15,0 0 16,0 33 0,0-33-16,0 33 15,33 0-15,-34 1 16,34-1-16,0-33 15,34 0 1,-1 0-16,0-33 16,0 0-16,33 0 15,0-33-15,-33 0 16,33 0-1,-33-33-15,0 33 16,0-34-16,-33 34 16,0-33-16,0 0 15,-33 33-15,33 0 31,-33 33-31,33-33 16,-33 0-16,33 33 16</inkml:trace>
  <inkml:trace contextRef="#ctx0" brushRef="#br0" timeOffset="143257.3459">28410 8963 0,'33'33'0,"0"-33"15,0 0-15,33 0 16,-33 0-16,0 0 15,33 0-15,-33 0 16,-33 0 0</inkml:trace>
  <inkml:trace contextRef="#ctx0" brushRef="#br0" timeOffset="143522.5544">28509 9293 0,'0'0'16,"33"0"-16,0 0 15,0 0-15,33 0 16,-33-33-16,0 33 16,34 0-1,-1-33-15,0 33 16,-33-33-16</inkml:trace>
  <inkml:trace contextRef="#ctx0" brushRef="#br0" timeOffset="143740.9614">29468 9029 0,'66'0'0,"0"0"16,-33 0-16,33-33 15,-32 33-15,32 0 16,0 0-16,0-33 16,-33 33-1</inkml:trace>
  <inkml:trace contextRef="#ctx0" brushRef="#br0" timeOffset="144333.7804">30592 8797 0,'0'-33'16,"-33"33"-1,0 0-15,0-33 16,0 33-1,0 0-15,0 0 16,0 0 0,0 33-16,0-33 15,33 33-15,-33 0 16,33 1-16,0-1 15,-33 0 1,66 0-16,-33 0 16,33 0-16,-33-33 15,33 33-15,0-33 16,0-33-1,33 33-15,-33-33 16,0 33-16,-33-33 16,33 0-16,0 0 15,-33 0 1,0 66 62,0 0-63,0 0-15,0 33 16,0-33-16,-33 33 16,33 0-1,0 0 1,0 1-16,-33-1 15,33-33-15,-33 33 16</inkml:trace>
  <inkml:trace contextRef="#ctx0" brushRef="#br0" timeOffset="144864.1974">26591 9823 0,'33'0'16,"-33"66"-1,33-33 1,-33 33-16,0-33 16,0 33-1,0 0-15,0 1 16,0-34-16,33 33 15,-33 0-15,0-33 16,0 0-16,0 0 31,-33-66 0</inkml:trace>
  <inkml:trace contextRef="#ctx0" brushRef="#br0" timeOffset="145098.2049">26491 10186 0,'33'0'16,"1"0"-16,-1 34 15,33-34-15,-33-34 16,33 34-16,0 0 16,0 0-1,0 0-15,1 0 16,-1 0-16,33-33 15,-66 33-15</inkml:trace>
  <inkml:trace contextRef="#ctx0" brushRef="#br0" timeOffset="145831.4284">27649 10054 0,'0'-33'16,"-33"0"-16,0 0 15,0 33-15,0 0 16,0 0-16,-34 0 16,34 0-1,-33 0-15,33 0 16,0 33-16,0-33 15,0 33-15,0 0 16,33 0 0,33 0-1,-33-33 1,33 33-16,0-33 15,33 0-15,-33 0 16,0 0 0,0 0-16,1 0 15,-1 0-15,-33 0 31,0 33 1,-33-33-32,33 0 15,-34 34-15,1-1 16,0 0-16,0 0 15,0 0-15,33 33 16,0 0 0,0-33-16,0 33 15,0-33-15,33-33 16,0 33-16,0-33 15,0 0 1,34 0-16,-34 0 16,33-33-16,0 33 15,-33-33-15,0 0 16,0 0-16,-33 0 15,0 0 1,0-33-16,0 0 16,-33 0-16,0 33 15,0 33-15,0 0 16,0-34-1,33 34 1,-33 0-16,66 34 16</inkml:trace>
  <inkml:trace contextRef="#ctx0" brushRef="#br0" timeOffset="146252.6419">29699 9889 0,'-33'66'47,"33"0"-31,0-33-16,-33 0 15,33 33 1,0 1-16,0-34 15,0 33-15,0-33 16,0 0 0,0-33 15</inkml:trace>
  <inkml:trace contextRef="#ctx0" brushRef="#br0" timeOffset="146486.6494">29468 10087 0,'0'0'15,"33"0"-15,33 0 16,-33 0-1,0 0-15,33-33 16,1 33-16,-1 0 16,33 0-1,-33 0-15,0 0 16,0 0-16</inkml:trace>
  <inkml:trace contextRef="#ctx0" brushRef="#br0" timeOffset="147175.0716">30659 10054 0,'0'-66'15,"-33"33"1,-1 0-16,1 33 15,0-33-15,0 33 16,0 0 0,-33 0-16,33 0 15,0 33-15,0-33 16,0 33-16,0 0 15,33-33 1,-33 66 0,66-33-1,0 0-15,0-33 16,33 0-16,-33 33 31,0-33-31,0-33 16,0 33-16,0 0 15,0 0-15,-33-33 31,0 33-15,-33 0 0,0 0-16,0 33 15,0 0-15,0 0 16,0 1-1,33-1-15,-33 33 16,0-33-16,33 33 16,0-33-16,0 0 15,33 0 1,0 0-1,0-33-15,33 0 16,-33 0-16,33-33 16,-33 0-1,1 0-15,-34 0 16,33 0-16,-33-33 15,0 33 1,-33 0 0,-1 0-1,34 33-15</inkml:trace>
  <inkml:trace contextRef="#ctx0" brushRef="#br0" timeOffset="147861.4936">31055 10848 0,'-33'0'16,"0"0"-1,0 0-15,0 0 16,0-33-16,-33 33 16,0 0-1,0 0-15,0-33 16,-34 33-16,1 0 15,0 0-15,0 0 16,-1-33-16,-32 33 16,0 0-1,33 0-15,-67 0 16,34 0-16,0 0 15,-1 0-15,-32 0 16,0 0 0,-1 0-16,34 0 15,-33 0-15,-34 0 16,34 0-16,-1 33 15,1-33-15,-33-33 16,32 66 0,-32-33-16,33-33 15,-34 33-15,1 0 16,32 33-1,1-33-15,-34 0 16,1 0 0,33 33-16,-1-33 15,34 33-15,-33-33 16,32 0-16,1 33 15,33-33 1,0 33-16,32-33 16</inkml:trace>
  <inkml:trace contextRef="#ctx0" brushRef="#br0" timeOffset="148313.9081">27814 11377 0,'-33'33'16,"0"0"-16,-33 0 15,33 33-15,-33 1 16,0-1-16,0 0 16,-1 33-1,1-33-15,33 0 16,-33 1-16,33-34 15,0-33-15,33 0 16</inkml:trace>
  <inkml:trace contextRef="#ctx0" brushRef="#br0" timeOffset="148579.1166">27285 11476 0,'33'0'16,"0"33"-16,0 0 16,0 1-16,1-1 15,32 33-15,-33-33 16,0 33-16,0 0 15,33-33 1,-33 0-16,0 0 16,0-33-16,-33 0 15</inkml:trace>
  <inkml:trace contextRef="#ctx0" brushRef="#br0" timeOffset="148797.5236">27980 11642 0,'66'0'0,"-33"0"15,33 0-15,-33 0 16,0 0-16,0 0 15,0 33-15,0-33 16,0 0 0</inkml:trace>
  <inkml:trace contextRef="#ctx0" brushRef="#br0" timeOffset="149062.7321">28145 11906 0,'33'0'16,"0"0"0,33-33-16,-33 33 15,0 0-15,34 0 16,-34-33-1,0 33 1,33 0-16,-33-33 16,0 33-16,0-33 15,0 33-15</inkml:trace>
  <inkml:trace contextRef="#ctx0" brushRef="#br0" timeOffset="149218.7371">28807 11708 0,'33'0'16,"-33"33"-16,33-33 15,0 0-15,0 0 16,0 0-16,0-33 16,33 33-1,-33 0-15,0-33 16</inkml:trace>
  <inkml:trace contextRef="#ctx0" brushRef="#br0" timeOffset="149452.7446">29468 11476 0,'0'100'16,"0"-67"-16,0 0 15,0 33-15,0 0 16,0 0-16,0 0 16,0-33-1,33 0-15,-33 0 16</inkml:trace>
  <inkml:trace contextRef="#ctx0" brushRef="#br0" timeOffset="150201.5686">29799 11377 0,'-100'-99'16,"34"33"-1,0 0-15,-33 33 16,0-34-16,-34 34 16,34 0-16,-33 0 15,-33 0 1,32 0-16,-32 33 15,33 0-15,-34 0 16,1 0-16,0 0 16,-1 33-16,1 0 15,-1 0 1,34 33-16,0 1 15,0-1-15,-1 33 16,34-33-16,33 33 16,0 0-1,33-32-15,33 32 16,0 0-16,0 0 15,33 0-15,33-32 16,33 32-16,-33-33 16,34 33-1,32-33-15,-33 0 16,33 1-1,1-34-15,32 33 16,0-33-16,-32 0 16,32 0-1,33-33-15,-32 0 16,-1 0-16,1-33 15,-1 0-15,0 0 16,-32 0 0,-1-33-16,0-1 15,0 1-15,-32 0 16,-1 0-16,-33-33 15,0 0-15,-33-1 16,0 1 0,-33 33-16,0-33 15,-33 0-15,0 32 16,-33 1-16,33 0 15,-33 0 1,0 0-16</inkml:trace>
  <inkml:trace contextRef="#ctx0" brushRef="#br0" timeOffset="150893.9912">25301 16107 0,'-33'0'15,"0"0"-15,0 0 0,33 0 16,0 33 31,33-33-32,33 0-15,-33 0 16,0 33-16,33-33 16,0-33-16,0 33 15,1 0-15,-1 0 16,0-33-1,0 33-15,0-34 16</inkml:trace>
  <inkml:trace contextRef="#ctx0" brushRef="#br0" timeOffset="151221.6017">26524 15379 0,'0'-66'16,"0"132"15,0-33-15,-33 33-16,33 0 15,-33 0 1,33 1-1,-33 32-15,33 0 16,-33 0-16,33 0 16,-33 1-16,33-1 15,0-33 1,0 33-16,-33-33 15,33 1-15,0-34 16,33 0-16,-33 0 16</inkml:trace>
  <inkml:trace contextRef="#ctx0" brushRef="#br0" timeOffset="151486.8102">26954 16470 0,'0'33'15,"0"34"16,-33-1-31,33-33 16,0 33-16,-33-33 16,33 33-1,0-66 1</inkml:trace>
  <inkml:trace contextRef="#ctx0" brushRef="#br0" timeOffset="151720.8177">27550 16073 0,'99'0'15,"-66"-33"-15,33 33 16,0-33-16,-33 33 16,34 0-16,-34 0 15,0-33-15,0 33 16</inkml:trace>
  <inkml:trace contextRef="#ctx0" brushRef="#br0" timeOffset="152251.2347">28343 15577 0,'67'-66'0,"-34"33"15,33 33-15,0-33 16,-33 33-16,0 33 16,0-33-16,0 33 15,0 0 1,-33 33-16,0 1 15,0-1-15,0 0 16,-33 0-16,0 33 16,0-33-1,0 1-15,0-1 16,0 0-1,0 0-15,0 0 16,0-33-16,33 0 16,-33 0-1,66-33 32,0 0-47,0 0 16,0-33-1,33 33-15,-33-33 16,33 33-16,0-33 15,1 33-15,-1 0 16,-33 0-16,0-33 16,33 33-1,-33 0-15</inkml:trace>
  <inkml:trace contextRef="#ctx0" brushRef="#br0" timeOffset="152766.0512">28773 14651 0,'67'33'16,"-34"-33"-16,33 33 15,0 1-15,33 32 16,-33 0-16,0 0 15,1 33-15,32-33 16,-33 67 0,0-34-16,0 0 15,0 33-15,-33 1 16,1-1-1,-34-33-15,0 33 16,0 1 0,-34-34-16,-32 0 15,33-33-15,-33 0 16,0 1-16,33-67 15,-33 33-15,0-66 16</inkml:trace>
  <inkml:trace contextRef="#ctx0" brushRef="#br0" timeOffset="153358.8702">25532 14717 0,'-33'34'16,"0"-1"-16,-33 33 15,33 0-15,-33 0 16,0 33-16,-1-33 16,1 34-16,0 32 15,0-33 1,33 0-16,0 34 15,0-34-15,33 33 16,-33 34-16,66-34 16,-33 0-1,33 0-15,0 1 16,33 32-1,0-66-15,33 34 16,-32-34-16,32-33 16,33 0-1,-33-33-15,34 0 16</inkml:trace>
  <inkml:trace contextRef="#ctx0" brushRef="#br0" timeOffset="154934.5207">30129 13858 0,'-132'-34'0,"0"34"16,33 0-16,-67 0 15,34 0-15,-33 34 16,-34-34-16,34 0 15,-34 0 1,1 0-16,-1 33 16,-32-33-16,33 0 15,-34 33-15,1 0 16,-1 0-1,1 0-15,-1 0 16,-33 0-16,67 0 16,-34 0-16,1 0 15,33 0-15,32 0 31,1-33-31,-1 34 16,1-1 0,33 0-16,-1 33 15,67-33-15,-33 0 16,33 0-16,0 33 15,33 0-15,0 0 16,0 1-16,0 32 16,-1 0-1,34 0-15,-33 0 16,0 34-16,33-1 15,-33 33-15,33 1 16,-33-1 0,33 34-16,-33-34 15,0 0-15,33 34 16,0-34-16,-33 0 15,33 1-15,0-34 16,-33 0 0,66 1-16,-33-34 15,0-33-15,33 0 16,0-33-1,-33 0-15,33 0 16,0 1 0,0-1-16,0-33 15,34 0-15,-34 0 16,33 0-16,0 0 15,0 0 1,33 0-16,0-33 16,1 33-16,-1 0 15,33 0-15,34-34 16,-34 34-16,0 0 15,34 0 1,32-33-16,-33 33 16,34 0-16,-1 0 15,1 0-15,-1 0 16,34-33-1,-34 33-15,34 0 16,-1 0-16,1 0 16,-1 0-16,-33 0 15,34 0 1,-34 0-1,-32 0-15,32 0 16,-32 0-16,-34 0 16,0 0-16,-33-33 15,1 33-15,-34-33 16,0 0-1,0 0-15,-33-33 16,0 33-16,-33-33 16,33 0-16,-33-34 15,0 34 1,33-33-16,-33 0 15,0-34-15,0 34 16,0-66-16,0 33 16,0-1-16,0-32 15,0 0 1,33-34-16,-33 34 15,0-34-15,0 34 16,0-34-16,34 1 16,-34 0-1,0 32-15,0 1 16,0 0-1,0-1-15,0 34 16,0 0-16,0 32 16,0 1-1,0 33-15,0 0 16,-34 33-16,34 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4T20:52:32.817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3605 7276 0,'0'33'31,"-33"-33"-16,33 33-15,-33 33 16,0-33 0,0 34-1,0-1-15,0 0 16,-1-33-16,34 33 15,-33 0-15,0-33 16,0 0 0,33-33-16,-33 33 15,33-66 1</inkml:trace>
  <inkml:trace contextRef="#ctx0" brushRef="#br0" timeOffset="280.809">3307 7309 0,'33'33'15,"0"0"-15,-33 33 16,34-33-16,-1 34 16,-33-1-1,33-33 1,0 33-16,0-33 15,-33 0-15,33 0 16,0-33-16,-33 33 16,33-33-16</inkml:trace>
  <inkml:trace contextRef="#ctx0" brushRef="#br0" timeOffset="514.8165">3836 7541 0,'34'0'0,"-1"0"16,0 0-16,0 33 15,33-33-15,-33 0 16,0 0-16,33-33 15,-33 33 1,33 0 0,-33-33-16</inkml:trace>
  <inkml:trace contextRef="#ctx0" brushRef="#br0" timeOffset="842.427">4564 7276 0,'0'66'15,"0"-33"1,0 0-16,-33 0 16,33 0-16,0 1 15,0-1 1,33 33-1,-33-33-15,33-33 16,0 0-16,0 0 16,0 0-1,34 0-15,-34 0 16,33 0-16,-33-33 15,0 33-15,0-33 16,0 0 0,-33 33-1</inkml:trace>
  <inkml:trace contextRef="#ctx0" brushRef="#br0" timeOffset="1076.4345">4994 7243 0,'0'66'31,"0"-33"-31,0 33 16,0-33-16,0 34 16,0-1-1,0 0-15,0 0 16,0 0-16,33-33 15,-33 0-15,33 0 16,-33-33-16,33 0 16,0-33-1</inkml:trace>
  <inkml:trace contextRef="#ctx0" brushRef="#br0" timeOffset="1591.251">5292 7441 0,'0'33'31,"0"1"-31,0 32 16,0-33-16,33 0 15,-33 33 1,0-33-16,33 0 15,0-33-15,33 0 16,-33 33-16,33-66 16,-33 33-1,0-33-15,-33 0 16,33-33-16,-33 33 15,0-33-15,0-1 16,0 34 0,-33 100 30,66-1-30,-66 0 0,66 0-16,-66 33 15,33 0-15,0-32 16,0 32-16,-33-33 15,33 0 1,-33 0-16,-33 0 16,33-33-16,0-33 15,0 0-15,0 0 16,0-33-1,33 0-15,0-33 16,0 33-16</inkml:trace>
  <inkml:trace contextRef="#ctx0" brushRef="#br0" timeOffset="1965.663">6019 7474 0,'33'0'0,"0"0"16,34 0-16,-34 0 16,33 0-16,-33 0 15,33 0-15,-33 0 16,0 34-1</inkml:trace>
  <inkml:trace contextRef="#ctx0" brushRef="#br0" timeOffset="2199.6705">6152 7739 0,'33'0'16,"0"0"-1,0 0-15,0 0 16,33 0-16,-33 0 16,66 0-1,-33-33-15,1 33 16,-1 0-16</inkml:trace>
  <inkml:trace contextRef="#ctx0" brushRef="#br0" timeOffset="2558.482">7474 7574 0,'0'-66'16,"0"32"-1,-33-32 1,0 33-16,33 0 16,-33 0-1,0 33 1,0-33-16,-33 33 15,33 0-15,0 0 16,-33 33-16,33 0 16,0 0-1,33 0-15,0 0 16,0 0-16,0 34 15,33-34-15,0-33 16,0 33 0,33-33-16,0 33 15,-33-66-15</inkml:trace>
  <inkml:trace contextRef="#ctx0" brushRef="#br0" timeOffset="2886.0925">7474 7541 0,'-33'33'0,"0"-33"15,0 33-15,-33 0 16,33 0 0,33 33-16,-33-33 15,0 33 1,33 0-16,0-32 15,33-1-15,0 0 16,33 0-16,0 0 16,0-33-16,1 0 15,-1 0 1,-33-33-16,0 0 15,-33-33-15,0 32 16,0-32-16,-33 33 16,0 0-1,-33 0-15,33 33 16</inkml:trace>
  <inkml:trace contextRef="#ctx0" brushRef="#br0" timeOffset="3400.909">4432 8301 0,'0'66'15,"0"-32"1,-33 32 0,33 0-16,0 0 15,0 0-15,0 0 16,0 0-1,0-33-15,0 34 16,0-67 0</inkml:trace>
  <inkml:trace contextRef="#ctx0" brushRef="#br0" timeOffset="3619.316">4233 8599 0,'0'0'0,"33"-33"16,0 33-16,1 0 16,-1 0-16,33 0 15,0-33-15,-33 33 16,33-33-1,-33 33-15</inkml:trace>
  <inkml:trace contextRef="#ctx0" brushRef="#br0" timeOffset="3884.5245">4829 8301 0,'0'33'16,"0"0"-1,0 1-15,0 32 16,-33-33-16,33 0 15,0 33 1,0-33-16,33 0 16,-33-33-1,33 0-15,0 0 16,0 0-1,0 0-15,33 0 16,-33 0-16,0 0 16,0-33-16,0 33 15,0-33-15</inkml:trace>
  <inkml:trace contextRef="#ctx0" brushRef="#br0" timeOffset="4134.1325">5192 8301 0,'-33'66'15,"33"1"-15,0-1 16,0 0-16,0 0 15,0 0-15,0 0 16,0 0 0,0 1-16,0-34 15,33 0 1,-33-33-16</inkml:trace>
  <inkml:trace contextRef="#ctx0" brushRef="#br0" timeOffset="4648.949">5424 8533 0,'0'66'15,"0"0"1,0-33-16,0 33 15,0-33-15,33 34 16,-33-34 0,33-33-16,33 33 15,-33-33-15,0 0 16,0-33-16,1 0 15,-1-1 1,-33 1-16,0 0 16,0-33-16,0 33 15,0 99 48,0-33-63,0 33 15,0 34-15,0-34 16,0 33-1,0 0-15,-33-33 16,33 1-16,-34-1 16,34 0-1,-33-33 1,0 0-16,0 0 15,-33-33-15,33 0 16,-33-33-16,33-33 16,0 33-16</inkml:trace>
  <inkml:trace contextRef="#ctx0" brushRef="#br0" timeOffset="5070.1625">6912 8401 0,'0'66'0,"0"-33"15,0 33-15,0-33 16,0 33-16,0 0 15,0-33-15,0 33 16,0-32 0,33-1-1,-33-33 1</inkml:trace>
  <inkml:trace contextRef="#ctx0" brushRef="#br0" timeOffset="5288.5695">6813 8632 0,'33'-33'16,"-33"33"-16,66 0 15,-33 0-15,0 0 16,34 0-16,-1 0 15,-33 0 1,33-33-16,0 33 16,-33 0-16</inkml:trace>
  <inkml:trace contextRef="#ctx0" brushRef="#br0" timeOffset="5554.7781">7441 8367 0,'0'34'16,"0"-1"-16,-33 0 15,33 33-15,0-33 16,0 0-16,0 0 16,0 0-1,0 33 1,33-66-16,0 0 15,1 0-15,-1 0 16,0 0 0,33 0-16,-33 0 15,0-33-15,0 33 16,0 0-1,0-33-15</inkml:trace>
  <inkml:trace contextRef="#ctx0" brushRef="#br0" timeOffset="5788.7856">7772 8367 0,'0'67'16,"0"-34"-16,0 33 15,0 0-15,0 0 16,0 0-16,0 0 16,0 1-1,0-1-15,0-33 16,0 33-1,33-66-15</inkml:trace>
  <inkml:trace contextRef="#ctx0" brushRef="#br0" timeOffset="6335.8032">8004 8566 0,'0'66'31,"0"-33"-31,-33 0 16,33 33-16,33-33 16,-33 34-1,33-34-15,0 0 16,0-33-16,33 33 15,-33-33-15,0-33 16,33 33 0,-33-66-16,-33 32 15,33 1-15,-33-33 16,0 0-16,0 33 15,0-33 1,0 132 46,0-33-46,0 33-16,0 0 16,0 1-1,0-1-15,0 0 16,-33 0-16,33 0 15,0-33 1,0 33-16,-33-33 16,33 0-16,-33 1 15,-33-34-15,33 0 16,0 0-16,-33-34 15,0 34 1</inkml:trace>
  <inkml:trace contextRef="#ctx0" brushRef="#br0" timeOffset="7334.2352">2977 9293 0,'33'0'31,"0"0"-31,0 0 16,0 0-16,0 0 31,0 0-31,0 34 16,33-34-16,-33 0 15,33 0-15,1 0 16,-34 0-16,33 0 16,33 0-1,-33 0-15,0 0 16,0 0-16,1 0 15,-1 0-15,33 0 16,-33 0 0,33 0-16,-33 0 15,34 33-15,-34-33 16,33 0-16,0 0 15,-33 0-15,34 0 16,-1 0 0,0 0-16,0 0 15,1 0-15,-1 0 16,-33 0-16,33 0 15,0 0 1,1 0-16,32 0 16,-33 33-1,0-33-15,0 0 16,34 0-1,-1 0-15,-33 0 16,1 0-16,32 0 16,-33 0-16,33 0 15,1 0-15,-34 0 16,66 0-1,-66 0-15,67 0 16,-67 0-16,33 0 16,1 0-16,-34 0 15,0 0-15,0 0 16,-33 0-1,1 0-15</inkml:trace>
  <inkml:trace contextRef="#ctx0" brushRef="#br0" timeOffset="8051.8582">4035 9988 0,'-33'0'15,"33"33"1,-33-33-16,0 66 16,0-33-16,-34 0 15,34 34 1,-33-34-16,33 33 15,0 0-15,-33-33 16,33 33-16,0-33 16,33 0-1,0 0-15,0-99 31,0 0-15</inkml:trace>
  <inkml:trace contextRef="#ctx0" brushRef="#br0" timeOffset="8332.6672">3605 9955 0,'0'0'0,"33"33"15,0 33 1,-33-33-16,33 33 16,0-33-16,0 34 15,0-1 1,0 0-16,1 0 15,-1-33-15,0 33 16,0-33-16,0-33 16,-33 33-1,33-33-15,-33-33 16</inkml:trace>
  <inkml:trace contextRef="#ctx0" brushRef="#br0" timeOffset="8535.4737">4266 10186 0,'33'0'16,"1"0"-16,-1-33 16,0 33-16,-33 0 15,33 0-15,0 0 16,33 0-1,-33 0-15,0 0 16,0 33-16,0-33 16</inkml:trace>
  <inkml:trace contextRef="#ctx0" brushRef="#br0" timeOffset="8769.4812">4432 10418 0,'0'0'16,"33"0"0,0 0-16,0-33 15,33 33 1,-33 0-16,33-33 15,1 33 1,-34-33-16,33 0 16</inkml:trace>
  <inkml:trace contextRef="#ctx0" brushRef="#br0" timeOffset="9268.6972">5655 10054 0,'-33'-33'15,"0"0"1,33 0-16,-33 0 16,0 0-16,0 33 15,0 0 1,0 0-16,0 0 15,0 0-15,33 33 16,-33 0-16,0 0 16,33 0-16,0 0 15,0 0 1,33 0-16,0 0 15,0-33-15,33 0 16,-33 0-16,33 0 16,-33 0-1,0-33-15,0 33 16</inkml:trace>
  <inkml:trace contextRef="#ctx0" brushRef="#br0" timeOffset="9362.3002">5655 10054 0,'0'0'0</inkml:trace>
  <inkml:trace contextRef="#ctx0" brushRef="#br0" timeOffset="9645.1094">5622 10153 0,'0'33'16,"-33"-33"-16,0 0 16,0 34-16,33-34 15,-33 33-15,0 0 16,0 0-1,33 33-15,0-33 16,-33 33-16,66 0 16,-33-33-16,33 0 15,0 0 1,33-33-16,-33 0 15,33 0-15,-32-33 16,32 33-16,-33-66 16,0 33-1,0-33-15,-33 0 16,0 0-1,0 33-15,-33 0 16,0 0-16,33 33 16,-33-34-16,0 34 15,33-33-15</inkml:trace>
  <inkml:trace contextRef="#ctx0" brushRef="#br0" timeOffset="9894.7174">6118 10087 0,'34'33'0,"-34"0"15,0 0-15,33 34 16,-33-34-16,0 33 15,0 0-15,0-33 16,-33 33 0,66-33-16,-33 0 15,0-33 1</inkml:trace>
  <inkml:trace contextRef="#ctx0" brushRef="#br0" timeOffset="10113.1244">6085 10253 0,'0'0'15,"33"0"1,1 0-16,-1 33 15,0-66-15,0 33 16,33 0 0,-33-33-16,33 33 15,-33-34-15</inkml:trace>
  <inkml:trace contextRef="#ctx0" brushRef="#br0" timeOffset="10393.9334">6681 9988 0,'0'33'31,"-33"0"-31,33 33 16,0-33-16,-33 0 16,33 34-1,0-34-15,0 0 16,33 33-1,-33-66-15,33 33 16,0-33 0,0 0-1,33 0-15,-33 0 16,0-33-16,0 33 15,0 0-15,-33-33 16,33 0-16</inkml:trace>
  <inkml:trace contextRef="#ctx0" brushRef="#br0" timeOffset="10643.5414">7011 10021 0,'-33'33'15,"33"33"-15,-33 0 16,33-32-16,0 32 16,0 33-16,0-33 15,0 0-15,0 0 16,0-33-1,33 0-15,-33-33 16,33 0-16,1 0 16</inkml:trace>
  <inkml:trace contextRef="#ctx0" brushRef="#br0" timeOffset="11205.1594">7243 10186 0,'0'0'16,"0"34"-1,0-1 1,-33 33-16,33-33 16,0 33-1,0-33-15,33 0 16,-33 0-16,33 0 15,0 0-15,0-33 16,0 0 0,0 0-16,0-33 15,0 0-15,-33 0 16,34 0-16,-34-33 15,33 0-15,-33 33 16,0-33 15,0 132 16,0 0-31,0 0-16,0 0 15,0 0-15,0 33 16,0-32-16,0-1 15,-33 0 1,33 0-16,-34 0 16,1 0-16,0-33 15,0 1-15,0-1 16,0-33-1,0 0-15,0-33 16,0-1-16,0 1 16,33-33-1</inkml:trace>
  <inkml:trace contextRef="#ctx0" brushRef="#br0" timeOffset="12531.2019">8070 10021 0,'-33'-33'15,"0"0"-15,0 0 16,0 0-16,-34 0 15,34 0-15,-66-33 16,33 32 0,0 1-16,-33 0 15,32 0-15,-32 0 16,0 0-16,0 0 15,-34 33 1,34-33-16,-33 0 16,33 0-1,-34 33-15,34-33 16,-33 33-16,0-33 15,-1 33 1,1-33-16,0 33 16,-1 0-16,1 0 15,0 0-15,0 0 16,-1 0-1,-32 33-15,66-33 16,-67 0-16,34 33 16,0 0-16,-1 0 15,1-33-15,33 66 16,-33-33-1,32 0-15,-32 0 16,33 33 0,-33 1-16,32-1 15,1 0-15,33 0 16,-33 0-16,33 0 15,0 0-15,32 1 16,1-1 0,0 0-16,0 0 15,33 0 1,0 0-16,0 0 15,33 1-15,0-1 16,0 0 0,1-33-16,32 33 15,0-33-15,33 33 16,-33-33-16,33 34 15,-32-34 1,32 0-16,33 0 16,-33 0-16,34 0 15,-34 0-15,33 0 16,0-33-1,1 33-15,-34-33 16,33 33-16,1-33 16,-1 0-16,-33 0 15,33 0 1,1 0-16,-1 0 15,0-33-15,0 33 16,1 0-16,-1-33 16,-33 33-1,34-33 1,-1 0-16,0 33 15,-33-33-15,34 0 16,-34 0-16,33 33 16,-33-33-1,1 0-15,32-1 16,-33 1-16,0 0 15,1 0-15,-1 0 16,-33 0 0,33 0-16,-33-33 15,0 33-15,1-33 16,-1 33-16,0-34 15,0 1-15,-33 0 16,33-33 0,-33 33-16,-33 0 15,33-1-15,-33-32 16,0 33-16,0 0 15,0 33 1,-33-33-16,0 0 16,0 33-1</inkml:trace>
  <inkml:trace contextRef="#ctx0" brushRef="#br0" timeOffset="14372.0609">8103 10054 0,'33'-33'16,"0"0"-16,-33 33 15,33-33-15,0 0 16,0-33-16,0 33 16,0 0-1,0-34-15,1 1 16,-1 33-16,33-33 15,-33 0-15,33-33 16,-33 33 0,33-1-16,0-32 15,-33 33-15,34-33 16,-1 0-16,33-1 15,-33 1 1,0 33-16,33-33 16,-32-33-16,-1 32 15,33 1 1,-33 0-16,33 0 15,1-34 1,-34 34-16,33 0 16,0 0-16,0-1 15,1-32-15,-1 33 16,0 0-1,0 0-15,0-1 16,1 1-16,-1 0 16,0 0-16,0-1 15,-33 1-15,67 33 16,-34-33-1,0 0-15,33 32 16,-65-32-16,65 33 16,-33 0-16,0 0 15,34 0 1,-1 0-16,-33-1 15,0 34-15,34-33 16,-34 33-16,0-33 16,33 33-1,-32 0 1,-1 33-16,0-33 15,0 33-15,0 0 16,-32 0-16,32 0 16,-33 33-1,33 0-15,-33 0 16,0 0-16,1 0 15,-34 33-15,33-33 16,-33 33-16,-33 1 16,33-1-1,-33 0-15,33 0 16,-33 0-16,0-33 15,33 33-15,-33 1 16,0-34 0,-33 0-16,33 0 15,-33 0 16,33-66-15,-33 0 0,0 0-1,33 0-15,-33-34 16,0 34-16,33 0 15,-33 0-15,33 0 16,-33 0 0,66 33 30,0 33-30,-33 0-16,33 0 16,0 33-16,0-33 15,-33-33-15,33 34 16,0-34-16,0 33 15,0-33 1,0-33-16,0 33 16,0-34-16,-33 1 15,34 33-15,-1-33 16,-33-33-16,0 33 15,0 0 1,0 33 15,-33 0-15,-1 0-1,1 0-15,0 0 16,0 33-16,-33-33 16,33 0-16,0 33 15,33-33-15,0 0 47,33-33-31,0 33-16,0 0 15,0 0 1,0 0-16,0 0 15,-33 0-15,-33 33 47,0 0-47,0-33 16,0 33-16,-33 0 15,33 0-15,0 1 16</inkml:trace>
  <inkml:trace contextRef="#ctx0" brushRef="#br0" timeOffset="16368.9249">13196 10021 0,'0'-33'31,"0"33"-31,33-33 15,0 33-15,0-33 16,33 33-16,1 0 16,-34 0-1,0 33-15,0 0 16,0-33-16,0 66 15,-33-33-15,0 33 16,0-33-16,0 34 16,-33-1-1,0 0-15,0 0 16,0 0-16,-33 0 15,32 0-15,1-32 16,0 32 0,0-33-16,0 0 15,0-33-15,33 0 16,0 0 15,33 0-31,0 0 16,0 0-16,33 0 15,1-33 1,-1 33-16,0 0 15,0 0 1,0 0-16,0-33 16,0 33-16,1-33 15,-1 0-15,0-1 16,0 1-16</inkml:trace>
  <inkml:trace contextRef="#ctx0" brushRef="#br0" timeOffset="16743.3369">14552 9856 0,'-33'0'0,"0"0"15,0 33-15,0 0 16,-33 0-16,33 0 16,-34 33-16,34 0 31,0 0-31,0 1 15,0 32-15,0 0 16,0 0-16,33 0 16,33 1-16,-33-1 15,33-33 1,0 0-16,0-33 15,33 0-15,-32 0 16,32-33-16,33 0 16,-33-33-16,0-33 15</inkml:trace>
  <inkml:trace contextRef="#ctx0" brushRef="#br0" timeOffset="17414.1584">15114 10319 0,'0'-33'0,"-33"0"15,0 0-15,0-1 16,33 34-16,-66-33 15,33 33-15,0 0 16,0 0 0,0 0-16,0 33 15,0 1-15,-1-34 16,1 66-16,33-33 15,0 0 1,0 0-16,0 0 16,33 0-16,1-33 15,32 0-15,-33 0 16,33 0-16,-33 0 15,0-33 1,33 33-16,-66 0 16,33 0-16,-66 33 46,33-33-46,-33 33 16,0 33-16,0-33 16,33 33-16,-33 1 15,0-1 1,33 0-1,0 0-15,33-33 16,-33 0-16,33 0 16,0-33-16,0 0 15,0-33 1,33 33-16,-33-33 15,0 0-15,1-33 16,-1 33-16,-33-33 16,-33 0-1,33-1-15,-34 34 16,1 0-16,33 0 15,-33 33-15,0-33 16</inkml:trace>
  <inkml:trace contextRef="#ctx0" brushRef="#br0" timeOffset="17710.5679">15677 10286 0,'33'0'16,"-33"66"-16,0-33 15,0 0-15,0 33 16,0 0-16,33 0 15,-33 1 1,0-34-16,0 33 16,0-33-16,0 33 15,33-66 16</inkml:trace>
  <inkml:trace contextRef="#ctx0" brushRef="#br0" timeOffset="17944.5754">15544 10517 0,'33'0'31,"0"0"-31,0 0 16,1 0-16,32 0 16,-33 0-1,33 0-15,0-33 16,0 33-16,0-33 15,1 0-15</inkml:trace>
  <inkml:trace contextRef="#ctx0" brushRef="#br0" timeOffset="18272.1859">16305 10153 0,'0'33'16,"0"67"-1,0-67 1,-33 33-16,66 0 15,-33-33 1,0 33-16,0-33 16,33 0-1,-33 0-15,33-33 16,0 0-16,0 0 15,0 0 1,0 0-16,0 0 16,1-33-16,-1 33 15,0-33-15,0 33 16,0-33-1,-33 33-15,33-33 16</inkml:trace>
  <inkml:trace contextRef="#ctx0" brushRef="#br0" timeOffset="18521.7939">16735 10153 0,'0'67'0,"0"-34"15,0 33-15,0 0 16,0 0-16,0 33 16,0-33-16,0 1 31,0-1-31,0 0 15,0-33-15,33 33 16,-33-66 0,0 0-16</inkml:trace>
  <inkml:trace contextRef="#ctx0" brushRef="#br0" timeOffset="19067.8114">16966 10385 0,'-33'33'0,"33"0"16,0 33-16,0 0 15,33-33-15,-33 34 16,33-34-16,-33 0 15,34-33 1,32 0-16,-33 0 16,0 0-1,0 0-15,0-33 16,-33 0-16,33-34 15,-33 34 1,0-33-16,-33 0 16,33 33-16,0 99 62,0 0-62,0 0 16,33 1-16,-33 32 15,33-33-15,-33 33 16,0-33-1,0 34-15,0-34 16,-33 0-16,0-33 16,0 33-16,-33-33 15,0 0 1,-1-33-16,34 0 15,-33-33-15,33 0 16,0 0-16,33 0 16</inkml:trace>
  <inkml:trace contextRef="#ctx0" brushRef="#br0" timeOffset="19520.2259">17264 9790 0,'0'0'0,"66"33"16,-33-33-16,0 33 15,34 33-15,-34-33 16,33 33-16,0-33 15,0 66 1,0-32-16,0-1 16,0 33-16,-32-33 15,-34 33 1,0 0-16,0-32 15,-34-1 1,34 0-16,-33 0 16,0 0-16,0-33 15,0 0-15,33 0 16,0-33 15</inkml:trace>
  <inkml:trace contextRef="#ctx0" brushRef="#br0" timeOffset="19769.8339">18322 10484 0,'33'0'0,"-33"0"16,34 0-16,-1 0 15,0 0 1,0 0-1,0 0-15,33 0 16,-33 0-16,0 0 16,33 0-16</inkml:trace>
  <inkml:trace contextRef="#ctx0" brushRef="#br0" timeOffset="20565.4594">19215 10418 0,'33'-33'15,"-66"0"1,33 0-16,-33 0 15,0 0-15,33 0 16,-33-1 0,-33 34-16,33-33 15,0 33 1,0 0-16,0 33 15,0-33-15,-34 34 16,34-1 0,0 0-16,33 0 15,-33 0-15,33 33 16,33-33-16,0 0 15,0-33-15,1 0 16,32 33 0,-33-33-16,33-33 15,-33 33-15,33 0 16,-33 0-16,0 0 15,-33-33 1,0 33 15,-33 0-31,0 33 16,0 0-1,33 0-15,-33 33 16,0-33-16,0 34 16,33-1-1,0 0-15,0-33 16,33 0-1,0 0-15,0-33 16,0 33-16,33-66 16,0 33-16,-32 0 15,32-33-15,-33 0 16,0 0-1,0 0-15,-33-33 16,0 33-16,-33-34 16,0 1-16,33 33 15,-33 0 1,0 33-16,0 0 15,-1-33-15,1 33 16,33 0-16,-33 0 16,33 0-1</inkml:trace>
  <inkml:trace contextRef="#ctx0" brushRef="#br0" timeOffset="21610.6929">19579 10385 0,'33'33'15,"-33"0"-15,0 33 16,0-33-16,0 33 15,33-33-15,-33 34 16,33-67 0,-33 33-16,33-33 15,1 0 1,-1-33-16,0 33 15,0-33-15,-33-1 16,33-32 0,-33 0-16,0 0 15,-33 33-15,33 0 16,0 33 31,-33 33-47,33 33 15,0 0-15,33 33 16,-33 1-1,0-1-15,0 0 16,0 0-16,0 1 16,0-34-16,0 33 15,0-33 1,-33-33-16,0 0 15,-34 0-15,34 0 16,-33-33-16,33 0 16,-33-33-1,0 0 1,33 0-16,33 0 15,0 0-15</inkml:trace>
  <inkml:trace contextRef="#ctx0" brushRef="#br0" timeOffset="21938.3034">20373 10451 0,'33'0'15,"0"0"-15,-33 0 16,33 0-16,33 33 15,-33-33-15,0 0 16,1 0 0,32 0-16,-33 0 15,0 0 1,-33 0-16,33 33 15,-33-33 1</inkml:trace>
  <inkml:trace contextRef="#ctx0" brushRef="#br0" timeOffset="22187.9114">20340 10815 0,'33'0'31,"0"0"-31,0 0 16,33-33-16,-33 33 16,33 0-1,1-33-15,-1 33 16,0-33-16,0 0 15,0-1-15,0 1 16,-33 0-16,34 0 16</inkml:trace>
  <inkml:trace contextRef="#ctx0" brushRef="#br0" timeOffset="22655.9264">21398 10220 0,'0'33'15,"0"0"-15,-33 33 16,33 0-16,0 0 16,-33 0-16,33 0 15,33 1 1,-33-1-16,33 0 15,0-33-15,0 0 16,33 0-16,1 0 16,-34-33-16,33 0 15,0 0 1,0 0-16,-33 0 15,0-33-15,0 0 16,-33 0-16,33 0 16,-33 0-1,-33-33 1,33 33-16,-33-1 15,0 1-15,0 33 16,0 0-16,0 0 16,0 33-1,0 1-15,33 32 16,-33-33-16,33 33 15,0-33-15,0 0 16,0 33-16,0-33 16</inkml:trace>
  <inkml:trace contextRef="#ctx0" brushRef="#br0" timeOffset="25932.0314">13758 11741 0,'33'33'0,"-33"0"16,0 0-16,0 33 15,-33 0-15,33 1 16,0 32-16,0-33 15,0 0 1,0 0-16,0 33 16,0-32-16,-33-1 15,33 0-15,0 0 16,0 0-16,0-33 15,-33 33 1,66-66 0</inkml:trace>
  <inkml:trace contextRef="#ctx0" brushRef="#br0" timeOffset="26602.8529">14254 11741 0,'0'66'16,"0"0"0,0 0-16,0 34 15,-33-34-15,33 33 16,0-33-1,0 33-15,-33-33 16,66 1-16,-33-1 16,33-33-16,1 33 15,-1-33 1,0-33-1,0 33-15,33-33 16,0 0-16,-33-33 16,33 33-16,-33-33 15,33 0 1,-32-33-16,-1 0 15,0 32-15,0 1 16,0-33-16,-33 33 16,0-33-16,0 33 15,-33 0 1,33 0-16,-33 33 15,0-33-15,0 33 16,-1 0-16,1 0 16,0 33-1,-33 0-15,33 33 16,0-33-16,-33 66 15,33-33-15,0 34 16,0-34-16,33 0 31,0 0-31,33-33 16,0 0-16,0 0 15,33-66-15</inkml:trace>
  <inkml:trace contextRef="#ctx0" brushRef="#br0" timeOffset="27133.2699">15776 11906 0,'0'33'15,"33"0"1,-33 34-16,0-1 16,-33 0-16,33 0 15,0 33 1,-33-33-16,33 0 15,0-32 1,0 65-16,0-66 16,0 33-1,0-99 1</inkml:trace>
  <inkml:trace contextRef="#ctx0" brushRef="#br0" timeOffset="27414.0789">15544 12204 0,'0'0'0,"66"0"16,-33 0-16,34 0 16,-34 0-16,33 0 15,0 0-15,0 33 16,0-33-1,0 0-15,-32 0 16,32 0-16,-33 0 16</inkml:trace>
  <inkml:trace contextRef="#ctx0" brushRef="#br0" timeOffset="28209.7044">16801 12138 0,'33'-33'0,"-33"0"15,-33-34 1,33 34-16,-33 0 15,33 0-15,-33 0 16,0 33 0,0 0-16,0 0 15,-33 0-15,32 33 16,-32-33-16,33 33 15,0 33 1,0-32-16,0-1 16,33 33-16,0-33 15,0 0-15,33 0 16,0 0-1,33-33-15,-33 0 16,0 0-16,34 0 16,-34 0-16,0 0 15,0 0 1,0 0-16,0-33 31,-66 33-15,33 0-1,-33 0-15,0 33 16,33-33-16,-33 33 15,-33 33 1,66-33-16,-34 33 16,1 1-16,0-1 15,33 0-15,33 0 16,-33-33-1,33 0-15,1-33 16,-1 33-16,33-33 16,-33 0-16,0-33 15,33 0 1,-33 0-16,33 0 15,-33-33-15,0 33 16,-33-66-16,33 32 16,-33 1-16,0 0 15,-33 33 1,33 0-1,-33 0-15,0 33 16,33-33-16,-33 33 16,33-33-1</inkml:trace>
  <inkml:trace contextRef="#ctx0" brushRef="#br0" timeOffset="28802.5234">17165 12138 0,'33'66'0,"-33"-33"16,0 33-16,0 33 15,0-33-15,0-32 16,0 32-16,33-33 15,0 0 1,0-33-16,33 0 16,-33-33-1,0 33-15,1-66 16,-1 33-16,0-1 15,0-32 1,0 0-16,0 0 16,-33 0-16,0 33 15,33-33-15,-33 33 31,0 66 1,0 33-32,0-33 15,0 33-15,0 0 16,33 33-1,-33 1-15,0-1 16,0 0-16,0-33 16,-33 33-16,33 1 15,-33-34 1,0 0-16,0 0 15,-33 0-15,33 0 16,-1-33-16,-32-33 16,33 0-16,0-33 31,0 0-31,0-33 15,33 0-15,0 0 16</inkml:trace>
  <inkml:trace contextRef="#ctx0" brushRef="#br0" timeOffset="29067.7319">18091 12336 0,'33'-33'16,"33"33"-16,0 0 16,0 0-16,1 0 15,-34 0-15,33 0 16,0 0-16,0 0 15,0 0 1,-33 0-16,33 0 16,1-33-16,-34 33 15</inkml:trace>
  <inkml:trace contextRef="#ctx0" brushRef="#br0" timeOffset="29769.7544">19282 12204 0,'0'-66'0,"0"33"16,0-33-1,-34 32 1,1 34-16,0 0 15,0 0 1,0 0-16,-33 0 16,33 34-16,0-34 15,0 33 1,0 0-16,33 33 15,0-33-15,0 33 16,0-33-16,0 0 16,33 0-1,0-33-15,33 33 16,-33-33-1,33 0-15,-33 0 16,0-33-16,0 33 16,1 0-16,-1-33 15,0 0-15,-66 33 47,0 0-31,33 33-16,-34 0 15,1 0-15,0 33 16,0-32-1,0 65-15,33-33 16,0 0-16,0-33 16,33 0-16,0-33 15,0 33 1,0-33-16,34 0 15,-34-33-15,0 33 16,33-33-16,-33-33 16,0 33-1,0-33 1,-33 33-16,0-33 15,0-1-15,0 1 16,0 33-16,-33 0 16,33 0-1</inkml:trace>
  <inkml:trace contextRef="#ctx0" brushRef="#br0" timeOffset="30346.9729">19844 12171 0,'0'66'16,"0"-33"-16,-33 33 15,33 33-15,0-32 16,0-1-16,0 0 15,33-33 1,-33 0-16,33-33 16,33 33-16,-33-66 15,0 33 1,0-33-16,0 0 15,0-33 1,-33 0-16,33-1 16,-33 1-16,33 0 15,-33 33-15,0-33 16,34 132 31,-34 0-32,0 0-15,0 0 16,0 1-1,0 32-15,0 0 16,0 0-16,0 1 16,-34-1-16,1-33 15,0 33-15,33-33 16,-33-33-1,-33 33-15,33-66 16,0 34-16,0-34 16,0-34-16,0 1 31,0-66-31,33 33 15,33-33-15</inkml:trace>
  <inkml:trace contextRef="#ctx0" brushRef="#br0" timeOffset="30596.5809">20638 12270 0,'66'0'15,"0"-33"-15,-33 33 16,33 0-16,-33 0 16,0 0-16,33 0 15,-33 0-15,0 0 16,1 0-1,-34 0-15</inkml:trace>
  <inkml:trace contextRef="#ctx0" brushRef="#br0" timeOffset="30861.7894">20737 12535 0,'33'0'16,"0"0"-16,0 0 15,0 0-15,33 0 16,-33 0-16,33 0 16,1-33-1,-34 33-15,33 0 16,0 0-16,-33-34 15</inkml:trace>
  <inkml:trace contextRef="#ctx0" brushRef="#br0" timeOffset="31376.6059">21762 12039 0,'0'66'15,"-33"-33"1,0 66-16,33-33 16,-33 0-16,0 33 15,33-32-15,0-1 16,33 0-1,0 0-15,0-33 16,0 0-16,0 0 16,0 0-16,0-33 15,0 0 1,0-33-16,0 33 15,34-33-15,-34 0 16,0-33-16,0 33 16,-33 0-1,33-33-15,-33 33 16,0-34-1,0 34 1,-33 33 0,0-33-1,33 33-15,-33 0 16,0 33-16,-1 0 15,1 1-15,0 32 16,0 0 0,0-33-16,0 33 15,0 0-15</inkml:trace>
  <inkml:trace contextRef="#ctx0" brushRef="#br0" timeOffset="32031.8269">17595 14023 0,'0'33'16,"0"0"-1,0 33-15,0 67 16,0-34-16,0 0 15,0 0-15,-33 0 16,33 34-16,0-34 16,0-33-1,0 0-15,0-33 16,33 0-1</inkml:trace>
  <inkml:trace contextRef="#ctx0" brushRef="#br0" timeOffset="32624.6459">18124 14056 0,'0'99'32,"0"-33"-32,0 1 15,-33 32-15,33 0 16,0-33-1,0 66-15,33-65 16,-33 32-16,33-33 16,0-33-16,33 0 15,-33 0-15,33-33 16,-32 33-1,-1-33-15,33-33 16,-33 33-16,0-33 16,0 0-16,0-33 15,-33 0 1,33 0-16,0-1 15,-33 1-15,0 0 16,0 0-16,0 0 16,0 33-16,-33 0 15,0 0 1,33 33-1,-33 0-15,33 0 16,-33 33-16,0 0 16,0 33-16,33 0 15,-33 0 1,33 33-16,0-32 15,0-34-15,33 33 16,33-33-16,-33-33 16,0 0-16,33 0 15,0-33-15</inkml:trace>
  <inkml:trace contextRef="#ctx0" brushRef="#br0" timeOffset="32889.8544">19282 14486 0,'33'0'0,"33"0"16,-33-33-1,33 33-15,-33 0 16,33 0-16,-33 0 16,0 0-1,0 0-15,0 0 16,1 33-16,-1-33 15</inkml:trace>
  <inkml:trace contextRef="#ctx0" brushRef="#br0" timeOffset="33233.0654">19149 14817 0,'33'33'0,"0"-33"15,34 0 1,-34 0-16,33 0 16,0 0-16,0 0 15,-33 0 1,33 0-16,0 0 15,1 0-15,-1-33 16,0 33-16,0-33 16</inkml:trace>
  <inkml:trace contextRef="#ctx0" brushRef="#br0" timeOffset="33810.2839">20671 14089 0,'0'33'0,"-33"33"16,33 0-1,-34 34-15,1-1 16,33-33-16,-33 33 16,33-33-1,0 34-15,33-34 16,0 0-16,1 0 15,32-33-15,-33 0 16,33 0-16,0-33 16,0 0-1,0 0-15,0-33 16,1 33-16,-1-33 15,-33 0-15,33-33 16,-33 0 0,0 0-16,0-1 15,0 34-15,-33-33 16,0 0-16,0 33 15,-33 0-15,33 33 16,-33 0 0,0-33-16,0 66 15,0-33-15,0 33 16,0 33-16,0 0 15,-33 0 1,32 1 0,34-1-16,-33 33 15,33-66-15,-33 33 16</inkml:trace>
  <inkml:trace contextRef="#ctx0" brushRef="#br0" timeOffset="34387.5024">19877 13791 0,'-33'100'0,"0"-1"16,-33 0-16,-1 33 16,1-32-16,0 32 15,0-33-15,0 33 16,33-32-1,-33-1-15,33 0 16,-1-33-16,34 0 16,-33 0-16,33 1 15,0-34 1,0 0-1,33-66 1</inkml:trace>
  <inkml:trace contextRef="#ctx0" brushRef="#br0" timeOffset="37211.1929">24772 14751 0,'0'99'15,"0"-33"-15,0 33 16,0 0-16,0 1 15,0-34 1,0 33-16,0-33 16,33 0-1,-33-33-15,0-99 47,0 0-47,0 0 16,0 0-1,0-34-15,0 1 16,33 0-16,-33 33 15,33-33-15,0 33 16,0-1-16,33 1 16,-33 33-1,0 33-15,0 0 16,-33 33-16,33 0 15,0 33-15,-33 34 16,34-1 0,-34 0-16,33-33 15,-33 33-15,0 1 16,0-1-16,33-66 15,-33 33 1,0-99 0</inkml:trace>
  <inkml:trace contextRef="#ctx0" brushRef="#br0" timeOffset="37632.4064">25532 14684 0,'0'33'16,"0"34"-16,0-1 16,0 0-16,0 33 15,0-33-15,0 67 16,33-67-16,-33 0 15,33 0 1,1-33-16,-1-33 16,0-33-16,0 33 15,0-33-15,-33-33 16,33 0-1,-33-1 1,33 1-16,-33 0 16,0 0-16,0-33 15,-33 33-15,33 0 16,-33-1-1,-33 34-15,33 0 16,0 0-16,-1 33 16,1 0-16,33 0 15,-33 33 1</inkml:trace>
  <inkml:trace contextRef="#ctx0" brushRef="#br0" timeOffset="38102.4216">26822 14387 0,'-33'0'0,"0"0"15,0 33-15,0 0 16,0 0-1,0 0-15,0 33 16,0-33 0,33 33-16,0-33 15,0 1-15,33 32 16,0-33-16,0 0 15,0 33-15,0-33 16,0 0 0,0 0-16,0 33 15,-33-33-15,0 0 16,0 34-16,-33-34 15,33 33 1,-33-33-16,0 0 16,-33 0-16,33-33 15,0-33-15,0 0 16</inkml:trace>
  <inkml:trace contextRef="#ctx0" brushRef="#br0" timeOffset="38523.6351">26921 14519 0,'0'0'15,"0"33"-15,33 33 16,-33 0-16,0 34 15,34-1-15,-1 0 16,-33-33 0,33 33-16,0-66 15,33 1-15,-33-34 16,-33 0-16,33-34 15,0 34-15,0-66 16,0 33 0,-33 0-16,33-33 15,-33 0-15,0 0 16,-33 0-16,33-1 15,-33 1-15,0 0 16,0 33 0,0 0-16,0 0 15,0 0-15,0 0 16,0 33-16,33-33 15</inkml:trace>
  <inkml:trace contextRef="#ctx0" brushRef="#br0" timeOffset="38757.6426">27384 14288 0,'33'33'0,"-33"66"15,34-33-15,-34 33 16,0 0-16,33 1 16,-33-1-16,33 0 15,-33-33 1,33 0-16,0-33 15,0 0-15,-33-66 16,33 0-16</inkml:trace>
  <inkml:trace contextRef="#ctx0" brushRef="#br0" timeOffset="39256.8586">27781 14453 0,'0'66'31,"0"0"-31,0 33 16,0-32-16,33 32 16,-33-33-16,33 0 15,0 0 1,1-66-16,-1 33 15,0-66-15,0 33 16,0-33-16,0-33 16,-33 0-16,33 0 15,-33 0 1,0-34-16,0 34 15,0-33-15,0 33 16,0 33-16,0 0 16,0 66 46,33 66-62,0-33 16,-33 33-16,33 1 15,0-1 1,0-33-16,0 0 15,0-33-15,1 0 16,-34-66-16,33 33 16,-33-66-16</inkml:trace>
  <inkml:trace contextRef="#ctx0" brushRef="#br0" timeOffset="39490.8661">28410 14089 0,'0'66'16,"0"0"0,33 1-16,-33 32 15,0-33-15,33 33 16,-33 0-1,33 1 1,-33-34-16,33-33 16,-33 0-16,0 0 15</inkml:trace>
  <inkml:trace contextRef="#ctx0" brushRef="#br0" timeOffset="39958.8811">28343 14486 0,'34'0'15,"-1"-33"-15,-33 33 16,33-33-16,0 33 16,0-33-16,33 33 15,-33-33 1,33 0-16,-33 33 15,0-33 1,0-1-16,1 1 16,-1 33-16,0 0 15,-33-33 1,33 33-16,-33 66 31,0-32-31,0-1 16,0 0-16,0 33 15,0 0 1,0 33-16,33-33 15,-33 34-15,0-34 16,0-33-16,33 33 16,-33-99-1</inkml:trace>
  <inkml:trace contextRef="#ctx0" brushRef="#br0" timeOffset="40333.2931">29137 14221 0,'0'67'15,"0"-34"1,0 33-16,0 0 15,0 0-15,33-33 16,-33 33 0,33-33-16,0 0 15,-33-33-15,34 0 16,32 0-16,-33-33 15,0 0 1,-33 0-16,33 0 16,-33-33-16,0 33 15,0-33-15,-33 33 16,0 0-16,0 0 15,0-1 1,0 1-16,-1 33 16</inkml:trace>
  <inkml:trace contextRef="#ctx0" brushRef="#br0" timeOffset="40816.9086">29468 14023 0,'33'99'16,"0"-33"-16,-33 0 16,0 1-16,0 32 15,33-33-15,-33 33 16,0-66-1,33 33-15,-33-33 16,33-99 15,-33 33-31,-33 0 16,33-33-1,0 0-15,0 0 16,0 0-16,0-1 16,33 34-16,-33-33 15,33 33-15,0 0 16,-33 0-1,34 33 1,-1-33-16,0 66 16,0-33-16,0 33 15,0 0-15,0 33 16,-33 0-1,33 1 1,0 65-16,-33-99 16,0 33-16,33-33 15</inkml:trace>
  <inkml:trace contextRef="#ctx0" brushRef="#br0" timeOffset="42332.1573">30559 13262 0,'-33'-33'16,"0"0"-16,-33 33 16,0-33-16,0 33 15,0 0-15,-34 0 16,1 0-1,0 33-15,-33-33 16,-1 33-16,1-33 16,33 33-16,-66 0 15,32 0-15,-32 0 16,0 1-1,-1-1-15,1 0 16,-1 0-16,-32 0 16,33 0-16,-1 0 15,-32 0 1,-1 0-16,34 0 15,-33 0-15,32 33 16,-32-33-16,-1 1 16,34-1-16,0 0 15,-34 0 1,34 0-16,-34 0 15,67 0 1,-33 0-16,32-33 16,-32 33-16,66 0 15,-33 0 1,32 0-16,34 0 15,-33 1-15,33-1 16,0 0-16,33 0 16,0 33-1,-1-33-15,1 33 16,33 0-16,0 33 15,0-32-15,0 32 16,33 33-16,-33-33 16,34 1-1,-34 32-15,33-33 16,0 33-16,0 1 15,0-1-15,0-33 16,-33 0 0,66 1-16,-33-1 15,-33-33-15,33 0 16,0-33-1,0 0-15,0 0 16,0-33-16,1 0 16,32 0-1,-33 0-15,33-33 16,0 33-16,33-33 15,-33 0-15,34 0 16,-34 0 0,33 0-16,0 0 15,0 0-15,34 0 16,-1 0-16,0 33 15,1-33-15,-1-1 16,0 34 0,34-33-16,-1 33 15,-33-33-15,34 33 16,-1-33-16,0 33 15,1-33 1,-1 0-16,33 33 16,-32-33-16,32 0 15,-32 0-15,-1 0 16,33 33-16,-32-33 15,32 0 1,-32 0-16,-34 33 16,33-34-16,-32 1 15,-1 33-15,0-33 16,-33 33-16,-32-33 31,32 33-31,-33-33 16,-33 33-16,0-33 15,0 33-15,-33-33 16,0-33-1,0 33 1,0-33-16,0 33 16,0-34-16,0 1 15,0-33-15,0 33 16,0-66-1,0 32-15,0 1 16,0-33-16,0 33 16,0-34-16,0 1 15,0 0-15,0 0 16,-33-1-1,33 1-15,0 33 16,0-34-16,0 34 16,-33 0-16,33 0 15,0 33 1,0 0-16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4T20:53:30.985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2745 7276 0,'-33'0'31,"33"33"-15,0 33-1,0-33 1,0 0-16,33 34 15,-33-34-15,33 0 16,0-33-16,0 33 16,0-33-1,0 0-15,0-33 16,1 33-16,-1-33 15,0 0-15,0-34 16,-33 34 0,33 0-16,-33-33 15,0 33-15,0 0 16,-33 99 46,66-33-62,-33 33 16,0 0-16,33 1 31,-33 32-31,0-33 16,33 0-16,-66 0 15,33-33-15,0 34 16,-33-34-1,0 0-15,-33 0 16,-1-33 0,34 0-16,0 0 15,0-33-15,33 33 16,0-33-1</inkml:trace>
  <inkml:trace contextRef="#ctx0" brushRef="#br0" timeOffset="312.01">2547 8268 0,'33'0'16,"0"-33"-1,33 33-15,-33 0 16,66-33-16,-33 33 15,34 0 1,-1 0-16,-33 0 16,0 0-16,33 0 15,-66 0-15,34 0 16,-34 0-1,-33 33-15</inkml:trace>
  <inkml:trace contextRef="#ctx0" brushRef="#br0" timeOffset="826.8265">2811 8566 0,'33'-66'16,"0"66"-16,0-33 15,0 33-15,34-33 16,-34 33-16,33 0 15,-33 33 1,0 0-16,-33-33 16,33 33-16,-33 33 15,-33-33-15,33 0 16,-33 33-1,0-33-15,0 33 16,0-32-16,0-1 16,0 0-16,33 0 15,33-33 32,0 0-47,0-33 16,0 33-16,0-33 15,0 33 1,33 0-16,0 0 15,-33-33 1,34 33-16,-34 0 16,33-34-1</inkml:trace>
  <inkml:trace contextRef="#ctx0" brushRef="#br0" timeOffset="1326.0425">3969 8037 0,'33'-33'31,"0"33"-31,0 0 16,33 33-16,-33-33 16,0 0-1,33 0-15,-33 0 16,34 0-16,-34 0 15,-33 0-15</inkml:trace>
  <inkml:trace contextRef="#ctx0" brushRef="#br0" timeOffset="1591.251">4101 8334 0,'33'0'16,"0"0"-1,0-33-15,33 33 16,1-33-16,-34 33 15,33-33 1,0 33-16,33-33 16</inkml:trace>
  <inkml:trace contextRef="#ctx0" brushRef="#br0" timeOffset="2074.8665">5126 7673 0,'33'-33'0,"34"33"15,-34-33-15,33 33 16,-33 0-16,0 0 15,0 33-15,0 0 16,0 0 0,-33 0-16,0 33 15,0-33-15,-33 67 16,0-34-16,0 0 15,0 0 1,-33 0-16,33 0 16,33 0-16,-33-33 15,-1 1-15,34 32 31,34-66 1,-34 0-32,66-33 15,-33 33-15,0 0 31,33 0-31,0-33 16,0 33-16,0 0 16,1 0-16,-1-34 15</inkml:trace>
  <inkml:trace contextRef="#ctx0" brushRef="#br0" timeOffset="2308.874">6118 8136 0,'34'0'0,"-1"0"16,33 0-16,-33 0 15,33 0-15,0 0 16,33 0-16,-32 0 16,-1-33-1</inkml:trace>
  <inkml:trace contextRef="#ctx0" brushRef="#br0" timeOffset="2574.0825">7309 7971 0,'0'33'0,"-33"0"15,0 0-15,-33 0 16,33 33-16,-33 0 15,33-33-15,-34 33 16,34 1 0,0-34-16,0 0 15,33-33-15,0 0 31</inkml:trace>
  <inkml:trace contextRef="#ctx0" brushRef="#br0" timeOffset="2808.09">6912 7971 0,'33'66'0,"0"-33"15,0 0-15,34 33 16,-34 0-16,0-33 16,33 33-16,-33-33 15,0 34 1,33-34-16,-33 0 15</inkml:trace>
  <inkml:trace contextRef="#ctx0" brushRef="#br0" timeOffset="3806.522">2514 7045 0,'-67'66'0,"34"-33"16,-33 0-16,33 33 16,0 33-16,-33 0 15,33 1-15,0-1 16,0 33-1,0 0-15,33-32 16,0 32-16,0 33 16,33-32-16,-33-1 15,33 0 1,0-33-16,33 1 16,-33-1-16,33 0 15,-33-33-15,33 0 16,1-33-16,32-33 15,-33 33 1</inkml:trace>
  <inkml:trace contextRef="#ctx0" brushRef="#br0" timeOffset="4711.351">6945 7011 0,'33'34'0,"34"-34"16,-1 66-16,33 0 16,0 0-1,0 0-15,1 33 16,-1 1-1,-33-1-15,33 0 16,-66 33-16,33-32 16,-66-1-16,33 0 15,-66 33-15,0-66 16,0 34-1,-33-1-15,0-33 16,0 0-16,0-33 16,-1 33-16,1-33 15,33 0 1</inkml:trace>
  <inkml:trace contextRef="#ctx0" brushRef="#br0" timeOffset="5491.376">1323 7838 0,'0'-33'15,"33"0"1,0 33-1,0 0-15,0 0 16,0 0 0,33 33-16,-32 0 15,-34 0-15,33 0 16,-33 34-16,-33-1 15,-1 0 1,1-33-16,0 33 16,0 0-16,0-33 15,0 0-15,0 0 16,33 1-16,0-1 47,33-33-47,0-33 15,33 33-15,-33 0 16,34 0-1,-1-34-15,-33 34 16,33 0-16,0 34 16,-33-34-1,0 0-15,0 33 16</inkml:trace>
  <inkml:trace contextRef="#ctx0" brushRef="#br0" timeOffset="6427.406">2811 10054 0,'0'33'16,"0"33"-16,0-33 16,0 34-16,33-34 15,-33 33-15,33 0 16,0-33-1,0-33-15,34 33 16,-34-33-16,33-33 16,-33 0-1,0 33 1,0-66-16,-33 0 15,0 33-15,0-34 16,0 34-16,0 0 31,0 99 0,0-32-31,33 32 16,-33 0-16,0 33 16,33 0-1,-33 0-15,0 1 16,0-1-16,0-33 15,0 33-15,-33-33 16,0-32 0,-33 32-16,33-33 15,-33-33-15,0 0 16,-1-33-16,34 0 15,0 0 1,33-1-16,0 1 16,33-33-1,0 0-15,34 33 16</inkml:trace>
  <inkml:trace contextRef="#ctx0" brushRef="#br0" timeOffset="6739.416">3704 10385 0,'33'-33'15,"0"33"-15,0 0 16,0 0-16,34 0 15,-34 0-15,33 0 16,0 0 0,-33 0-1,0 0-15,0 33 16</inkml:trace>
  <inkml:trace contextRef="#ctx0" brushRef="#br0" timeOffset="6957.823">3870 10749 0,'33'0'16,"0"0"-16,0 0 15,33-33-15,0 33 16,0 0-16,0-33 16,0 33-1,-32-34-15</inkml:trace>
  <inkml:trace contextRef="#ctx0" brushRef="#br0" timeOffset="7410.2375">4862 10153 0,'0'67'16,"33"-34"0,-33 33-16,0 0 15,0 0-15,0-33 16,0 33-1,0-33-15,33-33 16,-33 33-16,33-33 16,0 0-1,33 0 1,-33-33-16,33 33 15,1 0-15,-34-33 16,33 33-16,-33 0 16,0-33-16</inkml:trace>
  <inkml:trace contextRef="#ctx0" brushRef="#br0" timeOffset="7675.446">5325 10153 0,'0'33'0,"33"34"16,-33-1-16,0 0 15,0 33-15,0-33 16,0 33-16,33-32 15,-33-1 1,0 0-16,0-33 16,33 0-1,-33 0 1</inkml:trace>
  <inkml:trace contextRef="#ctx0" brushRef="#br0" timeOffset="7862.652">5722 10616 0,'66'0'16,"-33"0"-16,33 0 15,-33 0-15,33-33 16,0 33-16,0 0 15,1 0 1</inkml:trace>
  <inkml:trace contextRef="#ctx0" brushRef="#br0" timeOffset="8283.8655">6350 10352 0,'33'-33'16,"-33"33"-16,33-33 15,0 33-15,33 0 16,-33 33-16,34-33 16,-34 33-1,-33 0-15,33 33 16,-33-33-16,0 33 15,0 0-15,-33 1 16,0-1 0,33-33-16,-33 33 15,-1-33-15,1 0 16,33 0-16,0 0 47,33-66-47,1 33 15,32 0-15,-33 0 16,33 0-16,0-33 15,0 33 1,0 0-16,0 0 16,1-33-1,-34 33-15</inkml:trace>
  <inkml:trace contextRef="#ctx0" brushRef="#br0" timeOffset="8549.074">7607 10451 0,'-33'33'15,"0"0"-15,0 0 16,-1 0-16,1 33 15,0-32-15,0 32 16,0 0 0,0 0-16,0-33 15,33 0 1,0-33-16</inkml:trace>
  <inkml:trace contextRef="#ctx0" brushRef="#br0" timeOffset="8783.0815">7210 10385 0,'0'0'16,"33"33"-16,0 0 15,0 0-15,0 33 16,33 0-16,-33 1 16,0-1-1,34-33-15,-34 33 16,0-33-16,0 0 15,0 0-15</inkml:trace>
  <inkml:trace contextRef="#ctx0" brushRef="#br0" timeOffset="11013.953">8401 10220 0,'0'-34'0,"-34"34"16,34-33-16,-33 0 16,0 33-1,-33-33-15,33 0 16,-33 0-1,33 0-15,-33 0 16,-33 0-16,32 0 16,1 0-16,-33-33 15,0 33-15,0-1 16,-1 1-1,1 0-15,-33 0 16,33 0-16,-34 0 16,1 0-16,0 33 15,-1-33 1,1 0-16,0 33 15,0-33-15,-1 33 16,1-33-16,-33 33 16,32-33-1,1 33-15,0 0 16,-34 0-16,34 0 15,0 0-15,0 0 16,-1 0-16,1 0 31,0 33-31,-1-33 16,1 33-16,0-33 15,-1 33-15,1 0 16,0-33 0,0 33-16,32 0 15,-32 0-15,33 33 16,-33-33-16,32 34 15,1-34-15,0 33 16,0 0 0,-1 0-16,34 0 15,0 0-15,0 0 16,33 1-16,0-1 15,0 0 1,0 0-16,33 33 16,0-33-16,0 1 15,33-1-15,0 0 16,0 0-1,0 0-15,33 33 16,0-32-16,0-1 16,1 0-1,32 0-15,-33-33 16,33 33-1,33 0-15,-32-33 16,-1 0-16,33 34 16,-33-34-16,34 0 15,-1 0 1,0-33-16,1 33 15,-1 0-15,0-33 16,0 33-16,1-33 16,-1 0-16,0 0 15,34 0 1,-34 0-16,33 0 15,-32 0-15,-1-33 16,0 33-16,34-33 16,-34 33-1,33-33-15,-32 33 16,32-33-16,-33 0 15,1 33-15,-1-33 16,0 0 0,0-1-1,1 1-15,-34 0 16,33 0-16,0 0 15,-32 0-15,32-33 16,-33 33 0,0-33-16,1 0 15,-1-1-15,0 1 16,0 0-16,-33 0 15,1 0 1,32 0-16,-66-34 16,33 34-16,-33-33 15,0 33-15,-33 0 16,0-33-1,0 66-15,0-34 16,-33 34-16,0-33 16,33 33-1</inkml:trace>
  <inkml:trace contextRef="#ctx0" brushRef="#br0" timeOffset="13200.0232">8434 10220 0,'33'-34'16,"-33"34"-1,0-33-15,33 33 16,0-33-16,-33 33 16,33-33-1,0 0-15,0 0 16,-33 0-16,33 0 15,0 0-15,0 0 16,33 0-16,-33-33 16,1 33-1,-1-1 1,33-32-16,-33 33 15,33-33-15,-33 33 16,0-33-16,33 33 16,-33-33-1,33 33-15,1-34 16,-34 34-16,33-33 15,0 33-15,-33-33 16,33 33 0,0-33-16,1 0 15,-1 33-15,0-1 16,0-32-16,0 33 15,0-33 1,0 33-16,1-33 16,-1 33-16,0 0 15,33-33-15,-33 33 16,0-1-16,34-32 15,-34 33 1,0 0-16,0-33 16,33 33-1,-33 0-15,34 0 16,-34 0-1,33-33-15,0 33 16,0-1-16,-32 1 16,32 0-16,0 0 15,-33 0-15,33 0 16,1 0-1,-1 0-15,0 0 16,0 33-16,0-33 16,1 0-16,-1 0 15,0 0 1,0-1-16,1 34 15,-1-33-15,0 0 16,0 33-16,0-33 16,1 0-1,-1 33-15,0-33 16,0 33-16,0-33 15,-32 33-15,32-33 16,0 33-16,-33 0 16,33-33-1,1 33-15,-1 0 16,0 0-16,-33 0 15,0-33-15,34 33 16,-34 0 0,0 0-1,33 33-15,-33-33 16,0 0-16,1 0 15,-34 33 1,33-33-16,-33 33 16,33 0-16,-33-33 15,33 33-15,-33 0 16,0 0-16,0-33 15,0 33 1,1 0-16,-1 1 16,-33-1-16,33 0 15,0 0-15,0-33 16,0 33-1,-33 0-15,33-33 16,0 33-16,0-33 16,-33 0-16,0 33 31,0-66 16,-33 0-32,33 0 1,-33 33-16,0-33 15,0 0-15,33 33 16,-33 0-16,33-33 16,0 66 46,33 0-46,0 0-1,0 0-15,-33-33 16,33 33-16,0-33 15,0 33-15,0-33 16,0 0-16,-33-33 16,33 33-1,1 0-15,-34-33 16,33-33-1,-33 33 1,0 0 15,-33 33-15,-1 0-1,1 33-15,0-33 16,-33 33 0,33-33-16,0 0 15,0 33-15,33-33 16,0 0 15,33 0-31,33 0 16,-33-33-16,0 33 15,0 0-15,-33 0 16,-33 0 15,0 33-15,0-33-16,-33 0 15,33 33-15,33-33 16,0 0 15,33 0-31,33 0 16,-33 0-1,0 0-15,0 0 16,0 0-1,1 0-15,-68 0 32,1 0-17,0 0-15,0 33 16,0-33-1,0 0-15,0 0 16,66-33 15,-33 33-31</inkml:trace>
  <inkml:trace contextRef="#ctx0" brushRef="#br0" timeOffset="14526.0657">16073 7640 0,'0'33'15,"-33"-33"1,33 0-16,-33 0 16,0 33-16,0-33 15,0 0 1,0 33-16,-33-33 15,33 0-15,0 0 16,0 0-16,0 0 16,-1 0-16,1 0 15,33 33 1,-33-33-1,33-33 63,33-33-62,-33 33 0,33 33-1,1 0 1,-1-33-16,0 33 15,0-33-15,0 33 16,33-33-16,0 33 16,0 0-16,-33-33 15,0 33 1,1 0-16,-1 0 15,-100 0 32,34 33-47,0-33 16,0 33-16,-33-33 15,0 33-15,0 0 16,33-33 0,0 33-1,33-33-15,33 33 31,0-66-15,0 33 0,33-33-16,0 33 15,0-33-15,-33 33 16,0 0-16,1-33 15,-68 66 17,1-33-32,0 33 15,0-33-15,-33 33 16,33 0-16,-33-33 15,33 33 1,33-33-16,0 33 31</inkml:trace>
  <inkml:trace contextRef="#ctx0" brushRef="#br0" timeOffset="15212.4877">15610 7640 0,'33'0'15,"-33"0"-15,34 33 16,-1-33-16,0 33 16,0-33-16,33 33 15,-33 0 1,33-33-16,0 33 15,-33-33-15,0 0 16,1 0-16,-1 33 16,0-33-1,-33-66 32,-33 0-31,33 33-16,0 0 15,0 0 1,0-33-1,0 33 17,-33 33-17,-1 33-15,1-33 16,0 33-16,0 0 15,-33 0-15,33-33 16,0 33 0,0-33-16,66 0 31,0-33-16,0 33-15,0 0 16,0-33 0</inkml:trace>
  <inkml:trace contextRef="#ctx0" brushRef="#br0" timeOffset="16446.9274">12502 9690 0,'0'0'15,"-34"0"1,34 33-16,-33 1 15,33-1-15,0 33 16,-33 0 0,33 0-16,0 0 15,0 0-15,0 0 16,33 1-16,-33-34 15,33 33-15,1-33 16,-1 0 0,33-33-16,-33 0 15,33 0-15,-33 0 16,0 0-16,33-33 15,-33 0 1,0 0-16,1-33 16,-34 33-1,33-1-15,-33 1 16,0-33-16,-33 33 15,33 0 1,-34 0-16,1 33 16,0-33-16,33 33 15,-33 0-15,0 33 16,33-33-16,-33 66 31,33 0-31,0-33 16,0 34-16,33-34 15,-33 0-15,33 33 16,0-33-16,0-33 15,0 0 1,34 0-16</inkml:trace>
  <inkml:trace contextRef="#ctx0" brushRef="#br0" timeOffset="16758.9374">13626 9856 0,'-33'33'0,"0"0"16,0 0-16,0 33 15,0-33-15,0 33 16,-34 0-16,67 1 15,-33-1 1,0 0-16,33 0 16,-33-33-16,33 33 15,-33-132 32</inkml:trace>
  <inkml:trace contextRef="#ctx0" brushRef="#br0" timeOffset="17008.5454">13229 9922 0,'33'0'15,"-33"33"-15,33 0 16,0 0-16,0 33 16,1-33-16,-1 33 15,0-32-15,33-1 16,-33 33-1,0-33-15,0 0 16,33 0-16,-33 0 16,0-33-16</inkml:trace>
  <inkml:trace contextRef="#ctx0" brushRef="#br0" timeOffset="17320.5554">14254 9823 0,'0'33'0,"0"33"15,0-33-15,0 33 16,-33 0-16,66 0 16,-33-33-16,0 34 15,0-1 1,0 0-16,34-33 15,-34 33 1,0-66 0</inkml:trace>
  <inkml:trace contextRef="#ctx0" brushRef="#br0" timeOffset="17570.1634">14089 10186 0,'0'0'0,"33"0"16,0 0-1,0 0-15,33 0 16,-32 0-16,32-33 15,0 33-15,0 0 16,-33 0 0,33 0-16,0-33 15,0 33-15</inkml:trace>
  <inkml:trace contextRef="#ctx0" brushRef="#br0" timeOffset="18147.3819">14751 9922 0,'33'-33'0,"-33"33"16,33-33-16,33 33 15,-33 0-15,33 0 16,-33 0-16,33 0 15,-33 33 1,0 0-16,0-33 16,-33 66-1,-33-33 1,0 0-1,0 0-15,0 0 16,-33 0-16,33 0 16,0-33-16,33 0 15,-33 34-15,66-68 47,-33 34-47,33-33 16,0 33-16,33 0 15,-33 33 1,0-33-16,33 34 15,-32-1-15,-1 0 16,-33 0 0,0 33-16,0 0 15,0-33-15,-33 33 16,-1-33-16,1 0 15,0 0-15,-33 1 16,33-34 0,0 0-1,0-34-15,0 34 16,0-33-16,33-33 15</inkml:trace>
  <inkml:trace contextRef="#ctx0" brushRef="#br0" timeOffset="18537.3944">15875 9624 0,'-33'33'0,"0"0"16,0 0-16,-33 34 15,33-1-15,-1 33 16,1-33-16,0 0 31,0 33-31,0-32 16,33 32-16,33 0 15,-33-33-15,33 0 16,0-33-16,0 0 16,1 1-1,32-34-15,-33 0 16,0-34-16,0 1 15</inkml:trace>
  <inkml:trace contextRef="#ctx0" brushRef="#br0" timeOffset="18880.6054">16173 9889 0,'0'66'16,"-33"0"-1,33-33 1,0 0-16,0 0 16,0 33-1,0-32 1,33-1-1,-33 0-15,33-33 16,0 0-16,0 0 16,0 0-16,0 0 15,0-33 1,33 33-16,-33 0 15,0-33-15,0-1 16,-33 1-16,34 33 16</inkml:trace>
  <inkml:trace contextRef="#ctx0" brushRef="#br0" timeOffset="19177.0149">16503 9823 0,'0'33'0,"0"0"16,-33 33-16,33-33 16,0 33-1,-33 0-15,33 0 16,0 1-16,0 32 15,33-33 1,-33 0-16,0-33 16,0 0-16,0 33 15,33-99 16,-33 0-15</inkml:trace>
  <inkml:trace contextRef="#ctx0" brushRef="#br0" timeOffset="19379.8214">16834 10220 0,'66'0'0,"-33"0"16,0 0-16,0 0 15,34 0-15,-34 0 16,0-34-16,33 34 16,-33 0-1,0 0 1</inkml:trace>
  <inkml:trace contextRef="#ctx0" brushRef="#br0" timeOffset="19847.8364">17429 9922 0,'34'-33'0,"-1"33"15,0 0-15,33 0 16,-33 33-16,0-33 15,0 33-15,0 33 16,-33-33 0,0 33-16,0-33 15,0 34-15,-33-1 16,0-33-16,0 33 15,0-33 1,0 33-16,0-33 16,33-33-1,-33 33-15,33-33 16,0 33 15,33-66-15,0 33-16,0 0 15,0 0-15,33 0 16,-33 0-1,33-33-15,-33 33 16,33 0-16,1 0 16,-34 0-16,0 0 15,33-33-15,-33 33 16</inkml:trace>
  <inkml:trace contextRef="#ctx0" brushRef="#br0" timeOffset="20159.8464">18521 10021 0,'0'33'31,"-33"0"-31,0 0 16,0 0-16,0 34 16,-1-34-16,1 33 15,0-33 1,0 33-16,33-33 15,-33 33 1,33-99 31</inkml:trace>
  <inkml:trace contextRef="#ctx0" brushRef="#br0" timeOffset="20409.4544">18289 10021 0,'33'33'0,"0"0"16,1 0-16,-34 0 15,33 34-15,0-34 16,0 0-16,0 33 16,0-33-1,0 0-15,0 0 16,0-33-16,0 0 15,-33 0-15</inkml:trace>
  <inkml:trace contextRef="#ctx0" brushRef="#br0" timeOffset="20846.2684">18686 9525 0,'33'0'16,"0"33"-16,0-33 15,34 33-15,-34 0 16,33 33-16,-33 1 16,33-34-16,-33 66 15,33-33 1,-33 0-16,-33 33 15,0-33-15,0 1 16,0 32-16,-33-33 16,0 0-1,0 0-15,-33 0 16,66-33-16,-33 1 15,0-1-15,33-100 47,33 1-47</inkml:trace>
  <inkml:trace contextRef="#ctx0" brushRef="#br0" timeOffset="21080.2759">19513 10054 0,'33'0'15,"33"0"-15,-33 0 16,0 0-16,0 0 15,1 0-15,-1 0 16,0 0-16,0 0 16,0 0-1,0 0-15</inkml:trace>
  <inkml:trace contextRef="#ctx0" brushRef="#br0" timeOffset="21376.6854">19645 10319 0,'33'0'31,"0"0"-15,1-33-16,-1 33 15,0 0 1,33 0-16,-33-33 15,33 33-15,0 0 16,-33-33-16,33-1 16</inkml:trace>
  <inkml:trace contextRef="#ctx0" brushRef="#br0" timeOffset="21673.0949">20472 9790 0,'0'33'0,"-33"33"15,33 0-15,0 0 16,-33 33-16,33-33 15,0 1-15,0 32 16,-33-33 0,33 0-16,0-33 15,-33 33-15,33-33 16,0-66 15</inkml:trace>
  <inkml:trace contextRef="#ctx0" brushRef="#br0" timeOffset="22125.5094">20770 9856 0,'66'-33'0,"-33"33"15,33-33-15,-33 33 16,0 33-16,0 0 16,0 0-1,-33 0 1,0 0-16,0 33 15,0-33-15,-33 33 16,33 0-16,-33-32 16,0 32-1,-33-33-15,66 33 16,-33-33-16,0 0 15,33 0-15,0 0 47,33-66-31,0 33-16,33 0 15,-33 0-15,33 0 16,-32 0-16,32 0 16,-33 0-1,0 33-15,33-33 16,-33 0-16,0 0 15</inkml:trace>
  <inkml:trace contextRef="#ctx0" brushRef="#br0" timeOffset="26589.2526">12568 11443 0,'0'33'16,"-33"0"-16,33 0 15,-33 1-15,33 32 16,0 0-16,0 0 16,0 0-1,0 0-15,33 33 16,-33-65-16,33 32 15,0-33-15,0 0 16,0 0 0,0-33-1,33 0-15,-33 0 16,33 0-16,-33-33 15,34 0-15,-34 0 16,0 0 0,0 0-16,0-34 15,-33 34-15,0-33 16,0 33-16,0-33 15,0 33 1,-33 0-16,33 33 16,-33-33-16,0 66 15,33-33 1,-33 66-16,33-33 15,0 33 1,0 0-16,0 0 16,0 1-16,0-34 15,33 0-15,0 0 16,-33 0-1,66-33-15,-33-33 16</inkml:trace>
  <inkml:trace contextRef="#ctx0" brushRef="#br0" timeOffset="26854.4611">13791 11708 0,'0'33'31,"-33"33"-15,0 0-16,-33-33 15,33 33-15,0 1 16,0-34-16,0 33 15,33 0-15,-33-33 16,0-33 0,33 33-16,-33-66 15</inkml:trace>
  <inkml:trace contextRef="#ctx0" brushRef="#br0" timeOffset="27119.6696">13494 11675 0,'33'33'15,"0"0"-15,0 0 16,0 33-16,33-33 15,-33 66-15,0-32 16,0-34-16,0 33 16,1-33-1,-1 33-15,0-66 16,0 33-16,0-33 15</inkml:trace>
  <inkml:trace contextRef="#ctx0" brushRef="#br0" timeOffset="27431.6796">14585 11642 0,'0'33'15,"0"0"1,0 0-16,0 33 15,0 0-15,0 0 16,0 0 0,0 1-16,33-1 15,-33 0-15,0-33 16,0 0-1,0-33-15</inkml:trace>
  <inkml:trace contextRef="#ctx0" brushRef="#br0" timeOffset="27696.8881">14420 11972 0,'33'-33'16,"0"33"-16,0 0 16,0 0-16,33 0 15,0 0-15,1 0 16,-34 0-1,33 0-15,0 0 16,0 0-16,-33-33 16,33 33-16</inkml:trace>
  <inkml:trace contextRef="#ctx0" brushRef="#br0" timeOffset="27977.6971">15379 11542 0,'0'34'0,"0"-1"15,0 33-15,0 0 16,0 0-16,0 0 15,0 0-15,0 34 16,33-34 0,-33 0-16,0-33 15,0 0-15,33 0 31</inkml:trace>
  <inkml:trace contextRef="#ctx0" brushRef="#br0" timeOffset="28414.5111">15677 11642 0,'66'-33'15,"0"0"-15,-33 33 16,33 0-16,-33 0 15,0 33-15,-33-33 16,33 33-16,-33 33 31,0-33-31,0 33 16,0 0-16,0 0 15,-33 0-15,33 1 16,-33-1-16,0-33 16,33 0-1,-33 33-15,33-66 16,-33 33-1,66 0 17,0-33-32,0 0 15,0-33-15,0 33 16,0 0-16,34 0 15,-34 0 1,0 0-16,33 0 16,-33-33-16,0 33 15,0 0-15</inkml:trace>
  <inkml:trace contextRef="#ctx0" brushRef="#br0" timeOffset="28664.1191">16702 11972 0,'66'0'0,"-33"0"15,0 0-15,33 0 16,-33 0-16,33 0 15,-32 0-15,32-33 16,-33 33 0,33 0-16,-33 0 15,0-33-15,0 0 16,33 0-16</inkml:trace>
  <inkml:trace contextRef="#ctx0" brushRef="#br0" timeOffset="29194.5361">17562 11542 0,'-33'67'15,"33"-34"1,0 0-16,-33 33 15,33 0-15,0 33 16,33-33-16,-33 1 16,33-1-1,0-33-15,0 0 16,0 0-16,0 0 15,33-33-15,-33 0 16,33 0 0,-33-33-1,1 0-15,32 0 16,-33 0-16,0 0 15,0-34-15,-33 34 16,33-33-16,-33 0 16,0 33-16,-33 0 15,33 0 1,-33 33-16,33 0 15,-33 0-15,0 0 16,33 33-16,-33-33 16,33 66-1,-33-33 1,33 33-16,0 0 15,0-32-15,0 32 16,33-33-16,-33-33 16,33 0-16,0 0 15</inkml:trace>
  <inkml:trace contextRef="#ctx0" brushRef="#br0" timeOffset="29475.3451">18719 11609 0,'0'0'0,"0"33"16,-33 0-1,0 0-15,0 0 16,0 33-16,0 0 15,0 0 1,0 0-16,33 1 16,-33-1-1,33 0-15,-33-33 16,0 0-1,33-33 1</inkml:trace>
  <inkml:trace contextRef="#ctx0" brushRef="#br0" timeOffset="29756.1541">18455 11609 0,'33'33'16,"0"0"-16,0 33 16,0-33-16,0 33 15,0 0-15,0 0 16,0-33-1,0 34-15,0-34 16,0-33-16,1 33 16,-1-33-1,-33 0-15</inkml:trace>
  <inkml:trace contextRef="#ctx0" brushRef="#br0" timeOffset="29958.9606">19348 11741 0,'66'0'0,"0"0"15,-33 0-15,33 0 16,-33 0-16,0 0 15,33 0-15,-32 0 16,-1 0 0,0 0-16</inkml:trace>
  <inkml:trace contextRef="#ctx0" brushRef="#br0" timeOffset="30255.3701">19513 12039 0,'33'33'0,"-33"-33"15,33 0-15,0 0 16,0 0-16,33 0 16,-32 0-16,32-33 15,0 33 1,0 0-16,-33-34 15,33 34-15,0-33 16</inkml:trace>
  <inkml:trace contextRef="#ctx0" brushRef="#br0" timeOffset="30520.5786">20472 11509 0,'0'67'16,"0"-34"-16,0 33 16,-33 0-16,33 0 15,0 0-15,0 33 16,0-32-1,0-1-15,0-33 16,0 0-16,0 0 16,33-33-1</inkml:trace>
  <inkml:trace contextRef="#ctx0" brushRef="#br0" timeOffset="31019.7946">20803 11542 0,'66'-33'0,"0"0"15,0 33-15,-33 0 16,0 33-16,1-33 15,-1 33-15,0 1 16,0-1 0,-33 0-16,0 0 15,0 33-15,-33 0 16,0 0-16,0-33 15,-1 33-15,1 1 16,0-34 0,0 0-16,33 0 15,-33 0-15,66-33 47,-33 0-31,33 0-16,0-33 15,0 33-15,34 0 16,-34 0-16,0 0 15,33 0 1,-33 0-16,0 0 16,0 0-1,0 0-15,-33 0 16,33 0-16,-33 0 15</inkml:trace>
  <inkml:trace contextRef="#ctx0" brushRef="#br0" timeOffset="31737.4176">16669 13262 0,'0'99'15,"-33"-32"-15,33-1 16,-33 0-16,33 33 15,0-33-15,0 33 16,-33 1 0,33-34-16,33 0 15,-66 0-15,66-33 16,-33 0-1,33-99 1</inkml:trace>
  <inkml:trace contextRef="#ctx0" brushRef="#br0" timeOffset="32158.6311">17033 13361 0,'132'-33'16,"-66"33"-16,-33 0 15,0 33-15,0 1 16,-33-1-16,33 0 16,-33 33-1,-33 0 1,33 0-16,-33 33 15,0-33-15,0 1 16,-33 32-16,33-33 16,0 0-1,0-33-15,0 0 16,33-33-16,0 0 31,33 0-15,0 0-1,33-33-15,0 33 16,0 0-16,0 0 15,0 0-15,-32 0 16,65 0 0,-66-33-16,33 33 15</inkml:trace>
  <inkml:trace contextRef="#ctx0" brushRef="#br0" timeOffset="32423.8396">18124 13659 0,'33'0'0,"33"0"16,-33 0-16,0 0 15,33 0-15,-32 0 16,-1 0-16,33 0 16,-33 0-1,0-33-15,0 33 16,0 0-16</inkml:trace>
  <inkml:trace contextRef="#ctx0" brushRef="#br0" timeOffset="32689.0481">18190 13957 0,'33'0'16,"0"0"-16,0 0 16,33 0-16,-32-33 15,32 33-15,0 0 16,0 0-1,0 0-15,0-33 16,0 33-16,-33-33 16,34 33-16</inkml:trace>
  <inkml:trace contextRef="#ctx0" brushRef="#br0" timeOffset="32969.8571">19248 13395 0,'34'33'0,"-34"33"15,0 0-15,-34 0 16,34 0-16,0 0 15,-33 34-15,33-34 16,0 33 0,-33-33-16,33 0 15,0-33-15,0 0 31</inkml:trace>
  <inkml:trace contextRef="#ctx0" brushRef="#br0" timeOffset="33422.2716">19546 13527 0,'99'-33'15,"-66"0"-15,34 33 16,-34-33-16,33 66 15,-33-33-15,0 33 16,0-33 0,-33 33-1,33 33-15,-33-33 16,0 0-16,-33 33 15,0 0-15,0 1 16,0-34 0,0 33-16,0 0 15,0-33-15,-1 0 16,34 0-16,-33 0 31,66 0-15,-33-33-16,34 0 15,32 0-15,-33 0 16,0 0-1,33 0-15,-33 0 16,33-33-16,-33 33 16,0 0-16,33 0 15,-32 0-15</inkml:trace>
  <inkml:trace contextRef="#ctx0" brushRef="#br0" timeOffset="35871.5501">22853 13858 0,'-33'33'15,"33"0"1,0 33-16,0 0 16,0 0-16,33 33 15,-33 1-15,33-34 16,-33 33-1,34-33-15,-34-33 16,0 33-16,33-66 47,-33-66-32,0 0 1,-33 0 0,33-33-16,0-1 15,0 1-15,33 33 16,0 0-16,0 0 15,-33 33-15,66 0 16,-66 0 0,33 33-16,0 33 15,0 0-15,-33 0 16,33 33-16,-33 33 15,0-33-15,33 34 16,-33-34 0,0 0-16,0-33 15,0 0-15,-33-66 63,33-33-63,0 0 15,0-1-15,0-32 16,33 33-1,0 0 1,0 0-16,0 33 16,1 0-16,-1 33 15,-33 0-15,33 0 16,0 33-1,-33 0-15,33 33 16,-33-33-16,33 33 16,-33 0-16,0 34 15,33-34 1,-33 0-16,0-33 15,33 0-15,-33 0 16,33-33-16,-33-33 16,33 33-16,0-66 15</inkml:trace>
  <inkml:trace contextRef="#ctx0" brushRef="#br0" timeOffset="36386.3666">24011 13924 0,'0'-33'0,"0"0"15,-33 33 1,33 0-16,-33 0 16,0 33-16,33-33 15,-33 66 1,0-33-16,33 33 15,-33 0-15,33 0 16,0 0-16,33 1 16,-33-1-16,33-33 15,0 0 1,-33-33-16,33 0 15,0-33-15,0 0 16,-33 0-16,33-33 16,0-1-1,-33 1-15,0 0 16,33 0-16,-33-33 15,0 66-15,0-34 16,0 34 0,33 100 30,-33-34-46,0 33 16,33 0 0,-33 0-16,33 0 15,-33 0-15,33 1 16,1-34-16,-34-33 15,33 0-15,0-33 16</inkml:trace>
  <inkml:trace contextRef="#ctx0" brushRef="#br0" timeOffset="36885.5826">24507 13692 0,'0'66'15,"33"0"-15,-33-32 16,0 32-16,33 0 16,-33 0-16,0 0 15,33-33 1,-33 33-1,0-132 32,0 33-31,-33-33-16,33 0 15,0 0-15,0 0 16,33-1-16,0 1 16,0 33-16,0 0 15,1 0 1,-34 33-16,33 0 15,0 33-15,0 0 16,0 0-16,-33 33 16,33 1-1,-33-1-15,0 0 16,33 0-16,-33-33 15,0 0 1,33-66 0</inkml:trace>
  <inkml:trace contextRef="#ctx0" brushRef="#br0" timeOffset="37431.6001">25168 13593 0,'0'33'15,"34"33"1,-34 0-16,33-33 16,0 34-16,0-34 15,-33 0 1,33-33-16,0 33 15,0-33-15,0-33 16,-33 0-16,33 0 16,-33-1-16,33 1 15,-33-33 1,33 33-16,-66-33 15,33 33-15,0 0 16,0 0-16,0 0 31,0 66 16,0 33-47,0-33 16,33 33-16,-33 33 15,33 1 1,-33-34-16,33 33 15,-33 0-15,34 0 16,-34-32-16,0 32 16,0-33-1,-34 0-15,34 0 16,-33 33-16,0-65 15,-33 32-15,33-33 16,-33 0-16,66-33 16,-33 0-1,0 0-15</inkml:trace>
  <inkml:trace contextRef="#ctx0" brushRef="#br0" timeOffset="37915.2156">26789 13593 0,'-33'0'0,"0"0"16,-33 0-16,33 33 15,0 0-15,0 0 16,-1 0-16,34 0 16,-33 0-1,66 34-15,-33-34 16,34 0-16,-34 33 15,33-33-15,0 33 16,0-33 0,0 0-16,0 0 15,-33 33-15,0-32 16,-33-1-1,33 0-15,-33 0 16,0 0 0,0-33-16,-34 0 15,34 0-15,0 0 16,33-33-16</inkml:trace>
  <inkml:trace contextRef="#ctx0" brushRef="#br0" timeOffset="38305.2281">26855 13692 0,'33'66'0,"-33"0"16,0-32-16,0 65 15,0-33-15,33 33 16,-33-33-16,33 0 16,1-66-1,-1 34-15,0-34 16,0 0-1,33-34-15,-33 1 16,0 0 0,0 0-16,0-33 15,-33 33-15,0-33 16,-33 33-16,0-33 15,0-1-15,0 34 16,-33 0 0,33 0-16,0 33 15,0-33-15,-34 33 16,67 0-16</inkml:trace>
  <inkml:trace contextRef="#ctx0" brushRef="#br0" timeOffset="38570.4366">27285 13494 0,'33'66'0,"-33"0"15,0 0-15,33 33 16,-33-32-16,0 32 16,33 0-16,-33 0 15,33-33 1,1 1-16,-1-34 15,-33 0-15,33-33 16,0 0-16</inkml:trace>
  <inkml:trace contextRef="#ctx0" brushRef="#br0" timeOffset="39069.6526">27649 13692 0,'0'66'15,"33"-33"1,-33 34-16,0 32 16,0-33-16,33 0 15,0 0 1,-33 0-1,33-33-15,0-33 16,0 0-16,0-33 16,1 0-16,-1 0 15,-33-33 1,33 0-16,-33 0 15,0 0-15,0-1 16,0 34-16,0-33 16,0 33-1,0 99 16,0-33-15,0 34-16,33 32 16,-33-33-1,33 33-15,-33 0 16,33 1-16,0-67 15,0 0-15,0 0 16,-33-33-16,33-33 16</inkml:trace>
  <inkml:trace contextRef="#ctx0" brushRef="#br0" timeOffset="39319.2606">28443 13461 0,'0'33'16,"33"33"-1,-33 0-15,0 0 16,33 33-16,-33-32 15,33 32 1,-33 0-16,33-33 16,-33 0-16,0 0 15,33-32-15,-33-1 16</inkml:trace>
  <inkml:trace contextRef="#ctx0" brushRef="#br0" timeOffset="39646.8711">28343 13891 0,'0'-33'15,"34"-1"1,-1 34-16,0 0 15,0-33-15,33 0 16,-33 33 0,33-33-16,-33 0 15,33 0-15,-33 33 16,34-33-16,-34 0 15</inkml:trace>
  <inkml:trace contextRef="#ctx0" brushRef="#br0" timeOffset="39880.8786">29005 13692 0,'0'66'16,"0"0"-16,0 1 15,0-34-15,0 66 16,0-33-16,0-33 16,0 33-1,0-33-15,33-33 31,-33-33-31</inkml:trace>
  <inkml:trace contextRef="#ctx0" brushRef="#br0" timeOffset="40255.2906">29270 13527 0,'33'33'0,"-33"33"15,0 0-15,0-33 16,0 66-16,0-32 16,0-1-16,33 0 15,0-33 1,0 0-16,0-33 15,0 0-15,0-33 16,0 0-16,0 0 16,0 0-1,-33-33-15,33 33 16,-33-1-16,-33-32 15,0 33-15,0 0 16,33 0-16,-33 0 16,0 0-1,0 33-15,0-33 16,0 0-16</inkml:trace>
  <inkml:trace contextRef="#ctx0" brushRef="#br0" timeOffset="40770.1071">29633 13395 0,'66'66'0,"-66"0"15,0 0-15,0 33 16,34-33-16,-34 34 15,0-34-15,0 0 16,33 0 0,-33-33-16,0 0 15,33-66 16,-66 0-15,33-33 0,0 0-16,0 33 15,0-34-15,0 1 16,0 0-16,0 0 15,0 33-15,33-33 16,-33 33 0,33 0-16,0 0 15,0 33-15,0 0 16,-33 0-1,33 33-15,0-33 16,0 66 0,-33-33-16,33 33 15,-33 0-15,33 0 16,-33 0-16,33 1 15,-33-34 1,34 0-16,-34-33 16</inkml:trace>
  <inkml:trace contextRef="#ctx0" brushRef="#br0" timeOffset="41191.3206">30626 13163 0,'-34'0'0,"34"33"16,-66-33-16,33 33 15,0 33-15,0-33 16,0 34-1,0-34 1,33 33 0,33-66-16,-33 33 15,66 0-15,-33 0 16,0 0-1,0 0-15,34 0 16,-34 0-16,0 0 16,-33 33-16,0-32 15,33-1-15,-66 33 16,33-33-1,-33 0-15,0 33 16,-1-66-16,1 33 16,0-33-16,0-33 15,33 0-15,-33-33 16</inkml:trace>
  <inkml:trace contextRef="#ctx0" brushRef="#br0" timeOffset="42922.9761">31188 12766 0,'-33'-33'15,"0"0"1,0 33-16,-1-33 16,-32 33-16,0 0 15,0 0 1,-33-33-16,0 33 15,-1 0-15,1 0 16,-33 0-16,33 0 16,-34 0-1,1 0-15,0-33 16,-34 33-16,34 0 15,-33 0-15,32 0 16,-32 0-16,0 0 16,-1 0-1,1 0-15,-33 0 16,32 0-1,-32 0-15,-1 0 16,34 33-16,-67-33 16,67 0-1,-33 33-15,-1-33 16,-32 33-16,32-33 15,1 33-15,-34 0 16,34 0 0,-1-33-16,1 33 15,-34 33-15,1-32 16,33-1-16,-1 0 15,1-33-15,-1 33 16,34 0 0,-34 0-16,34 0 15,-33 0-15,65-33 16,-32 0-16,33 33 15,-1-33 1,1 33-16,33-33 16,33 33-16,-33-33 15,32 33-15,34 33 16,-33-32-1,33-1 1,0 33-16,33 0 16,0 0-16,0 0 15,0 33-15,0 1 16,0 32-16,33 0 15,-33 1 1,33-34-16,-33 66 16,33-33-16,0 1 15,0 32-15,-33-33 16,33 1-1,1-1-15,-34 0 16,33-33-16,0-32 16,-33-1-1,66 0-15,-33-33 16,-33 0-16,66 0 15,-33-33-15,33 0 16,-33 0-16,33 0 16,1-33-1,32 33-15,-33 0 16,33-33-1,0 33-15,1 0 16,32-33-16,-33 33 16,33-33-1,1 0-15,-1 33 16,33-33-16,1 33 15,-1-33-15,0-1 16,1 34-16,32-33 16,1 0-1,-34 33-15,34-33 16,-1 0-16,33 0 15,-32 0-15,-1 0 16,1 33-16,-1-33 16,34 33-1,-34-33-15,1 0 16,-1 0-16,0 33 15,34-33-15,-34 33 16,1-33 0,-1 33-16,1-34 15,-34 34-15,34 0 16,-34 0-1,33-33-15,-32 33 16,-34 0-16,33 0 16,1 0-1,-34 0-15,0 0 16,-32 0-16,-1 0 15,0 0-15,0 0 16,-33 0 0,0 0-16,-32-33 15,-1 33-15,0-33 16,-33 33-16,0-66 15,0 33 1,0-33 0,0 0-16,-33 0 15,33-34-15,0 34 16,-33-33-16,33 0 15,0-33 1,0 32-16,0-32 16,0 0-16,0-1 15,0 1-15,0 0 16,0 0-1,33-1 1,-33 1-16,0 0 16,33 32-16,-33 1 15,0 33-15,0-33 16,0 66-1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9160-0FAB-4989-958C-9B7ED03FDF13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65B9-C0D4-433A-843C-92F99655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3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9160-0FAB-4989-958C-9B7ED03FDF13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65B9-C0D4-433A-843C-92F99655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46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9160-0FAB-4989-958C-9B7ED03FDF13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65B9-C0D4-433A-843C-92F99655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46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9160-0FAB-4989-958C-9B7ED03FDF13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65B9-C0D4-433A-843C-92F99655B32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0963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9160-0FAB-4989-958C-9B7ED03FDF13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65B9-C0D4-433A-843C-92F99655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93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9160-0FAB-4989-958C-9B7ED03FDF13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65B9-C0D4-433A-843C-92F99655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3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9160-0FAB-4989-958C-9B7ED03FDF13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65B9-C0D4-433A-843C-92F99655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22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9160-0FAB-4989-958C-9B7ED03FDF13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65B9-C0D4-433A-843C-92F99655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02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9160-0FAB-4989-958C-9B7ED03FDF13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65B9-C0D4-433A-843C-92F99655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1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9160-0FAB-4989-958C-9B7ED03FDF13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65B9-C0D4-433A-843C-92F99655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6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9160-0FAB-4989-958C-9B7ED03FDF13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65B9-C0D4-433A-843C-92F99655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8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9160-0FAB-4989-958C-9B7ED03FDF13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65B9-C0D4-433A-843C-92F99655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6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9160-0FAB-4989-958C-9B7ED03FDF13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65B9-C0D4-433A-843C-92F99655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69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9160-0FAB-4989-958C-9B7ED03FDF13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65B9-C0D4-433A-843C-92F99655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70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9160-0FAB-4989-958C-9B7ED03FDF13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65B9-C0D4-433A-843C-92F99655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24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9160-0FAB-4989-958C-9B7ED03FDF13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65B9-C0D4-433A-843C-92F99655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48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9160-0FAB-4989-958C-9B7ED03FDF13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65B9-C0D4-433A-843C-92F99655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8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0CD9160-0FAB-4989-958C-9B7ED03FDF13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665B9-C0D4-433A-843C-92F99655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5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Substitution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</a:p>
          <a:p>
            <a:r>
              <a:rPr lang="en-US" dirty="0" smtClean="0"/>
              <a:t>Section 9.2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35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y/2 = 2 – x</a:t>
            </a:r>
          </a:p>
          <a:p>
            <a:pPr marL="0" indent="0" algn="ctr">
              <a:buNone/>
            </a:pPr>
            <a:r>
              <a:rPr lang="en-US" sz="2800" dirty="0" smtClean="0"/>
              <a:t>6x + 3y = 12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76280" y="2523960"/>
              <a:ext cx="10751760" cy="32032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6920" y="2514600"/>
                <a:ext cx="10770480" cy="322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222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9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smtClean="0"/>
              <a:t>Worksheet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96218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Students will use the substitution method to solve systems of linear equations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38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There are several ways to solve a system of equations without using graphs.  One of these is the substitution method.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54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Substitution Method…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1.  You must solve for one of the variables (doesn’t matter which one)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2.  Substitution that into the second equation so you have just 1 variable in the problem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3348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Substitution Method…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dirty="0" smtClean="0"/>
              <a:t>3.  Solve the equation for the variable</a:t>
            </a:r>
          </a:p>
          <a:p>
            <a:pPr marL="514350" indent="-514350">
              <a:buAutoNum type="arabicPeriod" startAt="3"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4.  Plug that variable into one of the original equations and solve for the other variable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262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727820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Possible Solutions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	</a:t>
            </a:r>
            <a:r>
              <a:rPr lang="en-US" sz="2800" dirty="0" smtClean="0"/>
              <a:t>1.  Ordered Pair (x, y)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	</a:t>
            </a:r>
            <a:r>
              <a:rPr lang="en-US" sz="2800" dirty="0" smtClean="0"/>
              <a:t>2.  No Solution (answer that is not possible)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	</a:t>
            </a:r>
            <a:r>
              <a:rPr lang="en-US" sz="2800" dirty="0" smtClean="0"/>
              <a:t>3.  Many Solutions (same thing equal on both sides)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4220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x</a:t>
            </a:r>
            <a:r>
              <a:rPr lang="en-US" sz="2800" dirty="0" smtClean="0"/>
              <a:t> + y = 15</a:t>
            </a:r>
          </a:p>
          <a:p>
            <a:pPr marL="0" indent="0" algn="ctr">
              <a:buNone/>
            </a:pPr>
            <a:r>
              <a:rPr lang="en-US" sz="2800" dirty="0" smtClean="0"/>
              <a:t>4x + 3y = 38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869040" y="2202480"/>
              <a:ext cx="9632520" cy="43700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9680" y="2193120"/>
                <a:ext cx="9651240" cy="438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7659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2x – 3y = 4</a:t>
            </a:r>
          </a:p>
          <a:p>
            <a:pPr marL="0" indent="0" algn="ctr">
              <a:buNone/>
            </a:pPr>
            <a:r>
              <a:rPr lang="en-US" sz="2800" dirty="0"/>
              <a:t>x</a:t>
            </a:r>
            <a:r>
              <a:rPr lang="en-US" sz="2800" dirty="0" smtClean="0"/>
              <a:t> + 4y = -9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250280" y="1785960"/>
              <a:ext cx="10060920" cy="49057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0920" y="1776600"/>
                <a:ext cx="10079640" cy="4924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7165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2x – 8y = 6</a:t>
            </a:r>
          </a:p>
          <a:p>
            <a:pPr marL="0" indent="0" algn="ctr">
              <a:buNone/>
            </a:pPr>
            <a:r>
              <a:rPr lang="en-US" sz="2800" dirty="0"/>
              <a:t>x</a:t>
            </a:r>
            <a:r>
              <a:rPr lang="en-US" sz="2800" dirty="0" smtClean="0"/>
              <a:t> – 4y = 8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023840" y="1917000"/>
              <a:ext cx="9977760" cy="40125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4480" y="1907640"/>
                <a:ext cx="9996480" cy="403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5281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</TotalTime>
  <Words>160</Words>
  <Application>Microsoft Office PowerPoint</Application>
  <PresentationFormat>Widescreen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</vt:lpstr>
      <vt:lpstr>The Substitution Method</vt:lpstr>
      <vt:lpstr>Objective</vt:lpstr>
      <vt:lpstr>Concept</vt:lpstr>
      <vt:lpstr>Concept</vt:lpstr>
      <vt:lpstr>Concept</vt:lpstr>
      <vt:lpstr>Concept</vt:lpstr>
      <vt:lpstr>Example</vt:lpstr>
      <vt:lpstr>Example</vt:lpstr>
      <vt:lpstr>Example</vt:lpstr>
      <vt:lpstr>Example</vt:lpstr>
      <vt:lpstr>Questions</vt:lpstr>
      <vt:lpstr>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Substitution Method</dc:title>
  <dc:creator>Shannon Hames</dc:creator>
  <cp:lastModifiedBy>Shannon Hames</cp:lastModifiedBy>
  <cp:revision>3</cp:revision>
  <dcterms:created xsi:type="dcterms:W3CDTF">2015-07-03T12:11:36Z</dcterms:created>
  <dcterms:modified xsi:type="dcterms:W3CDTF">2015-09-14T20:54:30Z</dcterms:modified>
</cp:coreProperties>
</file>