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31:25.02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1819 9459 0,'0'0'0,"-33"-33"31,66-33-15,-33 66 0,33 0-1,0-33-15,0 33 16,-33 0-16,33 33 15,0-33-15,0 33 16,-33 0-16,34 0 16,-34 0-1,0 0-15,0 33 16,0-33-16,-34 33 15,1-33-15,33 34 16,-33-34 0,0 33-16,0-33 15,33 0-15,-33 0 16,0 0-16,33 0 15,0 0 32,33-33-47,0-33 16,0 33-1,0 0-15,0 0 16,34 0 0,-34 0-16,33 0 15,-33 0-15,0 0 16,33-33-16,-33 33 15,0-33-15,33 33 16,-33-33 0</inkml:trace>
  <inkml:trace contextRef="#ctx0" brushRef="#br0" timeOffset="265.2119">2811 9591 0,'0'0'15,"-33"33"1,0 0-16,0 0 16,0 0-16,0 34 15,0-1 1,33-33-1,-33 33-15,0-33 16,0 0-16,33 0 16,-34-33-16,34 33 31,0-33-31</inkml:trace>
  <inkml:trace contextRef="#ctx0" brushRef="#br0" timeOffset="546.0245">2514 9591 0,'33'33'16,"-33"0"-16,33 0 15,0 34-15,-33-34 16,33 33-16,0-33 16,0 0-1,0 33-15,-33-33 16,33-33-16,0 33 15,-33 0 1,33-33-16,-33 0 16</inkml:trace>
  <inkml:trace contextRef="#ctx0" brushRef="#br0" timeOffset="764.4343">3010 9889 0,'33'0'16,"-33"0"-16,33 0 16,0 33-16,0-33 15,0 0-15,33 0 16,-33 0-1,33 0-15,-33 0 16</inkml:trace>
  <inkml:trace contextRef="#ctx0" brushRef="#br0" timeOffset="1326.0595">3638 9690 0,'0'67'0,"-33"-34"16,33 0-16,0 33 16,0-33-16,33 33 15,-33-33-15,33-33 16,0 33-1,0-33-15,0 0 16,0 0-16,0 0 16,1-33-16,-1 0 15,0 0 1,-33-33-16,0 33 15,33 0-15,-33-33 16,0 132 46,0 0-46,0-33 0,0 66-16,33-33 15,-33 0-15,0 34 16,0-34-16,-33 0 15,33 0-15,0 0 16,-33-33 0,0 33-16,0-33 15,-1-33-15,1 0 16,33 0-1,-33-33-15,0 0 16,33 0-16,-33 0 16</inkml:trace>
  <inkml:trace contextRef="#ctx0" brushRef="#br0" timeOffset="1671.2751">4432 9856 0,'33'0'0,"0"0"15,0 0-15,0 0 16,33 0-16,-33 0 16,33 0-16,-32 0 15,32 33 1,-33-33-16</inkml:trace>
  <inkml:trace contextRef="#ctx0" brushRef="#br0" timeOffset="1936.487">4663 10186 0,'0'0'15,"33"0"-15,0 0 16,34 0-16,-34-33 16,33 33-16,0 0 15,0-33 1,0 33-16,0 0 15,1-33-15,-34 33 16</inkml:trace>
  <inkml:trace contextRef="#ctx0" brushRef="#br0" timeOffset="2326.5045">5722 9955 0,'0'-66'16,"0"33"-16,0 0 16,-33 0-16,33 0 15,0-1-15,-34 1 31,1 0-31,33 33 16,-33 0-16,0 0 16,0 0-16,0 0 15,0 33-15,0 0 16,0 34-1,33-34-15,0 33 16,33-33-16,-33 0 16,66 0-16,-33-33 15,33 0 1,0 0-16,-32 0 15,-1-33-15,0 33 16</inkml:trace>
  <inkml:trace contextRef="#ctx0" brushRef="#br0" timeOffset="2700.9213">5655 9988 0,'-33'0'16,"0"33"-16,33 0 16,-33 0-16,33 0 15,-33 33-15,33-32 16,-33 32-1,66-33-15,-33 0 16,33 0-16,33 0 16,-33-33-16,34 0 15,-34-33 1,33 0-16,-33 0 15,0-33-15,-33 33 16,0-34-16,-33 34 16,0 0-16,0 0 15,-33 0 1,33 0-16,-34 33 15</inkml:trace>
  <inkml:trace contextRef="#ctx0" brushRef="#br0" timeOffset="3278.1472">1455 10782 0,'33'0'31,"0"0"-31,0 0 16,1 0-16,32 0 15,0 0 1,-33 0-16,33 0 16</inkml:trace>
  <inkml:trace contextRef="#ctx0" brushRef="#br0" timeOffset="3714.9668">1984 10583 0,'33'-33'0,"1"33"16,-1 0-16,0 0 16,0 0-16,0 33 15,0 0-15,-33 0 16,0 1-1,33-1-15,-66 33 16,33 0-16,-33-33 16,0 33-16,0-33 15,33 0 1,-33 0-16,0 0 15,-1 1-15,34-34 16,34 0 31,-1 0-47,0 0 15,0 0-15,0-34 16,33 34 0,-33 34-16,33-34 15,-33 0-15,0 0 16,33-34-1</inkml:trace>
  <inkml:trace contextRef="#ctx0" brushRef="#br0" timeOffset="3995.7794">2977 10716 0,'-34'33'15,"34"0"1,-33 33-16,-33-33 16,33 0-16,0 33 15,0 0 1,33-33-16,-33 1 15,33-1-15,-33 0 16,33-33 0</inkml:trace>
  <inkml:trace contextRef="#ctx0" brushRef="#br0" timeOffset="4260.9913">2646 10716 0,'33'66'0,"0"-33"15,0 0-15,0 0 16,0 0-16,0 0 15,33 33-15,-33-33 16,1 0 0,-1 1-16,0-1 15,0-33-15,0 33 16,0-33-16</inkml:trace>
  <inkml:trace contextRef="#ctx0" brushRef="#br0" timeOffset="4653.009">4829 10980 0,'33'0'16,"0"0"-1,0 0-15,0 0 16,33 0-16,0 0 15,0 0 1,1 0-16</inkml:trace>
  <inkml:trace contextRef="#ctx0" brushRef="#br0" timeOffset="5105.4293">5490 10716 0,'33'-33'16,"0"33"-16,0 0 16,0 0-16,0 33 15,1-33-15,-1 33 16,-33 0-1,0 0-15,0 33 16,0-33-16,-33 33 16,33-33-16,-34 33 15,1-32-15,0 32 16,0-33-1,0 0-15,33 0 16,-33-33 0,66 0 15,0 0-31,0 0 15,0 0-15,34 0 16,-34-33 0,0 33-16,33 0 15,0 0 1,-33 0-16,33 0 15</inkml:trace>
  <inkml:trace contextRef="#ctx0" brushRef="#br0" timeOffset="5401.8426">6515 10881 0,'-33'33'0,"33"-33"16,-33 33-16,0 0 16,0 0-16,-33 33 15,33-32-15,0 32 16,0-33-1,0 33 1,33-66-16,-33 33 16,33-33 15</inkml:trace>
  <inkml:trace contextRef="#ctx0" brushRef="#br0" timeOffset="5635.8531">6218 10815 0,'0'0'0,"33"33"15,-33 0-15,33 0 16,0 33-16,0-33 15,-33 33-15,33 1 16,0-34 0,0 0-16,-33 33 15,33-33-15,-33 0 16</inkml:trace>
  <inkml:trace contextRef="#ctx0" brushRef="#br0" timeOffset="6837.107">1389 11609 0,'33'0'15,"0"0"1,-33 0-1,33 0-15,-33 0 16,33 0 0,0 0-16,1 0 15,32 0-15,-33 0 16,0 0-16,33 0 31,-33 0-31,33 0 16,-33 0-16,33 0 15,1 0-15,-1 0 16,-33 0-1,33-33-15,0 33 16,0 0-16,0 0 16,0 0-16,1 0 15,-1 0-15,0 0 16,0 0-1,0 0-15,0 0 16,34 0-16,-34 0 16,0 0-16,0 0 15,0 0 1,0 0-16,34 0 15,-34 0-15,0 0 16,33 0-16,-33 0 16,33 0-1,1 0-15,-34 0 16,33 0-16,0 0 15,-33 0 1,34 0-16,-1 0 16,-33 0-1,33 0-15,-33 0 16,34 0-16,-1 0 15,0-34-15,0 34 16,0 34 0,1-68-16,-1 34 15,0 0-15,0 0 16,34 0-16,-34 0 15,0 0-15,33 0 16,-33-33 0,34 33-16,-34 0 15,0 0-15,0 0 16,1 0-16,-34-33 15,33 33 1,-66-33-16</inkml:trace>
  <inkml:trace contextRef="#ctx0" brushRef="#br0" timeOffset="7476.7357">2447 12336 0,'0'0'31,"33"0"-15,1 0-16,-1 0 15,0 33 1,0-33-16,0 0 15,33 0-15,-33 0 16,0 0-16</inkml:trace>
  <inkml:trace contextRef="#ctx0" brushRef="#br0" timeOffset="8038.3609">3076 12072 0,'0'33'0,"-33"0"16,33 0-16,0 33 16,0 0-16,0-33 15,33 0-15,-33 0 16,33 0-1,33 0-15,-33-33 16,0 0-16,33-33 16,-33 0-16,0 0 15,1 0 1,-34 0-16,33-33 15,-33 33-15,33-33 16,-33 132 62,0-33-78,0 33 16,0 0-1,0 0-15,0 34 16,0-34-16,0 33 15,0-33-15,0 0 16,-33-33-16,33 34 16,-33-34-1,-1 0-15,-32 0 16,66-33-16,-33 0 15,0 0-15,0-33 16,0 0 0,0-34-1,66 34-15</inkml:trace>
  <inkml:trace contextRef="#ctx0" brushRef="#br0" timeOffset="8350.3749">3969 12270 0,'0'0'15,"33"0"1,-33 0-16,33 0 15,0 0-15,0 0 16,33 0 0,-33 33-16,0-33 15,0 0-15</inkml:trace>
  <inkml:trace contextRef="#ctx0" brushRef="#br0" timeOffset="8584.3854">4101 12502 0,'33'0'16,"0"0"-16,0 0 15,0 0-15,0 0 16,34 0-16,-34-34 16,33 34-1,-33 0-15</inkml:trace>
  <inkml:trace contextRef="#ctx0" brushRef="#br0" timeOffset="8787.1945">4696 12369 0,'0'0'0,"33"0"16,1 0-16,-34 0 15,33-33-15,33 33 16,-33 0-16,33 0 31,-33-33-31</inkml:trace>
  <inkml:trace contextRef="#ctx0" brushRef="#br0" timeOffset="9239.6148">5226 12105 0,'66'-66'0,"-66"66"15,33 0-15,0-34 16,0 34-16,0 34 16,0-34-16,-33 33 15,33 0 1,-33 33-16,0 0 15,-33-33-15,33 33 16,-33 0-16,0 0 16,0-32-1,33-1-15,-33 0 16,33 0-16,-33 0 31,66-33 0,-33-33-31,33 33 16,0 0-16,0 0 15,0 0-15,33 33 16,-33-33 0,0 0-16,33 0 15,-32 0-15,32 0 16,-33-33-16</inkml:trace>
  <inkml:trace contextRef="#ctx0" brushRef="#br0" timeOffset="9489.226">6383 12237 0,'-33'33'16,"0"-33"-16,0 66 15,-33-33 1,33 0-16,0 33 16,-1 1-1,1-1-15,0-33 16,33 33-16,-33-66 15,33 33 1,0-33-16</inkml:trace>
  <inkml:trace contextRef="#ctx0" brushRef="#br0" timeOffset="9723.2365">6019 12204 0,'33'0'15,"0"33"-15,0 0 16,1 0-16,-1 33 16,0 0-16,0 1 15,0-34 1,33 33-16,-33 0 15,0-33 1,33 0-16</inkml:trace>
  <inkml:trace contextRef="#ctx0" brushRef="#br0" timeOffset="10004.0491">6978 12138 0,'33'66'16,"-33"-33"-1,0 33-15,0 0 16,0-33-16,0 67 15,0-67 1,0 33-16,0 0 16,0-33-16,0 0 15,-33 0 1</inkml:trace>
  <inkml:trace contextRef="#ctx0" brushRef="#br0" timeOffset="10253.6603">6813 12336 0,'33'0'15,"0"0"-15,0 33 16,33-33-16,-33 0 16,34 33-16,-1-33 15,0 0 1,0 0-16,0 0 15</inkml:trace>
  <inkml:trace contextRef="#ctx0" brushRef="#br0" timeOffset="10752.8827">7938 12204 0,'0'-33'0,"0"0"16,0 0-16,-34 0 16,34-34-1,-33 34-15,0 33 16,33 0-1,-66-33-15,33 33 16,0 33-16,0-33 16,0 33-16,33 1 15,-33-1 1,0 0-16,33 0 15,0 33-15,0-33 16,33 0-16,0 0 16,0 0-1,0-33-15,33 33 16,0-33-16,0 0 15,-32-33 1,-1 0-16,0 0 16,0 0-16,-33 0 15,0-33 1,-33 33-16,33 0 15,-33 33-15,0 0 16,-1 33-16,1-33 16</inkml:trace>
  <inkml:trace contextRef="#ctx0" brushRef="#br0" timeOffset="11283.3065">7971 12402 0,'-33'-33'15,"-1"33"1,34 0 0,-33 0-16,0 0 15,0 33 1,0 0-16,33 0 15,-33 34-15,0-34 16,33 33-16,0 0 16,0-33-16,33 33 15,-33-33 1,66 0-16,-33 0 15,33-33-15,1 34 16,-34-34-16,33-34 16,-33 1-1,0 0-15,0-33 16,-33 0-16,0 0 15,-33 0-15,33 33 16,-33-34 0,0 34-16,0 0 15,0 0-15,0 33 16,0 0-16,-1-33 15,1 33-15</inkml:trace>
  <inkml:trace contextRef="#ctx0" brushRef="#br0" timeOffset="12453.359">3175 13791 0,'0'33'47,"-33"34"-31,66-1-1,-33-33-15,0 0 16,33 33-16,0-66 15,0 33-15,-33-33 16,33 0 0,0 0-16,0-33 15,1 33-15,-1-33 16,-33 0-16,33 0 15,-33-33-15,0 33 16,0-34 0,0 101 46,0 32-46,0-33-16,0 66 15,0-33-15,0 0 16,0 34-16,0-34 15,0 33 1,-33-33-16,33 0 16,-33 0-16,33 0 15,-34 1-15,1-34 16,0-33-1,0 33-15,0-33 16,0 0-16,-33-33 16,33 0-16,33 33 15,-33-33 1,33-34-16,0 34 15,33-33-15,0 33 16</inkml:trace>
  <inkml:trace contextRef="#ctx0" brushRef="#br0" timeOffset="12749.7723">3936 13891 0,'0'0'16,"33"0"-16,-33 0 15,33 0-15,0 0 16,0 0-16,0 0 16,33 0-1,-33 0-15,33 0 16,-33 0-16,1 0 15</inkml:trace>
  <inkml:trace contextRef="#ctx0" brushRef="#br0" timeOffset="13014.9842">4068 14188 0,'0'0'16,"33"0"-16,0 0 16,33 0-16,-33 33 15,0-66-15,34 33 16,-34 0-1,33 0-15,0 0 16,0 0-16,-33-33 16</inkml:trace>
  <inkml:trace contextRef="#ctx0" brushRef="#br0" timeOffset="13483.0052">4961 13659 0,'33'-33'16,"0"33"-16,0 0 15,0 0-15,33 0 16,-33 33-16,-33-33 15,34 33 1,-1 0-16,-33 33 16,0-33-1,-33 34-15,33-1 16,-34 0-16,1-33 15,0 0-15,0 0 16,0 33-16,0-33 16,33-33-1,-33 33 1,66 1-1,0-34 1,0 0 0,0 0-16,0 0 15,34 0-15,-34 0 16,33 0-16,-33 0 31,33 0-31,0 0 16,-33-34-16</inkml:trace>
  <inkml:trace contextRef="#ctx0" brushRef="#br0" timeOffset="13779.4185">6118 13791 0,'-33'67'15,"33"-67"-15,-33 66 16,0-33-16,0 33 15,0 0-15,0-33 16,0 33 0,0 0-16,0-32 15,33-1-15,-33 0 16,33-33 15</inkml:trace>
  <inkml:trace contextRef="#ctx0" brushRef="#br0" timeOffset="14029.0297">5854 13758 0,'33'0'15,"-33"0"-15,33 33 16,0 0-16,-33 34 16,33-34-16,0 33 15,0 0 1,0-33-16,0 33 15,34-33-15,-34 0 16,0 0-16,0-33 16</inkml:trace>
  <inkml:trace contextRef="#ctx0" brushRef="#br0" timeOffset="14263.0402">6482 14056 0,'33'0'16,"0"0"-16,1 0 15,-1 0-15,33 0 16,-33 0-16,33 0 15,0 0 1,0 33-16</inkml:trace>
  <inkml:trace contextRef="#ctx0" brushRef="#br0" timeOffset="14715.4605">7408 13791 0,'-33'-66'16,"33"33"-16,-33 0 15,0 33-15,0-33 16,0 33-16,0 0 16,0 0-1,0 33-15,-33 0 16,33 0-16,-1 0 15,1 0-15,33 34 16,0-34 0,33 0-16,1 0 15,-1 0-15,33 0 16,0-33-16,-33 0 15,33 0-15,0 0 16,-33-33 0,0-33-16,-33 33 15,33 0-15,-66-1 16,33 1 15,-33 33-31</inkml:trace>
  <inkml:trace contextRef="#ctx0" brushRef="#br0" timeOffset="15214.6829">7375 14023 0,'-33'-33'31,"33"33"-31,-33 33 16,0-33-16,0 33 16,0 0-1,0 33-15,0-33 16,0 33-16,0 1 15,33-34-15,0 33 16,33-33 0,0 33-1,0-33-15,33 0 16,0-33-16,0 33 15,0-66-15,-33 33 16,34-33 0,-34 0-16,0-33 15,-33 0-15,0 33 16,0-33-16,-33 32 15,0 1-15,33-33 16,-33 33 0,-1 33-16,1-33 15,33 33-15</inkml:trace>
  <inkml:trace contextRef="#ctx0" brushRef="#br0" timeOffset="16649.9473">10782 9856 0,'0'33'15,"-33"0"1,0 33-16,0-33 16,-1 33-16,1 0 15,0 1 1,33-1-16,-33 0 15,0-33-15,33 0 16,0 0 0,0-66 15,0 0-16</inkml:trace>
  <inkml:trace contextRef="#ctx0" brushRef="#br0" timeOffset="16883.9578">10418 9889 0,'33'33'15,"0"0"-15,0 33 16,0-33-16,0 0 15,0 33-15,34 1 16,-34-34 0,0 33-16,33-33 15,-33 0-15,0 0 16,0 0-16</inkml:trace>
  <inkml:trace contextRef="#ctx0" brushRef="#br0" timeOffset="17164.7704">11344 9889 0,'0'33'0,"0"0"16,0 0-16,0 0 16,0 33-16,0 0 15,0 1-15,0-34 16,0 33-1,0-33-15,0 0 16,0 0 0,0-33-1</inkml:trace>
  <inkml:trace contextRef="#ctx0" brushRef="#br0" timeOffset="17367.5795">11179 10087 0,'0'0'16,"33"0"-16,0 0 15,33 33-15,-33-33 16,33 0-16,-33 0 15,33 0 1</inkml:trace>
  <inkml:trace contextRef="#ctx0" brushRef="#br0" timeOffset="17898.0033">11741 9922 0,'0'33'15,"0"0"-15,0 0 16,0 33-16,0-33 15,0 33 1,33-32 0,0 32-16,0-33 15,0-33-15,0 0 16,0 0-16,0 0 15,0-33-15,1 0 16,-34 0 0,33-34-16,-33 1 15,0 33-15,0 0 16,0 66 46,0 33-62,0 0 16,0 34-16,0-1 15,0 0 1,-33 0-16,-1 1 16,34-34-16,-33 33 15,0-66-15,0 33 16,0-33-1,0-33-15,0 0 16,0 0 0,0-33-16,0 0 15,33-33-15,-33 0 16,33 33-1</inkml:trace>
  <inkml:trace contextRef="#ctx0" brushRef="#br0" timeOffset="18132.0138">12435 10120 0,'33'0'15,"1"-33"-15,-1 33 16,0 0-16,0 0 16,0 0-16,0 0 15,33 33-15,-33-33 16</inkml:trace>
  <inkml:trace contextRef="#ctx0" brushRef="#br0" timeOffset="18350.4236">12502 10385 0,'33'0'0,"0"0"16,0 0-16,33 0 16,-33 0-16,33 0 15,0-33-15,0 33 16</inkml:trace>
  <inkml:trace contextRef="#ctx0" brushRef="#br0" timeOffset="18615.6355">13361 9790 0,'0'66'15,"0"0"1,0 0-16,0-33 16,0 33-16,0 0 15,0 1 1,0-34-16,0 33 15,34 0-15,-34 0 16,0-33-16</inkml:trace>
  <inkml:trace contextRef="#ctx0" brushRef="#br0" timeOffset="19099.2572">10319 11311 0,'33'0'16,"0"0"-16,0 0 15,0 0-15,33 0 16,-33 0-16,33-33 31,1 33-31,-1-33 16,0 33-16</inkml:trace>
  <inkml:trace contextRef="#ctx0" brushRef="#br0" timeOffset="19333.2677">11245 11046 0,'-33'33'16,"0"1"-1,0-1-15,0 33 16,-1-33-16,1 33 15,33 0 1,-33-33-16,0 0 16,0 0-16,33 0 15,0-33 1</inkml:trace>
  <inkml:trace contextRef="#ctx0" brushRef="#br0" timeOffset="19598.4796">10947 11113 0,'33'0'0,"-33"33"16,33 0-16,0 33 15,0-33-15,1 0 16,-1 0-16,0 0 16,33 0-1,0 0-15,-33 0 16,0 0-16,33-33 15</inkml:trace>
  <inkml:trace contextRef="#ctx0" brushRef="#br0" timeOffset="19894.8929">12468 11344 0,'34'0'0,"-1"0"15,0 0-15,0 0 16,0 0-16,33 0 16,0 0-16,0 0 15,0 0 1,1 0-16,-1 0 15</inkml:trace>
  <inkml:trace contextRef="#ctx0" brushRef="#br0" timeOffset="20160.1048">13494 10914 0,'33'33'15,"-33"0"1,0 0-16,-33 33 16,33-32-16,0 32 15,0-33 1,0 0-16,0 33 15,0-33-15,33 0 16,-33 0 0</inkml:trace>
  <inkml:trace contextRef="#ctx0" brushRef="#br0" timeOffset="21486.1643">13328 10947 0,'33'33'31,"-33"0"-15,34-33-16,-1 66 15,0-32 1,0-1-16,0 0 16,0 33-16,0-33 15,33 33-15,-33-33 16,0-33-1,0 33-15,-33 0 16,33-33-16,-33 33 16</inkml:trace>
  <inkml:trace contextRef="#ctx0" brushRef="#br0" timeOffset="22547.0119">10319 11708 0,'0'0'31,"33"0"-15,0 0-1,-33 0 1,66 0-16,-33 0 16,0 0-1,0 0-15,33 0 16,-33 0-16,34 0 15,-1 0 1,0 0-16,0 0 16,0 0-16,0 0 15,1 33-15,-1-33 16,0 0-1,33 0-15,-33 0 16,33 0-16,-32 0 16,-1-33-16,33 33 15,-33 0-15,33 0 16,0 0-1,1 0-15,32 0 16,-33 0-16,0 0 16,1-33-16,32 33 15,-33 0 1,33 0-16,1 0 15,-1 0-15,0 0 16,-32 33-16,32-33 16,0 0-16,-33 0 31,-33 0-31,34 0 15,-34-33-15</inkml:trace>
  <inkml:trace contextRef="#ctx0" brushRef="#br0" timeOffset="23670.2623">11443 12005 0,'-33'34'31,"33"-1"-15,0 33-16,0-33 15,0 33 1,0-33-16,0 0 15,33 0-15,0 0 16,0-33-16,0 33 16,1-33-1,-1-33-15,0 33 16,-33-33-16,33 0 15,0-33-15,0 33 16,-33-33-16,0 33 16,33-33-1,-33 32 16,0 101 16,-33-34-31,33 33-16,0 0 15,0 0-15,0 0 16,-33 33-16,33-32 16,0 32-16,-33-33 15,33 0 1,-33 33-16,33-32 15,-33-34-15,0 0 16,-1 0-16,1 0 16,0-33-1,-33 0-15,33-33 16,0 33-16,0-66 15,33 33-15,0-34 16,0 1 0</inkml:trace>
  <inkml:trace contextRef="#ctx0" brushRef="#br0" timeOffset="23951.0749">12005 12138 0,'34'0'16,"-1"0"-16,0-33 16,0 33-16,0 0 15,0 0-15,33 0 16,-33 0-1,0 0-15</inkml:trace>
  <inkml:trace contextRef="#ctx0" brushRef="#br0" timeOffset="24216.2868">12138 12402 0,'33'0'16,"-33"0"-1,66 0-15,-33 0 16,0-33-16,33 33 15,-33 0-15,33 0 16,1 0 0</inkml:trace>
  <inkml:trace contextRef="#ctx0" brushRef="#br0" timeOffset="24481.4987">12832 12303 0,'66'0'16,"-32"0"-16,-1 0 15,0 0-15,33 0 16,-33-33-16,33 33 16,0 0-1,0 0-15,-33 0 16</inkml:trace>
  <inkml:trace contextRef="#ctx0" brushRef="#br0" timeOffset="24747.7107">13791 12105 0,'-33'33'15,"33"-33"-15,-33 33 16,0 0-16,0 0 15,0 0-15,0 33 16,-33-33-16,33 0 16,0 33-1,0-32-15,33-1 16,-33 0-16,33-33 15,-34 33 1</inkml:trace>
  <inkml:trace contextRef="#ctx0" brushRef="#br0" timeOffset="24997.3219">13428 12005 0,'33'0'16,"-33"34"-16,33-1 16,0 0-16,-33 33 15,33-33-15,0 33 16,0 0-16,0-33 15,0 33 1,0-33-16,0 1 16,0-1-16</inkml:trace>
  <inkml:trace contextRef="#ctx0" brushRef="#br0" timeOffset="25278.1345">14155 12072 0,'0'66'31,"0"-33"-31,0 33 15,-33 0-15,33-33 16,0 33 0,0 0-16,-33-32 15,33-1-15,0 33 16,0-33-1</inkml:trace>
  <inkml:trace contextRef="#ctx0" brushRef="#br0" timeOffset="25512.145">13957 12270 0,'33'0'31,"0"0"-31,0 33 16,0-33-16,33 0 15,0 0 1,1 0-16,-1 0 15,0 0-15</inkml:trace>
  <inkml:trace contextRef="#ctx0" brushRef="#br0" timeOffset="25777.3569">14717 11906 0,'0'66'31,"-33"1"-31,33-1 16,0-33-16,0 66 15,0-33-15,0 0 16,0 0-1,0 1-15,0-1 16,0 0-16,0 0 16</inkml:trace>
  <inkml:trace contextRef="#ctx0" brushRef="#br0" timeOffset="64272.2846">24077 16140 0,'0'-33'31,"0"33"-15,-33 33-16,0-33 15,0 33 1,0-33-16,33 33 16,0 0-1,33 0 1,-33 0-1,33-33 1,0 0-16,-33 0 16,33 0-16,0-33 15,-33 0-15,0 33 16,0-66-1,0 33 1,-33 33 0,33-33-16,-33 33 15,0 33-15,-33-33 16,33 33-16,33 0 15,0 0 1,33 33 0,0-66-1,0 33-15,0-33 16,0 0-1,0-33-15,0 0 16,0 0-16,-33 33 16,0-66-1,-33 33 16,0 33-31,0 0 16,-33 0-16,33 33 16,0-33-16,0 33 15,33 0 1,33 33-1,-33-66 1,33 33-16,0-33 16,0 0-16,0-33 15,0 33 1,0-33-16,0 0 15,-33 0 1,-33 0 0,0 33-16,0 0 15,0 0 1,0 0-16,0 33 15,0-33-15,33 66 16,0-33 15,33 0-15,0-33-16,0 0 15,0 0-15,-33 0 16,33-33-16,0 0 0,0 0 16,-33 0 15,-33 33-16,0 0-15,0 0 16,0 33-16,0-33 16,33 33-1,0 0 1,0 0-16,33 0 15,0-33-15,-33 0 16,33 0-16,0 0 16,0-33-1,0 33-15,-66-33 31,0 0-15,0 33-16</inkml:trace>
  <inkml:trace contextRef="#ctx0" brushRef="#br0" timeOffset="68221.2619">24805 14850 0,'0'0'63,"-33"33"-16,33 0-32,33 0 16,0-33-15,-33-33 0,33 33-16,-33-33 15,33 0 1,-33 0 15,-33 0-15,33 33-1,-33 0 1,0 33-1,0 0 1,33 33 0,33-33 15,-33-33-16,33 0 1,-33-33 0,33 0-1,-66-33 16,0 66-15,33 0 0,-33 0-16,33 33 15,0 33 1,0-33-1,0 0 1,33 0 15,-33-66-15,33-33-1,-33 33 1,0-33 0,-33 66-1,33 0 16,-33 66-15,33-33 0,33-33-1,-33 0 1,33-33 15,-33 0-15,33 0-1,-66 33 1,0-33-1,33 66 1,-33 0 31,66-33-47</inkml:trace>
  <inkml:trace contextRef="#ctx0" brushRef="#br0" timeOffset="69718.9291">25532 13428 0,'-33'0'16,"33"0"-1,0 33 1,0 33-1,33-33 17,-33-33-32,0 0 15,33 0-15,-33-33 16,33 33-16,-33-66 31,0 33 0,-33 33-15,0 33-1,33 0 1,0 0 15,0 33-15,0-66-1,33 0-15,-33-33 32,33 0-32,1 0 15,-68 0 16,34 0-15,-33 33 0,33 0-1,-33 66 1,33-33-1,33 0 17,-33-66-1,0 0-16</inkml:trace>
  <inkml:trace contextRef="#ctx0" brushRef="#br0" timeOffset="71107.3914">26293 12105 0,'-33'0'16,"33"0"-1,-33 0 1,33 33-1,-33 0 1,66 0 15,-33-33-15,33 0-1,-33 0 1,33-33-16,0 33 16,-33-66 15,-33 33-16,33 33 1,-33 0-16,33 0 16,-33 33-16,0 0 31,33 0-16,0 0 1,33-33 0,-33 0-1,33-33 1,-33 33-16,33-33 15,-33 0 1,0 0 0,-33 33-1,33 0 1,-33 0-16,33 0 15,-33 33-15,33-33 16,-33 33-16,33 0 31,0 0-15</inkml:trace>
  <inkml:trace contextRef="#ctx0" brushRef="#br0" timeOffset="90592.6657">27054 10749 0,'-33'-33'16,"33"33"-1,-33 0-15,33 0 16,-34 33 15,34 33-15,34-33-1,-34-33 1,33 0 0,-33-33-16,33 33 15,-33-66 16,0 33-15,-33 33 0,33-33-16,-33 66 15,33-33 1,-34 66-1,68 0 1,-34-66 0,33 0-1,-33 0 1,33 0-16,-33-33 15,33-33 1,-33 33 0,-33 33-1,33 0-15,-33 0 16,33 0-16,-33 66 15</inkml:trace>
  <inkml:trace contextRef="#ctx0" brushRef="#br0" timeOffset="93010.7742">25499 13527 0,'33'-33'93,"-33"33"-77,33-33 0,-33 0-1,33-34 1,1 1 15,-34 33-31,33 0 16,-33 0-16,33 0 15,0 0-15,0 0 16,-33 0-1,33 0-15,0 0 16,-33 0-16,33 0 16,0-1-16,-33-32 15,33 33 1,0 0-16,0-33 15,0 33-15,-33 0 16,33-33-16,1 33 16,-1 0-16,-33-34 15,33 34 1,0-33-1,-33 33-15,33 0 16,0-33-16,0 33 16,0-33-16,-33 33 15,33 0 1,0-1-16,0-32 15,0 0-15,-33 33 16,33-33-16,0 33 16,1-33-16,-1 33 15,0-33 1,0 32-16,0-32 15,0 0-15,0 33 16,0-33-16,0 0 16,0 0-1,-33 0-15,33 32 16,0-32-16,0 0 15,1 33-15,-34-33 16,33 0 0,0 0-16,0 33 15,-33-34-15,33 1 16,0 0-1,0 33-15,-33-33 16,33 0 0,0 0-16,0-1 15,0 34-15,0-33 16,0 0-16,0 0 15,1-33-15,-1 33 16,33-1 0,-33 1-16,0-33 15,33 33-15,-33-33 16,0 33-16,33-34 15,-33 1-15,34 33 16,-34-33 0,33 0-16,-33-1 15,33 1-15,-33 33 16,33-33-16,-33 0 15,33-1 1,1-32-16,-1 66 16,-33-66-16,33 32 15,0 1-15,-33 0 16,33 0-1,0-1 1,-32 1-16,32 0 16,0 0-16,-33 0 15,33 32-15,-33-32 16,33 33-1,-33 0-15,0 0 16,0 0-16,1 33 16,-1 0-16,-33-34 15,0 34 32,-33 33-47,33 0 16,-34 33-16,1-33 15,0 0-15,0 33 16,0-33-1,0 34-15,0-34 16,0 33-16,0 0 16,0-33-16,0 33 15,0-33 1,0 33-1,33-33-15,-33 0 16,66-33 46,-33 33-46,33 0-16,0-33 16,0 33-1,0-33-15,0 33 16,0-33-16,0-1 15,-33 34-15,33 0 16,0-33-16,0 33 16,0 0-1,-33 0-15,0-33 16,33 33-1,1 0 1,-34 0 15,33 33 0,-33 34 1,0-1-17,0-33 1,0 0-16,33 0 15,-33 33-15,0-33 16,0 0-16,33 33 16,-33-33-1,0 0-15,33 1 16,-33 32-16,33-33 15,-33 33-15</inkml:trace>
  <inkml:trace contextRef="#ctx0" brushRef="#br0" timeOffset="95163.6708">25598 13328 0,'-33'33'15,"33"1"1,-33-1 0,33 33-1,-33 0 16,0-33-31,33-33 16,-33 33-16,33 0 16,-33 0-16,33 0 15,-33 0-15,33 33 16,-33-32-1,0-1-15,33 0 16,-33 0-16,0 33 16,0-33-16,33 0 15,-34 33 1,1-33-16,0 33 15,0-32-15,33-1 16,-33 0-16,0 33 16,0-33-16,0 33 15,33-33 1,-33 0-1,0 33-15,0 0 16,0-32-16,33 32 16,-33-33-1,0 33-15,-1-33 16,1 33-16,0-33 15,33 33-15,-33 0 16,0-32-16,0 32 16,0 0-1,0-33-15,0 33 16,0-33-16,0 33 15,0 0-15,33-33 16,-33 34-16,0-1 16,-1-33-1,1 33-15,0 0 16,0 0-16,0-33 15,0 34-15,0-1 16,0 0-16,0 0 16,0-33-1,0 33-15,0 0 16,33-33-1,-33 34-15,0-1 16,-1 0-16,1 0 16,0-33-1,0 33-15,0 0 16,0 0-16,0-32 15,0 32-15,33 0 16,-33-33-16,0 33 16,33-33-16,-33 33 15,0-33 1,33 0-16,-33 1 15,33-1-15,-34 33 16,34-33 15,-33-66 32,33-33-48,0 33 1,0-1-1,0 1-15,0-33 16,-33 33-16,33-33 16,0 33-16,0 0 31,0-33-16,0 132 48,0 0-48,0-33 1,0 33 0,0-33-1,0 0-15,0 0 16,33 1-16,-33-1 15,0 0-15,0 0 16,0 33 0,33-33-1,-33-33 16,34 0-15,-34 0-16,33 0 16,-33 0-16,33 0 15,0 0 1,-33 0-16,33-33 15,0 33-15,0-33 16,0 0-16,0 0 16,0 0-16,33 0 15</inkml:trace>
  <inkml:trace contextRef="#ctx0" brushRef="#br0" timeOffset="96616.5361">26293 12105 0,'0'-33'16,"-33"33"-16,33 0 15,-33 0-15,33 0 16,-33 0-16,33 33 31,-33 33-15,66 0-1,-33-33 1,33-33-16,-33 33 16,33-33-1,-33 0-15,33-33 16,-33 33-16,33-33 15,-33 33-15,33-33 16,-66 0 15,0 0-15,33 0-16,-33 33 15,33 0-15,-33 0 16,33 33 0,-33 0-1,33 0 1,33 33 15,-33-66-31,33 33 16,-33-33-16,33-33 15,-33 33-15,33 0 16,0-66-1,-33 33 17,-33-33-17,33 66-15,-33-33 16,33 33-16,-33 0 15,0 0 1,33 0 0,-33 33-1,33 33 1,33-33-1,-33 0-15,33-33 16,-33 0-16,33 0 16,-33 0-16,33 0 15,0-33 1,-33-33 15,-33 33-31</inkml:trace>
  <inkml:trace contextRef="#ctx0" brushRef="#br0" timeOffset="97646.1823">27021 10683 0,'0'0'0,"-33"0"15,-1 0-15,34 0 16,-33 33 0,33 0-1,0 33 1,33 0-1,-33-66 1,34 0-16,-1 0 16,0-33-1,-33 33-15,33-33 16,-33 0-1,33-33 1,-66 33 0,33 33-1,-33-34-15,0 34 16,0 34-16,33-34 15,-34 33-15,34 33 32,0-33-32,0 0 15,34 0 1,-1 0-16,-33-33 15,33-33 1,0 33-16,-33-33 16,33 0-16,0 0 15,-33 0 1,-33 0-1,0 0 1,0 33-16,0 0 16,0 0-16,33 33 15,-34 0 16,34 33-15,0-33 0,34 0-16</inkml:trace>
  <inkml:trace contextRef="#ctx0" brushRef="#br0" timeOffset="98709.0301">25532 13395 0,'0'0'16,"-33"0"-1,0 0 1,33 33-1,-33 0 17,66 33-17,-33 0 1,33-66-16,-33 0 15,33 0-15,-33 0 16,33-33 0,0 0-16,-33 0 15,34 0-15,-34 0 16,-34 0 15,34-1-15,-33 34-16,0 0 15,0 34-15,33-34 16,-33 33-16,33 0 31,0 33-31,0-33 16,33 0-1,-33-33-15,33 0 16,0 0-16,-33-33 15,33 33 1,1-33-16,-34 0 16,33 0-16,-66 0 31,33 33-16,-34-33 1,1 33-16,0 0 16,0 0-16,0 33 15,33 0-15,-33 0 16,33 33-1</inkml:trace>
  <inkml:trace contextRef="#ctx0" brushRef="#br0" timeOffset="99709.4751">24772 14784 0,'0'0'16,"-33"0"-1,-1 33 1,34 0 15,0 33-15,0-66-16,34 33 15,-34 0-15,33-33 16,0 0-16,-33 0 15,33 0 1,0 0-16,-33-33 16,33-33-1,-33 0 1,-33 33-1,33 0 1,-33 33-16,0 0 16,0 0-16,0 0 15,33 33 1,0 33-1,33-33 1,-33 0-16,33 0 16,-33 0-16,33-33 15,-33 0-15,33-33 47,0-33-31,-33 33-16,0 0 15,-33 0-15,33 0 16,-66 33-16,33 0 31,33 0-31,-33 0 16,33 33-1,-34 33 1,34-33-1</inkml:trace>
  <inkml:trace contextRef="#ctx0" brushRef="#br0" timeOffset="100536.3122">24011 16173 0,'-33'0'0,"0"33"16,33 0 0,0 0-1,33 0 1,0 0 15,-33-33-31,33 0 16,-33 0-16,33 0 15,-33-33-15,33 0 16,-33-33 15,-33 33-15,33 0-1,-33 33 1,33 0-16,-33 33 15,33 0 1,33 0 0,-33 0-1,33-33-15,-33 0 31,33-33-15,0 33 0,-33 0-16</inkml:trace>
  <inkml:trace contextRef="#ctx0" brushRef="#br0" timeOffset="102923.2193">24077 10054 0,'-33'-33'0,"33"33"15,-33 33-15,33-33 16,-33 66 0,33-33-1,33 34 1,-33-67-1,33 0-15,0 0 16,-33 0-16,33-34 16,-33 1-16,33-33 15,-33 33-15,-33 0 31,33 0-15,-33 33-16,0 0 16,0 33-16,33 0 15,-33-33-15,33 66 16,0-33-16,0 0 15,33 1 1,0-34 0,-33 0-16,33 0 15,0-34-15,-33 34 16,33-33-16,-33-33 31,-33 33-15,33 33-16,-33-33 15,0 33-15,33 66 31,0-33-31,0 0 16,0 0 0,33 1-16,-33-34 15,33 0-15,-33 0 16,33 0-1,-33-67 1,0 34 0,0 0-1,-33 0-15,33 0 16,-33 33-1,33 33 1,0 0 0,0-33 15,33 33-16,-33 0 1</inkml:trace>
  <inkml:trace contextRef="#ctx0" brushRef="#br0" timeOffset="104077.6711">24805 10716 0,'-33'0'16,"33"0"-1,-33 33 1,33 0 0,0 33-1,33-66 16,-33 0-15,33 0-16,-33 0 16,33-33-16,-33 0 15,33 0-15,-33 0 31,-33 0-15,33 33-16,-33 0 16,0 0-16,33 0 15,0 66 16,0 0-15,33-33-16,-33-33 16,33 0-16,-33 0 15,33-33 1,-33-33-1,0 0 1,-33 66 0,0-34-1,33 34-15,0 0 16,-33 34 15,66-1 0,-33 33-15,0-33-1</inkml:trace>
  <inkml:trace contextRef="#ctx0" brushRef="#br0" timeOffset="105044.9145">25532 11410 0,'0'0'15,"-33"-33"1,0 33 15,33 66 0,0 0-15,33-33-1,0-33 1,-33-33 0,33 0-1,-33-33 1,-33 33-1,33 33 1,0 0-16,-33 0 16,0 33-1,33 0 1,0 0-1,33 33 1,0-66-16,-33 0 16,33 0-1,-33-33-15,33 33 16,-33-66-1,0 0 1,0 66 0,-33 0 15,33 0-16,0 33 17</inkml:trace>
  <inkml:trace contextRef="#ctx0" brushRef="#br0" timeOffset="105778.1474">26293 12005 0,'-33'0'0,"33"0"15,-33 67 1,66-1-1,-33-33-15,33 0 32,-33-33-32,33 0 15,-33-33 1,0 0 15,-33 0-15,33 33-16,-33 0 15,33 0 1</inkml:trace>
  <inkml:trace contextRef="#ctx0" brushRef="#br0" timeOffset="108196.2559">24011 9988 0,'0'0'16,"33"33"15,-33 0-31,33-33 16,-33 0-1,33 33-15,-33-33 16,33 33-16,0-33 15,-33 33-15,33-33 16,-33 33-16,33 1 31,1-1-31,-1 0 16,-33-33-16,33 33 15,0-33-15,0 33 16,-33 0-16,33-33 16,0 33-1,-33 0-15,33-33 16,0 33-16,0 0 15,0-33-15,0 33 16,0 0-16,-33 0 16,33-33-1,1 33-15,-1 1 16,-33-1-16,33 0 15,0 0 1,0 0-16,0-33 16,0 33-16,-33 0 15,33 0 1,0-33-16,0 33 15,0 0-15,0 0 16,0 0-16,34 0 16,-67 1-1,33-1-15,33 0 16,-33 0-16,0 0 15,0 0-15,0 0 16,0 33 0,33-33-16,-33 0 15,0 33-15,1-33 16,-1 34-16,0-34 15,33 33-15,0-33 16,-33 33 0,0-33-16,33 33 15,-33-33-15,33 0 16,-32 34-16,32-34 15,-33 33 1,33-33 0,0 33-16,-33-33 15,0 33-15,33-33 16,0 0-16,1 33 15,-34 1-15,33-1 16,0-33 0,0 33-16,0 0 15,0 0-15,1 0 16,-1 1-16,-33-1 15,33-33 1,0 33-16,0 0 16,0 0-16,1 0 15,-1 1-15,0-1 16,0 0-16,0 0 15,0-33 1,0 33-16,1-33 16,-34 33-16,33-33 15,0 34-15,0-34 16,0 33-16,-33-33 31,33 33-31,-33 0 16,34-33-16,-34 0 15,0 34-15,0-34 16,0 0-16,0 0 15,0 0 1,-33-33-16,33 33 16,-33-33-1,0-66 32,-33 33-31,33 0-1,-33 0-15,33-34 16,-33 34-1,33 0-15,0 0 16,-33-33-16,33 33 16,-33-33-16,33 33 15,0 0 1,-33-34 15,33 134 47,33-34-47,0 33-31,-33-33 16,33 0-16,-33 33 15,33-33-15,0 33 16,-33 1 0,33-1-16,0-33 15,-33 33-15,33 0 16,-33-33-16,33 0 15,-33 0 1,33 33-16,-33-33 16,0 1 15,-33-1 0,33-33-15,-33 0-16,33 0 15,-33 0-15,0 33 16,0-33-16,0 0 15,0 33 1,0-33-16,0 33 16,0-33-16,0 0 15,-34 0-15,34-33 16,-33 33-16</inkml:trace>
  <inkml:trace contextRef="#ctx0" brushRef="#br0" timeOffset="109428.7112">24011 9955 0,'-33'66'62,"66"0"-46,-33 0-1,0 1 1,0-34-16,33 33 16,-33 0-16,0 0 15,0 0-15,33-33 16,-33 33-1,0-33 1,0 1-16,33-1 16,-33-66 46,-33-1-62,33 1 16,0-33-16,-33 33 15,33-33 1,-33 0-16,0 0 15,33 33-15,-33 0 16,33 0-16,-33-34 16,33 34-16,0 0 15,-33 0 1,33-33-1,33 33 1,-33 33 0,33 0-16,0 0 15,-33 0-15,66 0 16,-33 0-1,0 33-15,33-33 16,-33 0 0,34 33-16,-34-33 15,0 0-15,33 33 16,-33-33-1,0 0-15,-33 33 16,33-33-16,0 0 16,-33 33-16,33-33 15</inkml:trace>
  <inkml:trace contextRef="#ctx0" brushRef="#br0" timeOffset="113796.9072">29236 11774 0,'34'-33'31,"-34"0"-31,33 0 16,0 33-16,33-33 15,-33 33-15,33 0 16,0 0 0,-33 33-1,33-33-15,-33 33 16,-33 0-16,34 0 15,-34 0-15,0 0 16,-34 0 0,1 33-16,0-33 15,0 0-15,-33 1 16,33-1-16,-33-33 15,0 33 1,33-33-16,0 0 16,33 0-16,33 0 46,0-33-30,0 33-16,33 0 16,0 0-16,-33 33 15,0-33-15,0 33 16,33 0-1,-66 0-15,34 0 16,-34 0-16,0 0 16,0 33-16,-34-33 15,1 33 1,0-32-1,-33-1-15,33 33 16,-33-33-16,0 0 16,0-33-16,33 33 15,-34-33-15,34 0 16,33 0-1,0 0-15</inkml:trace>
  <inkml:trace contextRef="#ctx0" brushRef="#br0" timeOffset="114062.1191">30063 12402 0,'0'33'0,"0"0"16,0 1-1,0-1-15,0 33 16,-33-33-16,33 0 31,33-33-15</inkml:trace>
  <inkml:trace contextRef="#ctx0" brushRef="#br0" timeOffset="114296.1296">30427 12105 0,'66'-33'0,"-33"33"16,0-33-16,0 33 15,34 0-15,-1-34 16,-33 34-16,33 0 15,0 0 1,-33-33-16</inkml:trace>
  <inkml:trace contextRef="#ctx0" brushRef="#br0" timeOffset="114810.9527">31089 11774 0,'66'-33'16,"-33"0"-16,33 33 16,-33-33-16,0 33 15,0 33-15,0-33 16,0 33-16,0 0 15,-33 0 1,0 33-16,-33 0 16,33 0-16,-33 1 15,0-1 1,0-33-16,-33 33 15,66-33-15,-33 0 16,0 0-16,0 0 16,33-33-1,0 0 32,33 0-31,0 0-16,0 0 15,0-33-15,33 33 16,-33 0-1,33 0-15,-33 0 16,0 0-16,34 33 16,-34-66-16,0 33 15,33 0 1,-33 0-16,-33-33 15</inkml:trace>
  <inkml:trace contextRef="#ctx0" brushRef="#br0" timeOffset="115278.9737">31452 10947 0,'33'0'0,"0"0"16,1 33-16,-1 0 16,33 0-16,0 34 15,0-1-15,33 0 16,-33 0-1,1 33-15,-1-33 16,0 34-16,0-34 16,-33 33-16,-33 0 15,0 0 1,0-33-16,-33 34 15,0-34-15,0 0 16,-33-33-16,33 33 16,0-33-1,-34 0 1,34-33-16,-33 0 15,33 0-15</inkml:trace>
  <inkml:trace contextRef="#ctx0" brushRef="#br0" timeOffset="115887.401">29203 11046 0,'-33'33'0,"33"-33"16,-33 34-16,0-1 15,0 0-15,-33 33 16,33 0-16,-33 0 16,33 33-1,-33 1-15,32-34 16,-32 66-16,33-33 15,0 33-15,33 1 16,-33-1-16,33-33 16,0 34-1,33-34-15,0 0 16,33 0-16,-33-33 15,34 1-15,-1-34 16,33 33 0,-33-33-16,0-33 15,0 33 1,1-33-16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33:32.955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2844 9360 0,'-33'0'31,"33"0"-31,-33 33 16,0 0-16,0 0 15,0 0 1,0 33-16,-33 0 15,33 0-15,-34-33 16,34 34-16,0-1 16,-33 0-16,33-33 15,0 0 1,0 0-16,33-33 15,-33 0 1,33-33-16</inkml:trace>
  <inkml:trace contextRef="#ctx0" brushRef="#br0" timeOffset="312.014">2414 9293 0,'0'0'16,"33"34"-16,0 32 15,1 0-15,-1 0 16,0 0-16,0 0 15,0 0 1,0 1-16,0-1 16,0 0-16,0-33 15,0 0-15,0 0 16,-33-33-16,33 0 15,0 0 1</inkml:trace>
  <inkml:trace contextRef="#ctx0" brushRef="#br0" timeOffset="499.2224">3142 9790 0,'33'0'16,"0"0"-16,33-33 15,-33 33 1,33 0-16,-32 0 16,32 0-16,0 0 15</inkml:trace>
  <inkml:trace contextRef="#ctx0" brushRef="#br0" timeOffset="951.6427">3836 9393 0,'67'-33'0,"-34"33"15,0 0-15,0 33 16,33-33-16,-33 33 15,-33 0-15,33 0 16,-33 33 0,0 0-16,0 0 15,0-33-15,-33 34 16,33-1-16,-33-33 31,0 33-31,0-33 16,0 0-16,0-33 15,33 33-15,-33 0 31,66-33-15,-33 0 0,33 0-16,33 0 15,-33 0-15,33 0 16,-33 0-1,0 0-15,33 0 16,1 0-16,-34 0 16,0-33-16</inkml:trace>
  <inkml:trace contextRef="#ctx0" brushRef="#br0" timeOffset="1528.8686">4663 9624 0,'-33'66'16,"33"-33"-1,0 34-15,0-34 16,33 33-1,-33-33-15,33 0 16,0 0-16,1 0 16,-1-33-16,33 0 15,-33 0-15,0-33 16,0 33-1,0-66-15,0 33 16,-33-33-16,33 0 16,-33 32-16,33 1 31,-33 66 0,0 34-31,0-34 16,0 33-1,-33 0-15,33 33 16,0-33-16,-33 34 15,33-34 1,0 33-16,-33-33 16,0 0-1,0 0-15,0 0 16,0-32-16,0-1 15,-33-33-15,32 0 16,1-33 0,0-1-16,33 1 15,0-33-15,0 0 16,0 33-16</inkml:trace>
  <inkml:trace contextRef="#ctx0" brushRef="#br0" timeOffset="1857.4834">5457 9723 0,'33'0'31,"-33"0"-31,66 0 16,-33 0-16,0-33 16,0 33-1,34 0-15,-1 0 16,-33 33-16,33-33 15,-33 0-15</inkml:trace>
  <inkml:trace contextRef="#ctx0" brushRef="#br0" timeOffset="2122.6953">5689 10021 0,'0'0'0,"33"0"16,0 0-16,0-33 16,33 33-1,-33 0-15,33 0 16,-33 0-1,33 0-15,0 0 16,-32 33-16,32-33 16</inkml:trace>
  <inkml:trace contextRef="#ctx0" brushRef="#br0" timeOffset="2387.9072">6648 9790 0,'33'-33'16,"-33"33"-16,33 0 15,33 0-15,-33 0 16,33 33-16,0-33 16,0 0-1,1 0 1,-1 0-16</inkml:trace>
  <inkml:trace contextRef="#ctx0" brushRef="#br0" timeOffset="2918.331">7574 9525 0,'-33'33'16,"33"0"-1,-33 33-15,33-33 16,-34 34-16,34-1 16,0 0-1,0 0-15,34-33 16,-1 33-16,0-33 15,0 0-15,0 0 16,33 0 0,0 1-1,-33-1-15,33-33 16,1 0-16,-34 0 15,0 0-15,33-33 16,-33-1 0,-33 1-16,33 0 15,0 0-15,-33 0 16,0-33-1,-33 66 1,0 0 0,33 0-16,-33 33 15,0-33-15,0 33 16,33 0-1,-33 33-15,33-33 16,0 1-16,33 32 16,-33-33-1</inkml:trace>
  <inkml:trace contextRef="#ctx0" brushRef="#br0" timeOffset="3479.9562">2017 10716 0,'34'33'15,"-1"-33"1,0 0-16,0 0 15,33 0-15,-33 0 16,33 33 0,0-66-16,0 33 15,1 0-15,-1 0 16</inkml:trace>
  <inkml:trace contextRef="#ctx0" brushRef="#br0" timeOffset="3745.1681">3043 10583 0,'0'33'0,"-33"0"15,0 1 1,-1-1-16,1 33 15,0-33-15,0 33 16,0-33 0,0 0-16,0 0 15,33 0-15,0 0 16,-33-33-1,33-33 1</inkml:trace>
  <inkml:trace contextRef="#ctx0" brushRef="#br0" timeOffset="3979.1786">2712 10649 0,'33'34'0,"0"-34"15,0 33-15,0 0 16,0 0-16,0 0 16,34 0-16,-34 0 31,33 0-31,-33 0 15,33 0-15,0 0 16,0-33-16</inkml:trace>
  <inkml:trace contextRef="#ctx0" brushRef="#br0" timeOffset="4400.3975">6615 10815 0,'33'0'16,"-33"0"-16,33 0 15,33 0-15,-33 0 16,33 0-16,0 0 15,0 0 1,34 0-16,-34 0 16,0-33-16,0 33 15</inkml:trace>
  <inkml:trace contextRef="#ctx0" brushRef="#br0" timeOffset="4665.6094">7838 10616 0,'-33'33'0,"0"1"16,0-34-16,0 33 15,0 0 1,0 33-16,-33-33 15,33 0-15,-34 0 16,34 33 0,0-33-16,33 0 15,-33 0-15,33-33 16,-33 34-1</inkml:trace>
  <inkml:trace contextRef="#ctx0" brushRef="#br0" timeOffset="4915.2206">7474 10583 0,'34'33'0,"-1"0"15,-33 1-15,33-1 16,0 0-16,-33 33 16,33 0-1,0-33-15,0 33 16,-33 0-1,33-33-15,0 34 16</inkml:trace>
  <inkml:trace contextRef="#ctx0" brushRef="#br0" timeOffset="6069.6724">2117 11443 0,'33'33'15,"-33"-33"1,33 0-16,-33 0 16,33 0-16,0 0 15,0 0 1,0 0-16,33 0 15,-33 0-15,0 0 16,34 0-16,-1 0 16,-33 0-1,33 0 1,0 0-16,0 0 15,0 0-15,0 0 16,1 0-16,-1-33 16,0 33-1,0 0-15,0 0 16,0 0-16,1 0 15,-1 0-15,0 0 16,33 0 0,-33 0-16,0-33 15,34 33-15,-34 0 16,0 0-16,33 0 15,-33 0 1,33 0-16,-32 0 16,32 0-16,-33 0 15,33 0-15,-33 0 16,0 0-16,34 0 15,-34 0 1,33 0-16,0 0 16,-33 33-1,34-33-15,-1 0 16,-33 0-1,33 0-15,0 0 16,-32 0-16,32 0 16,0 0-16,-33 0 15,33 0-15,1 0 16,-1 33-1,0-33-15,-33 0 16,33 0-16,1 0 16,-1 0-16,33 0 15,-33 0 1,1 0-16,32 0 15,-33 0-15,33 0 16,-32 0-16,32 0 16,-33 0-1,33 0-15,-32 0 16,-1 0-16,0 0 15</inkml:trace>
  <inkml:trace contextRef="#ctx0" brushRef="#br0" timeOffset="6615.6969">3208 12039 0,'0'0'15,"33"0"1,0 33-16,0-33 16,33 0-16,-32-33 15,32 66 1,0-66-16,0 33 15</inkml:trace>
  <inkml:trace contextRef="#ctx0" brushRef="#br0" timeOffset="7052.5165">3836 11741 0,'34'0'0,"-34"-33"16,33 33-16,0 0 15,0 33-15,0-33 16,-33 33-16,33 0 16,0 0-1,-33 0-15,0 33 16,0-33-16,-33 34 15,33-34-15,-33 33 16,0-33 0,0 0-16,0 0 15,0-33-15,-1 33 16,34-33-16,0 33 47,34-33-47,-1 0 15,0 0-15,33 0 16,-33 0-16,0 0 15,33 0 1,-33 0-16,0-33 16,0 33-16</inkml:trace>
  <inkml:trace contextRef="#ctx0" brushRef="#br0" timeOffset="7567.3396">4432 11906 0,'0'66'16,"0"-33"-16,0 1 16,0-1-16,0 0 15,0 33-15,33-33 16,0-33-1,0 33-15,0-33 16,0 0-16,0 0 16,0-33-16,0 33 15,0-33-15,-33-33 16,0 33-1,0 0-15,0-1 16,0 68 46,0-1-62,0 33 16,0 0-16,0 33 16,0-33-16,0 33 15,-33-32 1,33 32-16,-33-33 15,0 0-15,0-33 16,-33 33-16,33-66 16,0 33-1,0-33-15,0-33 16,0 0-16,0 0 15,-1-33-15,68 33 16</inkml:trace>
  <inkml:trace contextRef="#ctx0" brushRef="#br0" timeOffset="7832.5515">5027 12105 0,'0'0'0,"33"-33"16,0 33-16,0 0 15,0 0-15,0 0 16,34 0-16,-34 0 16,0 0-1,0 0-15</inkml:trace>
  <inkml:trace contextRef="#ctx0" brushRef="#br0" timeOffset="8066.562">5192 12270 0,'0'0'16,"34"-33"-16,32 33 15,-33 0-15,33 0 16,0 0-16,0-33 16,0 33-1,-33 0-15</inkml:trace>
  <inkml:trace contextRef="#ctx0" brushRef="#br0" timeOffset="8284.9718">5854 12105 0,'33'0'16,"0"0"-16,0 0 15,33 0-15,0 0 16,1 0-16,-1 0 15,33-33 1,-33 33-16,0 0 16</inkml:trace>
  <inkml:trace contextRef="#ctx0" brushRef="#br0" timeOffset="8518.9823">6846 11939 0,'-33'66'0,"0"-32"16,0-1-16,0 0 16,0 33-16,0 0 15,-33-33-15,32 33 16,1 0-1,0-33-15,0 0 16,33 1 0,0-34-16</inkml:trace>
  <inkml:trace contextRef="#ctx0" brushRef="#br0" timeOffset="8768.5935">6515 11906 0,'33'0'0,"1"33"16,-34 0-16,33 0 15,0 34-15,0-34 16,0 33-16,0 0 15,0-33 1,0 33-16,33-33 16,-33 0-16,0 0 15</inkml:trace>
  <inkml:trace contextRef="#ctx0" brushRef="#br0" timeOffset="8971.4026">7111 12204 0,'33'0'0,"0"0"16,0 0-1,33 0-15,0 0 16,-33 0-16,33 0 15,1 0-15,-1-33 16</inkml:trace>
  <inkml:trace contextRef="#ctx0" brushRef="#br0" timeOffset="9394.6217">7871 11906 0,'0'33'0,"0"0"15,0 34-15,-33-34 16,66 33-16,-33 0 16,0 0-16,33-33 15,-33 33 1,34-33-16,32 33 15,-33-32-15,33-34 16,-33 33-16,0-33 16,33-33-1,-33 33-15,0-34 16,-33-32-16,33 33 15,-33-33-15,-33 33 16,33 0 0,-33 33-1,33 0-15,-33 0 16,0 0-16,0 33 15,0-33-15,33 33 16,-33 33 0,33-33-16,0 0 15</inkml:trace>
  <inkml:trace contextRef="#ctx0" brushRef="#br0" timeOffset="10143.4553">3241 12700 0,'33'0'31,"0"0"-31,33 0 15,-32-33-15,32 33 16,0 0 0,33 0-16,0 0 15,0 0-15,34 0 16,-34 0-16,33 0 15,1 0 1,-1 0-16,-33 0 16,0 0-16,1 0 15,-34 0-15,0 0 16,-33 0-1,-33 0 1</inkml:trace>
  <inkml:trace contextRef="#ctx0" brushRef="#br0" timeOffset="10439.8686">3539 13196 0,'33'-33'15,"0"33"1,-33 0-16,33 0 16,33 0-16,-33-33 15,0 33-15,33 0 16,1 0-1,-34 0-15</inkml:trace>
  <inkml:trace contextRef="#ctx0" brushRef="#br0" timeOffset="10907.8896">4167 12998 0,'33'0'0,"0"0"15,0 0-15,0 0 16,1 0-16,-1 33 16,-33 0-16,33 0 15,-33 0 1,33 0-16,-33 0 15,0 0-15,-33 0 16,0 33-16,0-33 16,-1 1-1,1-1-15,0 0 16,33 0-16,-33-33 15,33 33-15,33-33 47,-33 0-31,33 0-16,0 0 15,1 0-15,32 0 16,-33 0 0,33 0-1,0 0-15,0 0 16,0 0-16,-33-33 15,34 33-15</inkml:trace>
  <inkml:trace contextRef="#ctx0" brushRef="#br0" timeOffset="11391.5113">5887 12667 0,'33'0'0,"0"0"16,0 0-16,33-33 15,0 33-15,1 0 16,32 0-16,0 0 15,0 0 1,1 0-16,-1 0 16,0-33-16,0 33 15,-33 0-15,-33-33 16,0 33-1,1 0-15,-34 0 16</inkml:trace>
  <inkml:trace contextRef="#ctx0" brushRef="#br0" timeOffset="11656.7232">5986 13097 0,'0'0'16,"33"0"-16,0 0 15,33 0-15,-32 0 16,32-33-16,0 33 16,0 0-1</inkml:trace>
  <inkml:trace contextRef="#ctx0" brushRef="#br0" timeOffset="12171.5463">6648 12965 0,'33'0'0,"-33"0"15,33 0-15,0 0 16,0 0-16,0 0 15,0 33-15,0-33 16,-33 33 0,33 33-1,-33-33-15,-33 0 16,0 0-16,0 0 15,0 33 1,0-33-16,0 0 16,0 1-16,0-1 15,0-33-15,0 33 16,33-33-1,33 0 32,-33 0-31,33 0-16,33 0 15,-33 0-15,33-33 16,-33 33-16,33 0 16,0 0-1,1 0 1,-1-33-16,0 33 15,33-34-15,-33 1 16</inkml:trace>
  <inkml:trace contextRef="#ctx0" brushRef="#br0" timeOffset="12561.5638">7607 12667 0,'33'0'16,"0"0"-16,33 0 16,-33-33-1,66 33-15,-32 0 16,-1 0-16,0 0 15,33 0 1,-33-33-16,0 33 16,0 0-16,-32 0 15,-1 0-15,0 0 16,0 0-1,-33 0 1</inkml:trace>
  <inkml:trace contextRef="#ctx0" brushRef="#br0" timeOffset="12826.7757">7772 13097 0,'33'33'15,"-33"-33"-15,33 0 16,0-33-16,34 33 15,-34 0-15,33 0 16,-33 0-16,33 0 16,-33 0-1</inkml:trace>
  <inkml:trace contextRef="#ctx0" brushRef="#br0" timeOffset="13279.196">8301 12932 0,'33'0'0,"0"0"16,1 0-16,32 0 15,-33 33-15,0-33 16,0 33-16,0 0 15,-33 0 1,0 0-16,0 0 16,0 0-1,0 33-15,-33-33 16,0 33-16,0-33 15,0 1 1,33-1-16,-33 0 16,0 0-16,33-33 15,-34 33 1,68-33 15,-1 0-15,0 0-16,33 33 15,-33-66-15,33 66 16,-33-33-1,33 0-15,0 0 16,1 0-16,-34 33 16,0-33-16</inkml:trace>
  <inkml:trace contextRef="#ctx0" brushRef="#br0" timeOffset="15120.0786">4134 14519 0,'33'66'16,"-66"0"-1,33-33-15,0 34 16,0-1-16,0-33 16,0 33-1,33-33-15,-33 0 16,33-33-16,0 0 15,0 33-15,0-66 16,1 33 0,-34-33-16,33 0 15,0 0-15,0-33 16,-33 33-16,33-34 15,0 34 1,-33 0-16,0 0 16,0 99 46,0 1-62,-33-1 16,33 0-1,-33 33-15,33 0 16,0-33-1,0 34-15,0-34 16,0 33-16,0-33 16,-33 0-16,33 0 15,0-33-15,-33 1 16,33-1-1,-33 0-15,-1-33 16,1 0-16,0-33 16,0 0-16,-33-1 15,33 1 1,0 0-16,33 0 15</inkml:trace>
  <inkml:trace contextRef="#ctx0" brushRef="#br0" timeOffset="15463.294">4862 14784 0,'33'-33'16,"0"33"-1,33 0-15,-33 33 16,0-33-16,33 0 15,-33 0 1,0 0-16,1 0 16</inkml:trace>
  <inkml:trace contextRef="#ctx0" brushRef="#br0" timeOffset="15697.3045">4895 15081 0,'66'0'16,"-33"0"-16,33 0 15,0 0-15,-33 0 16,67 0-16,-67-33 16,33 33-16</inkml:trace>
  <inkml:trace contextRef="#ctx0" brushRef="#br0" timeOffset="16024.9192">5953 14254 0,'33'34'16,"-33"-1"-16,0 33 15,0 0-15,0-33 16,0 33-16,33-33 16,-33 33-1,0-33-15,0 34 16,33-34-16,-33 0 15</inkml:trace>
  <inkml:trace contextRef="#ctx0" brushRef="#br0" timeOffset="16290.1311">5755 14949 0,'33'-33'0,"0"33"15,0 0-15,0 0 16,33 0-16,0 0 15,-33 0-15,0 0 16,34 0 0,-34 0-16</inkml:trace>
  <inkml:trace contextRef="#ctx0" brushRef="#br0" timeOffset="16773.7528">5920 15147 0,'33'-33'16,"0"33"-1,0 0-15,0-33 16,33 33-16,-32 33 15,-1-33 1,0 0 0,-33 33-16,33-33 15,-33 67 1,0-34-16,0 33 15,-33-33 1,0 0-16,0 0 16,-1 0-16,1 0 15,0-33-15,33 33 16,-33-33-1,66 0 17,0 0-17,0 0-15,34 0 16,-1 0-1,-33 0-15,33 0 16,0 0-16,0 0 16,-33-33-16,34 0 15</inkml:trace>
  <inkml:trace contextRef="#ctx0" brushRef="#br0" timeOffset="17101.3675">7144 14883 0,'-33'33'16,"0"0"-16,33 0 16,-33 0-16,-1 0 15,1 0-15,0 33 16,0 1-1,-33-1-15,33-33 16,0 33-16,33-33 16,-33-33-16,33 0 31</inkml:trace>
  <inkml:trace contextRef="#ctx0" brushRef="#br0" timeOffset="17366.5794">6846 14850 0,'33'33'0,"0"33"15,0-33-15,0 33 16,0 0-16,1 0 16,32 1-16,-33-1 15,0-33 1,0 33-16,0-33 15,0 0-15,0-33 16</inkml:trace>
  <inkml:trace contextRef="#ctx0" brushRef="#br0" timeOffset="17662.9927">7607 14883 0,'0'66'0,"0"-33"16,33 33-16,-33-33 15,0 33-15,0 1 16,0-1-16,0-33 16,0 33-1,0-33-15,0 0 16,0-33-1</inkml:trace>
  <inkml:trace contextRef="#ctx0" brushRef="#br0" timeOffset="17912.6039">7474 15114 0,'67'0'16,"-34"0"-16,0 0 15,33 0-15,0 0 16,-33 33-16,33-66 15,-33 33 1,34 0-16</inkml:trace>
  <inkml:trace contextRef="#ctx0" brushRef="#br0" timeOffset="18599.0347">8004 14883 0,'33'0'0,"-33"-33"15,33 0-15,0 33 16,33 0-16,-33 0 15,33 0-15,-33 0 16,0 33 0,0 0-16,1-33 15,-1 33-15,-33 0 16,0 0-16,0 0 15,-33 33 1,-1-33 0,1 0-16,0-33 15,33 0-15,-33 33 16,0-33-16,0 0 15,33 0 1,0 0 46,33 0-62,0 0 16,0 0-16,33 34 16,-32-34-16,-1 33 15,0 0 1,0 0-16,-33 33 15,33-33-15,-33 33 16,0-33-16,0 0 16,-33 0-16,0 33 15,33-66 1,-66 34-16,32-1 15,-32-33-15,33 33 16,0-33-16,-33 33 16,33-66-1,0 33-15,0 0 16,33-33-16,0 33 15</inkml:trace>
  <inkml:trace contextRef="#ctx0" brushRef="#br0" timeOffset="20018.6984">11179 9690 0,'-33'33'31,"33"1"-16,-33 32-15,-1-33 16,-32 0 0,33 33-16,0-33 15,-33 33-15,33-33 16,0 33-1,0-33-15,0 1 16,0-34 0,0 33-16,33-33 15,0 33 1,0-66-1,0 0-15,0-34 16</inkml:trace>
  <inkml:trace contextRef="#ctx0" brushRef="#br0" timeOffset="20330.7124">10716 9624 0,'33'33'31,"0"0"-31,0 34 16,0-1-16,0-33 15,0 33 1,0 0-1,0 0-15,0-33 16,-33 33-16,33-33 16,0 1-16,-33-1 15,34 0 1,-1 0-16,0-33 15,0 0-15,-33 0 16</inkml:trace>
  <inkml:trace contextRef="#ctx0" brushRef="#br0" timeOffset="20564.7229">11509 10087 0,'33'0'16,"1"0"-16,-1 0 15,0 0-15,33 0 16,0 0-16,-33 0 15,33 0 1</inkml:trace>
  <inkml:trace contextRef="#ctx0" brushRef="#br0" timeOffset="21017.1432">12072 9790 0,'66'-67'15,"-33"67"-15,0 0 16,33-33-16,0 33 16,-33 33-16,0-33 15,0 34 1,0 32-16,-33-33 15,0 33-15,0 0 16,0 0-16,-33 0 16,33 0-16,-33 1 15,0-34 1,0 0-1,0 0-15,33 0 16,-33 0-16,33-33 16,33 33 30,-33-33-46,33 0 16,33 0-16,-33 0 16,34 0-1,-34 0-15,33 0 16,-33 0-1</inkml:trace>
  <inkml:trace contextRef="#ctx0" brushRef="#br0" timeOffset="21578.7684">12832 10021 0,'-33'66'16,"33"0"-1,0-33-15,33 1 16,-33-1-16,33 0 16,0 0-1,1 0-15,-1-33 16,0 0-16,0-33 15,0 33-15,0-33 16,0 0-16,0 0 16,-33-1-1,33 1-15,-33 0 16,33 33 31,-33 66-32,0-32-15,0 32 16,0 33-16,0 0 15,-33 0-15,33 1 16,-33-1 0,0-33-16,0 0 15,33 0-15,-33-33 16,0 0-1,0 0-15,0-33 16,0 0 0,-1 0-16,1-33 15,-33 0-15,66-33 16,-33 33-16,33-33 15,33 33 1,0-33-16</inkml:trace>
  <inkml:trace contextRef="#ctx0" brushRef="#br0" timeOffset="21843.9803">13527 10186 0,'33'0'0,"-33"0"15,33-33-15,33 33 16,-33 0-16,0 0 16,0 0-16,0 0 15,0 0-15</inkml:trace>
  <inkml:trace contextRef="#ctx0" brushRef="#br0" timeOffset="22077.9908">13692 10418 0,'66'-33'0,"-33"33"16,0 0-16,34 0 16,-1 0-16,-33-33 15</inkml:trace>
  <inkml:trace contextRef="#ctx0" brushRef="#br0" timeOffset="22577.2132">14288 9955 0,'33'-66'0,"0"66"16,33-33-16,0 33 15,-33 0-15,33 0 16,-33 0-16,0 33 16,0 0-1,-33 0-15,0 0 16,33 0-16,-66 0 15,33 33-15,-33 0 16,0-32 0,33 32-16,-33-33 15,0 33-15,33-33 16,-33 0-1,33 0-15,0 0 32,0-33-1,33 0-16,0 0 1,0 0-16,33 0 16,1 0-16,-34 0 15,33 0-15,0 0 16,-33 0-16,0 0 15</inkml:trace>
  <inkml:trace contextRef="#ctx0" brushRef="#br0" timeOffset="23170.0398">10484 10947 0,'33'0'15,"-33"0"1,33 0-16,33 0 15,-33 0-15,34 0 16,-34 0 0,33 0-16,0 0 15,0 0-15</inkml:trace>
  <inkml:trace contextRef="#ctx0" brushRef="#br0" timeOffset="23466.4531">11509 10848 0,'-33'66'31,"-33"-33"-31,66 0 16,-66 0-16,33 33 16,0-32-1,-33 32-15,33-33 16,33 0-1,-33-33-15,33 0 16,0-33 0</inkml:trace>
  <inkml:trace contextRef="#ctx0" brushRef="#br0" timeOffset="23731.665">11113 10815 0,'0'0'31,"33"0"-31,0 33 16,0 0-16,33 0 15,-33 0 1,33 33-1,-33-33-15,33 0 16,-33 1-16,34-1 16,-34 0-16,0 0 15,0-33 1</inkml:trace>
  <inkml:trace contextRef="#ctx0" brushRef="#br0" timeOffset="24168.4846">14089 11113 0,'33'-34'16,"0"34"-16,33 0 15,1 34-15,-1-34 16,0 0-16,0 0 15,0 33 1,0-33-16,-33 0 16</inkml:trace>
  <inkml:trace contextRef="#ctx0" brushRef="#br0" timeOffset="24464.8979">15147 10881 0,'-33'33'31,"0"-33"-15,0 33-16,-33 0 15,33 33 1,-33-33-16,33 1 16,0-1-16,0 0 15,0-33-15,33 33 16,0-33-1,0 0 1</inkml:trace>
  <inkml:trace contextRef="#ctx0" brushRef="#br0" timeOffset="24730.1098">14817 10782 0,'0'66'32,"33"-33"-32,0 0 15,-33 33-15,33-33 16,0 33-1,0-32-15,0 32 16,-33-33-16,33 33 16,-33-33-16,33 0 15</inkml:trace>
  <inkml:trace contextRef="#ctx0" brushRef="#br0" timeOffset="25915.763">10385 11609 0,'33'0'15,"0"-33"1,-33 33-16,33 0 16,0 0-16,0 0 15,0 0 1,0 0-16,0 0 15,1-34-15,-1 34 16,33 0-16,-33 0 16,0 0-1,33 0-15,-33 0 16,33 0-16,-33 0 15,34 0-15,-34 0 16,33 0 0,0 0-16,0 0 15,0 0-15,0 0 16,0 0-16,1 0 15,-1-33-15,0 33 16,0 0 0,0 0-16,0 0 15,34 0-15,-34 0 16,0 0-1,0 0 1,0 0-16,0 0 16,0 0-16,1 0 15,32 0-15,-33 0 16,33 0-16,-33 0 15,34 0 1,-34 0-16,0 0 16,0 0-16,33 0 15,-33 0-15,34 0 16,-34 33-16,33-33 15,-33 0 1,0-33-16,33 33 16,-32 0-16,-1 0 15,33 0-15,-33 0 16,33 0-1,1 0-15,-34 0 16,33 0-16,0 0 16,-33 0-16,0 0 15,34 0-15,-34 0 31,0 0-31,0 0 16,0 0-16,-33 0 16,0 0-16,0 0 15,0 0 1</inkml:trace>
  <inkml:trace contextRef="#ctx0" brushRef="#br0" timeOffset="26446.1868">11079 12303 0,'0'0'0,"34"0"16,32 0-16,0 0 15,0 0-15,0 0 16,0 0-16,-33-33 16,33 33-1</inkml:trace>
  <inkml:trace contextRef="#ctx0" brushRef="#br0" timeOffset="26867.4057">11675 12005 0,'33'-33'16,"0"0"-16,0 33 16,33 0-16,-33 0 15,33 33-15,-33-33 16,0 33-1,1 1-15,-34-1 16,0 33-16,0-33 16,0 33-16,-34-33 15,1 33-15,0-33 16,0 0-1,0 0-15,33 0 16,-33-33-16,33 34 16,0-34 30,33 0-30,0 0-16,0 0 16,33 0-16,-32 0 15,32 0 1,-33 0-16,33-34 15,-33 34-15</inkml:trace>
  <inkml:trace contextRef="#ctx0" brushRef="#br0" timeOffset="27444.6316">12402 12138 0,'0'66'0,"0"-33"15,0 0-15,0 0 16,33 33-16,-33-33 16,0 0-16,33 0 15,1-33 1,-1 0-16,0 0 15,0 0 1,0-33-16,0 33 16,0-33-16,-33 0 15,33-33 1,-33 33-16,33 0 15,-33 0 1,33 66 31,-33 33-47,0 0 15,0 0-15,-33 34 16,33-1 0,-33 0-16,33-33 15,-33 0-15,0 1 16,0-1-16,0-33 15,0 0-15,0 0 16,0-33 0,-1 0-16,1 0 15,-33-33-15,33 0 16,0 0-1,0 0 1,33 0-16,0-1 16</inkml:trace>
  <inkml:trace contextRef="#ctx0" brushRef="#br0" timeOffset="27787.847">13130 12303 0,'33'0'16,"0"-33"-16,0 33 16,0 0-16,0 0 15,0 0-15,0 0 16,1 0-16</inkml:trace>
  <inkml:trace contextRef="#ctx0" brushRef="#br0" timeOffset="28053.0589">13262 12535 0,'66'-33'15,"-33"33"-15,34 0 16,-34-34-1,33 34-15,-33 0 16,33-33-16</inkml:trace>
  <inkml:trace contextRef="#ctx0" brushRef="#br0" timeOffset="28333.8715">13891 12270 0,'0'0'16,"33"0"-16,0 0 15,0 0-15,0 0 16,33 0-16,-33 0 16,33 0-16,0-33 15,-32 33 1</inkml:trace>
  <inkml:trace contextRef="#ctx0" brushRef="#br0" timeOffset="28630.2848">14817 12138 0,'0'66'0,"-33"-33"16,0-33-16,-1 66 16,1-33-16,-33 0 15,33 0-15,0 0 16,0 34-1,0-67-15,33 33 16,-33 0-16,33-33 16,-33 0-16</inkml:trace>
  <inkml:trace contextRef="#ctx0" brushRef="#br0" timeOffset="28895.4967">14552 12072 0,'0'0'16,"33"33"-16,0 0 15,0 33-15,-33-33 16,33 33-16,0-33 16,1 33-16,-1-33 15,0 0 1,0 1-16,-33-1 15</inkml:trace>
  <inkml:trace contextRef="#ctx0" brushRef="#br0" timeOffset="29191.91">15214 12105 0,'33'33'16,"-33"33"-1,0-33-15,0 0 16,0 33-16,0-33 15,-33 0 1,33 33-16,0-32 16,0-1-16,0 33 15,0-66 1</inkml:trace>
  <inkml:trace contextRef="#ctx0" brushRef="#br0" timeOffset="29425.9205">14982 12303 0,'33'0'15,"0"0"-15,0 0 16,0 0-16,33 0 16,1 0-16,-34 33 15,33-33-15,-33 0 16</inkml:trace>
  <inkml:trace contextRef="#ctx0" brushRef="#br0" timeOffset="29946.145">15544 12039 0,'33'-34'0,"0"34"16,0 0-16,34 0 15,-34 0 1,0 0-16,0 34 16,0-34-1,-33 33-15,33 0 16,-33 0-16,0 0 15,0 33-15,0-33 16,-33 0-16,33 33 16,-33-33-16,0 0 15,33 0-15,-33 1 16,33-1-16,-33-33 15,33 33 1,0-33 46,33 0-46,0 0-16,-33 0 16,33 0-16,33 0 15,-33 0-15,0 0 16,0-33-1,0 33-15,0 0 16,-33 0-16,33 0 16,-33 0-16</inkml:trace>
  <inkml:trace contextRef="#ctx0" brushRef="#br0" timeOffset="30868.5865">11278 12766 0,'33'0'31,"0"0"-15,0 0-16,0 0 15,0-33 1,33 33-16,1 0 16,-1 0-16,33 0 15,-33 0-15,33 0 16,34 0-1,-34 0-15,33 33 16,-33-33-16,0 0 16,1 0-16,-34 0 15,0 0 1,0 0-1,0 0-15,-33 0 16,0 0-16</inkml:trace>
  <inkml:trace contextRef="#ctx0" brushRef="#br0" timeOffset="31211.8019">11344 13163 0,'0'0'15,"33"-33"1,0 33-16,33 0 15,-33 0-15,34 0 16,-34 0 0,0 0-16,33 0 15</inkml:trace>
  <inkml:trace contextRef="#ctx0" brushRef="#br0" timeOffset="31695.4236">11939 13064 0,'33'-33'16,"0"33"-16,1 0 15,-1 0-15,33 33 16,-33-33-16,-33 0 15,33 33-15,0-33 16,-33 33 0,33 33-1,-33-33 1,-33 0-16,33 0 15,-33 33 1,0-32-16,0-1 16,0 0-16,0-33 15,33 33-15,-33-33 16,33 33-1,0-33 17,33 0-17,0-33-15,0 33 16,33 0-1,-33 0-15,33 0 16,0 0-16,-33 0 16,0 0-16,34 0 15,-1-33 1,-33 0-16</inkml:trace>
  <inkml:trace contextRef="#ctx0" brushRef="#br0" timeOffset="32241.4481">14023 12700 0,'66'-33'0,"0"33"16,-33 0-16,33 0 16,34 0-16,-34 0 15,0 0-15,0 0 16,0 0-1,0 0-15,1 0 16,-1 0-16,0 0 16,-33 0-16,-33 0 15,33 0 1</inkml:trace>
  <inkml:trace contextRef="#ctx0" brushRef="#br0" timeOffset="32537.8614">14056 13097 0,'66'0'16,"-33"0"-16,33 33 16,-33-33-16,1 0 15,32 0-15</inkml:trace>
  <inkml:trace contextRef="#ctx0" brushRef="#br0" timeOffset="33084.886">14585 12965 0,'66'0'0,"-33"0"16,0 0-16,1 0 16,-1 0-16,-33 0 15,33 33-15,-33-33 31,0 66-15,0-33-16,0 0 16,-33 0-16,0 0 15,33 0 1,-34 0-16,1 0 15,0 0-15,33 0 16,-33-33-16,33 34 16,33-34 46,-33 0-62,33 0 16,0 33-1,1-33 1,-1 0-16,0 0 15,0 0-15,33 0 16,-33 0-16,0 0 16,0 0-1,0-33-15,33-1 16,-33 1-16</inkml:trace>
  <inkml:trace contextRef="#ctx0" brushRef="#br0" timeOffset="33507.105">15511 12898 0,'0'0'16,"33"0"-16,-33 0 16,33 0-1,33 0 1,-32 0-16,32 0 15,0 0-15,0 0 16,-33 0-16,33 0 16,0 0-16,-33 0 15,1 0 1,-34 0-16,33 0 15</inkml:trace>
  <inkml:trace contextRef="#ctx0" brushRef="#br0" timeOffset="33819.119">15610 13196 0,'0'0'0,"33"0"15,1 0-15,-1 0 16,0 0-16,0 0 15</inkml:trace>
  <inkml:trace contextRef="#ctx0" brushRef="#br0" timeOffset="34365.1435">16107 13097 0,'33'0'0,"0"0"15,0 0 1,-33 0-16,33 0 15,0 0-15,-33 33 32,33 0-17,-66 33 1,33-66-16,-33 33 15,33 0-15,-33 0 16,0 0 0,0-33-16,0 0 15,33 34-15,-34-34 16,34 33-1,34-33 17,-34 0-17,33 0-15,0 0 16,0 0-1,0 0-15,0 0 16,0 0-16,0 0 16,0 33-16,0-33 15,0 0 1,-33 0-1,33 0-15</inkml:trace>
  <inkml:trace contextRef="#ctx0" brushRef="#br0" timeOffset="36689.6478">11774 14585 0,'33'33'16,"-33"0"-1,0 0 1,0 34-16,0-1 15,0 0 1,0-33-16,33 0 16,-33 0-16,33 0 15,0 0-15,0-33 16,0 0-16,0-33 15,1 33 1,-1-33-16,0 0 16,-33-33-16,33 33 15,0-33-15,0 33 16,-33-1-1,0 101 48,0-1-63,-33 0 15,33 0-15,0 33 16,0 0-16,-33 1 16,33-1-16,0 0 15,-33-33 1,33 33-1,-33-32-15,0-1 16,-1 0-16,1-33 16,0 0-16,-33 0 15,33-33 1,-33 0-16,33-33 15,0 33-15,-33-33 16,33 0-16,33 0 16,0 0-16,0-33 15,33 33 1</inkml:trace>
  <inkml:trace contextRef="#ctx0" brushRef="#br0" timeOffset="37095.266">12601 14949 0,'0'33'16,"33"-33"-16,0 0 15,0 0-15,0 0 16,0 0-16,33 0 16,-33 0-1,0 0-15,1 33 16,-1-33-16,0 0 15</inkml:trace>
  <inkml:trace contextRef="#ctx0" brushRef="#br0" timeOffset="37360.4779">12766 15280 0,'33'33'16,"33"-33"-16,-33 0 15,34 0-15,-1 0 16,-33-33-16,33 33 16,0-33-16</inkml:trace>
  <inkml:trace contextRef="#ctx0" brushRef="#br0" timeOffset="37719.294">13758 14288 0,'0'33'31,"33"0"-31,-33 33 15,0 0-15,0-33 16,0 33 0,0 0-16,33 0 15,-33 1-15,0-1 16,0-33-16,0 0 15</inkml:trace>
  <inkml:trace contextRef="#ctx0" brushRef="#br0" timeOffset="38000.1066">13494 15147 0,'66'0'15,"-33"-33"-15,0 33 16,33 33-16,0-33 15,0 0-15,-32 0 16,32 0 0,-33 0-16,0 33 15</inkml:trace>
  <inkml:trace contextRef="#ctx0" brushRef="#br0" timeOffset="38499.329">13626 15379 0,'0'0'16,"33"-33"-16,33 33 15,-33 0-15,33 0 16,-32 0-16,-1 0 16,0 0-16,0 33 15,0-33 1,-33 33-16,0 33 15,0 0 1,-33-33-16,0 33 16,0-32-1,0-1-15,-1 0 16,1 0-16,0-33 15,0 33-15,33 0 16,-33-33-16,66 0 62,0 0-46,0 0-16,0 0 16,34 33-1,-1-33-15,0 0 16,-33 0-16,33 0 15,-33-33-15</inkml:trace>
  <inkml:trace contextRef="#ctx0" brushRef="#br0" timeOffset="38904.9472">14883 15214 0,'0'33'0,"-33"0"16,0 0-16,33 33 16,-33-33-16,0 0 15,-1 33-15,1 0 16,0-33-1,0 34-15,0-34 16,33 33-16,-33-33 16,33-33-16,-33 33 15,33-33 1,0-66-1,0 33 1</inkml:trace>
  <inkml:trace contextRef="#ctx0" brushRef="#br0" timeOffset="39185.7598">14585 15147 0,'0'33'15,"33"-33"1,-33 34-16,33-1 16,0 0-16,0 33 15,-33-33 1,34 33-16,-1 0 15,-33-33-15,33 33 16,0-33-16,0 1 16,0-34-16,-33 33 15,33-33 1</inkml:trace>
  <inkml:trace contextRef="#ctx0" brushRef="#br0" timeOffset="39419.7703">15081 15478 0,'33'0'0,"0"0"15,0 0-15,34 0 16,-34 0-16,0 0 16,0 0-1,0-33-15,33 33 16</inkml:trace>
  <inkml:trace contextRef="#ctx0" brushRef="#br0" timeOffset="39747.385">15776 14883 0,'33'0'16,"-33"66"15,0 0-15,0 0-1,0 0 1,0 1-16,0-1 15,0 33-15,0-33 16,0 0-16,33 0 16,-33 0-1,0-32-15,33-1 16,-33 33-1</inkml:trace>
  <inkml:trace contextRef="#ctx0" brushRef="#br0" timeOffset="43616.3586">24077 8665 0,'-33'0'0,"0"0"16,0 33-1,33 0-15,0 0 16,0 33 0,33-32-1,0-34 1,-33 0-1,33 0-15,0-34 16,-33 34-16,33-33 16,-33 0-1,-33-33 1,33 66-1,-33-33-15,0 66 16,33-33-16,-33 33 16,33-33-16,-33 33 15,33 0-15,0 34 31,33-34-15,-33 0-16,33-66 16,-33 33-16,33-33 15,0-1-15,-33 1 16,0 0-1,0 0 1,0 0-16,-33 0 16,33 33-16,-33 0 15,33 33 1,-33 0-1,33 33 1,0-33 0,0 1-1,0-1-15,33-33 16,-33 0-1,33 0-15,0-33 16,-33 33-16,0-34 16,33 1-1,-33-33 1,-33 33-1,0 33 1,33 0-16,-33 33 16,33 33 15,0-33-16,0 1 1,33-1 0,-33-33-16,33 0 15,-33-33 1,33-1-1,-33 1 1,0-33 0,-33 33 15,33 66-16,-33 0 1,33 0 0,0 0-1,33 1 1,-33-34-1,33 0-15,-33 0 16,33-34 0,-33 1-1,0-33 1,0 33-1,-33 33 17,0 33-17,33 33 1,0-33 15,33 1-15,-33-34-1,33 0-15,-33-34 16,33 1 15,-66-33-15,33 66-1,-33 33 16,66 0 16,-33-66-47</inkml:trace>
  <inkml:trace contextRef="#ctx0" brushRef="#br0" timeOffset="46206.0748">25565 8169 0,'67'-33'16,"-67"33"-16,33-33 15,-33-33 1,-33 66 0,33-33-16,-34 33 15,34 0-15,-33 0 16,0 33-1,33 0-15,-33-33 16,33 66 0,0 0-1,0-66 1,33 0-16,-33 0 15,33 0-15,-33-33 16,33 0-16,1 33 16,-34-66-1,0 33 1,0 0-1,-34 33-15,34-33 16,-33 66-16,33-33 16,-33 0-16,33 33 15,-33 33 16,33-33-15,33 0 0,-33-33-16,0 0 15,33 0-15,-33-33 16,33 33-1,1-66 1,-34 0 0,-34 33-1,34 33-15,-33 0 16,33 0-1,-33 0-15,33 33 16,-33 0 0,33 0-16,0 0 15,0 0 1,33-33-1,0 0 1,-33 0 0,0-33 15</inkml:trace>
  <inkml:trace contextRef="#ctx0" brushRef="#br0" timeOffset="48047.9575">22688 9360 0,'-33'-33'16,"0"33"0,33 33-16,0-33 15,-33 33-15,33 0 16,0 0-16,0 0 15,0 0 1,33 33 0,-33-66-16,33 0 15,0-33-15,0 0 16,-33 0-1,33 33-15,-33-66 16,0 0 0,-33 66-1,0-33-15,33 33 16,-33 33-1,0 0 1,0 0-16,0 0 16,33 0-16,0 0 15,0 0 16,33-33-31,-33 0 16,33 0-16,0-33 16,0 33-16,-33-33 15,33 0-15,-33 0 31,-33-33-15,33 33-16,-33 33 16,0 0-16,33 0 15,-33 33-15,0 0 16,33 0-1,0 0-15,0 0 16,33 0 0,-33 0-16,33-33 15,-33 0 1,33-33-1,0 33-15,-33-33 16,33 33-16,-33-66 16,0 0 15,0 33-16,-33 33-15,33 33 16,-33-33-16,33 33 16,-33 0-16,33 0 15,0 33 1,33-66-1,-33 0 1,33 0-16,-33 0 16,0 0-16,33-33 31,-33 0-16</inkml:trace>
  <inkml:trace contextRef="#ctx0" brushRef="#br0" timeOffset="50216.4548">23978 8830 0,'33'-33'16,"0"33"-1,-33-33-15,33 33 16,0 0-16,0-33 16,0 33-1,0-33-15,0 33 16,34-33-1,-34 0-15,33 33 16,0-33-16,-33 0 16,33 0-1,0 0-15,0 0 16,1 0-16,-1 33 15,-33-33-15,33-1 16,0 1-16,0 0 16,0 0-1,1 0-15,-1 0 16,0 0-16,0 0 15,33 0-15,-33 0 16,1 0-16,-1-33 16,0 33-1,0-1-15,0 1 16,33 0-16,-33-33 15,34 33-15,-34 0 16,33 0 0,-33 0-16,0-33 15,0 33 1,1 0-16,32-34 15,-33 34-15,0-33 16,33 33 0,-32 0-16,32-33 15,-33 33-15,0-33 16,33 0-16,-33 32 15,34 1-15,-34-33 16,0 0 0,33 33-16,0-33 15,-33 0-15,34 33 16,-34-33-16,33-1 15,-33 34 1,33-33-16,-32 33 16,32 0-16,0-33 15,-33 33-15,-33 0 16,33 0-16,-33 33 15,1-33 1,-1 33-16,0-34 16,-66 34 30,0 0-30,-1 0-16,34 0 16,-66-33-16,33 33 15,0 0-15,0 0 16,0 0-16,-33 0 15,33 0-15,-33 0 16,33-33 0,-1 33-16,1 0 15,0 0-15,33 0 16,0 0-16,0 0 47,33 0-32,0 0-15,-33 0 16,67 0-16,-34-33 15,33 33-15,-33 0 16,33 0-16,-33 0 16,33 0-1,-33 0-15,34 0 16,-34 0-1,-33 0-15,33 0 16,-33 0-16,33 0 16,-33 0-1,33 33 16,-33 0-15,0 0 0,0 34-16,0-34 15,0 0-15,0 33 16,-33-33-16,33 33 15,0 0-15,0-33 16,-33 34 0,33-1-16,0-33 15,0 33-15,0-33 16</inkml:trace>
  <inkml:trace contextRef="#ctx0" brushRef="#br0" timeOffset="53336.5948">24143 8698 0,'-33'33'31,"33"-33"-16,-33 0 1,0 33 0,33-33-1,-33 33 1,0-33-1,33 0 1,-33 0 0,33 33-16,-33-33 15,0 0-15,33 0 16,-33 0-1,33 34-15,-33-34 16,-1 0 0,34 33-1,-33-33-15,33 0 16,-33 0-16,33 33 15,-33-33-15,0 0 16,33 33-16,-33-33 16,0 0-1,33 0-15,-33 33 16,33-33-16,-33 0 15,33 33-15,-33-33 16,0 0 0,0 0-16,33 33 15,-33-33-15,33 0 16,-34 0-16,34 33 15,-33-33 1,0 0-16,33 33 16,-33-33-16,33 0 15,-33 0 1,0 33-16,33-33 15,-33 0 1,0 33-16,33-33 16,-33 0-16,0 33 15,33-33-15,-33 0 16,33 33-16,-33-33 15,0 0 1,0 33-16,33-33 16,-34 0-16,1 0 15,33 34-15,-33-34 16,0 0-1,33 33-15,-33-33 16,0 0-16,33 33 16,-33-33-16,0 33 15,0-33-15,33 0 16,-33 33-16,0-33 15,33 0 1,-33 33-16,0-33 16,0 0-16,-1 33 15,1-33-15,0 33 31,0-33-31,33 0 16,-33 33-16,0-33 16,0 0-16,0 33 15,0-33-15,0 33 16,0-33-1,0 0-15,33 33 16,-33-33-16,-1 0 16,1 33-16,0-33 15,0 0 1,0 34-16,33-34 15,-33 0-15,0 33 16,0-33-16,0 33 16,0-33-1,0 33-15,0-33 16,0 33-16,0-33 15,-1 33-15,-32-33 16,33 0-16,0 33 16,0-33-1,0 33 1,0-33-16,0 33 15,0-33-15,-33 33 16,33-33-16,0 33 16,-1-33-1,1 33-15,0-33 16,0 33-16,0 0 15,-33-33-15,33 34 16,0-34-16,0 33 16,0-33-1,-33 33-15,33 0 16,-1-33-16,1 33 15,0 0-15,0-33 16,-33 33-16,33-33 16,0 33-1,0 0-15,-33-33 16,33 33-16,0 0 15,-34 0-15,34-33 16,0 33 0,0 0-16,0-33 15,-33 34 1,33-1-16,-33 0 15,33-33-15,0 33 16,0 0 0,-34 0-16,34 0 15,0-33-15,0 33 16,-33 0-16,33 0 15,0 0-15,-33 0 16,33-33 0,0 33-16,0 1 15,-1-1-15,-32 0 16,33 0-16,0-33 15,0 33 1,0 0-16,0 0 16,-33-33-16,33 33 15,33-33-15,-33 33 16,0-33-16,-1 33 15,34-33 1,-33 0 0,66-66 30,1 33-14,-34-33-32,33 33 15,-33-33-15,33 33 16,0-34-16,0 1 15,0 33 1,0 0-16,-33 0 16,33 0-16,-33 33 15,33-33 1,-66 66 31,33-33-47,-33 33 15,33 0-15,-33 0 16,0 0-16,33 0 15,-33 0 1,33 0-16,-33 1 16,0-1-16,33 33 15,-33-33-15,33 0 16,-34 33 15,34-33-15,0 0 46,34-33-46,-1-33-16,-33 33 15,33 0-15,33 33 16,-33-33-16,33 0 15,-33 0 1,0 0-16,0 33 16,33-33-16,-32 0 15,-1 33-15,0-33 16,0 0-16</inkml:trace>
  <inkml:trace contextRef="#ctx0" brushRef="#br0" timeOffset="55754.7033">24044 11476 0,'0'-33'47,"-33"33"-16,33 0-15,-33 66-1,33-33 1,33-33 15,0 0-15,-33 0-16,33 0 15,-33-33-15,33 0 31,-66 0-15,33 0 0,-33 33-1,33 0 1,-33 33-1,33 0 1,0 33 0,0-32 15,33-1-16,-33-33-15,33-33 16,-33 33-16,33-67 16,-33 34 15,-33 0-16,33 0-15,-33 33 16,33 0-16,-33 0 16,0 33-1,33 33 1,0 1-1,33-34 1,-33-33 0,33 0-1,-33 0 1,33-33-16,-33 33 15,33-67 1,-33 34 0,-33 0-1,33 0 1,-33 33-16,33 33 15,-33 0 17,33 0-1</inkml:trace>
  <inkml:trace contextRef="#ctx0" brushRef="#br0" timeOffset="60902.9249">25532 10683 0,'-33'-34'15,"0"68"1,33-1 0,0 33-1,0-33 1,33-33-1,0 0 1,-33 0-16,33 0 16,-33-33-16,0 0 46,-33 0-30,33 0-16,-33 33 16,33 0-16,-33 33 15,33 33 16,0-33-31,0 0 16,0-33 0,33 33-16,0-66 15,-33 33-15,33 0 16,0 0-16,-33-33 15,34 33 1,-34-66 0,-34 66-16,34-33 15,-33 33-15,33 0 16,-33 0-16,33 0 15,-33 33 1,33 0 0,0 0 15,0 0-31</inkml:trace>
  <inkml:trace contextRef="#ctx0" brushRef="#br0" timeOffset="62215.3755">22589 12138 0,'0'0'15,"-33"0"1,33 33-1,0 0 17,33 0-17,-33-33-15,33 0 16,-33 0-16,33 0 15,-33-33 1,33 33-16,-33-33 16,0 0 15,-33 0-31,0 33 15,0 0 1,33 0-16,-33 0 16,33 33-16,0 33 15,0-33 1,33-33 15,0 0-31,-33 0 16,33-33-16,0 0 15,-33 33-15,0-66 31,0 66-31,-33-33 16,0 33-16,33 0 16,-33 33-16,0 0 15,0 0 1,33-33-16,-33 33 15,33 0 1,33-33 0,0 0-16</inkml:trace>
  <inkml:trace contextRef="#ctx0" brushRef="#br0" timeOffset="63900.2403">23945 11476 0,'0'0'78,"33"0"-78,-33-33 16,33 33-1,0 0-15,0-33 16,0 33-16,33-33 16,-33 0-16,0 33 15,34-33 1,-1 0-16,0 0 15,0 0-15,0 0 16,0 0-16,0 0 16,-32-1-1,32 1-15,0 0 16,0-33-1,0 33-15,-33 33 16,33-33-16,34 0 16,-67-33-1,33 33-15,33 0 16,-33 0-16,0-1 15,0-32-15,1 33 16,-1 0-16,0-33 16,0 33-1,0 0-15,33-33 16,-32 33-16,32-33 15,-33 32-15,0-32 16,33 0 0,-33 33-16,1-33 15,-1 33-15,33-66 16,0 33-16,0 32 15,-32-65-15,32 33 16,0 0 0,-33 0-16,33 0 15,1-1-15,-34 1 16,66 0-1,-33-33-15,0 33 16,1 0 0,-1-34-16,0 34 15,0 0-15,34 0 16,-34 0-16,0 0 15,33 0-15,-66-1 16,67 1 0,-34 0-16,-33 0 15,33 33-15,1-33 16,-34 33-16,0 0 15,-33 0 1,0 0-16,0 33 16,-33-34-16,0 34 31,-33 0-16,33 0-15,-33 0 16,0 0-16,-33 34 16,33-34-16,0 0 15,-34 33-15,34-33 31,-33 0-31,33 0 16,-33 33-16,33-33 16,33 0-16,-33 0 15,0 0-15,66-33 47,0 33-31,0 0-16,0-33 15,0 33-15,33-34 16,-33 34-1,33-33-15,1 33 16,-34-33-16,33 33 16,-33 0-16,0-33 15,0 33 1,0 0-16,-33 33 15,0 0 17,0 34-1,-33-1-31,33-33 15,-33 33-15,33-33 16,0 33-16,-33-33 16,33 33-16,0-33 15,-33 34 1,0-1-16,33-33 15,-33 33-15</inkml:trace>
  <inkml:trace contextRef="#ctx0" brushRef="#br0" timeOffset="65711.9101">24077 11410 0,'0'0'31,"-33"33"-15,33-33-1,-33 33 1,33-33-16,-33 0 16,0 33-16,0 0 15,0-33-15,0 34 16,0-34-16,-1 33 15,-32 0 1,33-33-16,0 33 16,-33 0-16,0 0 15,33 0-15,0-33 16,-33 33-16,-1 0 15,34 0 1,-33 0-16,33 0 16,-33 0-16,0 0 15,0-33-15,33 34 16,-34-1-1,1 0-15,0 0 16,0 0-16,0 0 16,0 0-16,33 0 15,-33 0-15,-1 0 31,-32 0-31,66 33 16,-66-33-16,33 1 16,0-1-16,-1 0 15,1 33-15,-33-33 16,33 0-1,0 33-15,-33-33 16,32 33-16,1-33 16,-33 1-16,33 32 15,-33 0 1,33-33-16,-34 33 15,34-33-15,-33 33 16,33 0-16,0-33 16,-34 34-16,1-34 15,33 33 1,0-33-16,-33 33 15,33-33-15,-1 33 16,1-33-16,0 33 16,0-32-1,0-1-15,0 33 16,0-33-1,32 33-15,1-33 16,-33 0-16,66-33 16,-33 33-16,0-33 15,33 0 1,0-33 15,0-33-15,33 33-1,-33 0-15,33-33 16,0 0-16,-33 32 15,33 1-15,0-33 16,1 33-16,-34 0 31,0 33 0,-34 0-31,34 33 16,-33 0 0,33 33-16,-33-33 15,0 1 1,33 32-16,0-33 15,-33 33-15,33-33 16,-33 0 0,33 33-16,-33-33 15,33 0-15,-33 0 16,66 1 31,-33-34-32,33 0-15,0 0 16,0 0-16,0-34 15,0 34-15,0 0 16,1 0 0,32 0-16,-33 0 15,33-33-15,0 33 16,-33 0-16,33 0 15,33-33 1,-32 33-16,-1 0 16</inkml:trace>
  <inkml:trace contextRef="#ctx0" brushRef="#br0" timeOffset="66897.5557">24838 13494 0,'0'66'16,"0"-33"-1,0 33-15,0 0 16,0 33-16,0 1 16,0-1-1,0 0-15,0-33 16,33 0-16,-33 1 15,0-34-15,0 0 32,0-66-1,0-33-31,0-1 15,0-32-15,0 0 16,0 0 0,0 33-16,33-34 15,0 34-15,0-33 16,0 33-1,33 0 1,-33 33-16,0 0 16,0-1-16,1 34 15,-1 34-15,0-1 16,0 0-1,0 33-15,-33 0 16,33 0-16,-33 0 16,33 0-16,-33 34 15,0-34-15,0 0 16,33-33-1,-33 33 1,0-33-16,33-33 16,-33-33-1</inkml:trace>
  <inkml:trace contextRef="#ctx0" brushRef="#br0" timeOffset="67318.7719">25698 13328 0,'0'67'16,"0"-34"-1,-33 33-15,33 33 16,0-33-16,0 0 15,33 33 1,0-32-16,0-34 16,0 0-16,0-33 15,33 0-15,-33 0 16,0-33-16,33 0 15,-33 0 1,-33-34-16,34 1 16,-34 0-16,33-33 15,-33 33-15,-33-33 16,33 32-1,-34 1-15,1 0 16,0 33-16,0 33 16,0 0-16,-33 0 15,33 33 1,0 0-1</inkml:trace>
  <inkml:trace contextRef="#ctx0" brushRef="#br0" timeOffset="67849.1923">25863 14486 0,'-33'0'15,"0"0"-15,33 0 16,-33 0-16,-33 0 15,33 0-15,0 33 16,-1 0 0,1 0-16,0 0 15,33 33-15,-33 1 16,33-34-1,0 0-15,0 0 16,33 0-16,0 0 16,0-33-1,1 33-15,-1 0 16,0 0-16,33 0 15,-33 33-15,0-33 16,-33 0 0,33 34-16,-33-1 15,-33-33-15,33 33 16,-33-33-16,33 0 15,-33 0 1,-33 0-16,33-33 16,0 0-16,-34 0 15,67-33-15,-33 0 16</inkml:trace>
  <inkml:trace contextRef="#ctx0" brushRef="#br0" timeOffset="68301.6097">25995 14519 0,'0'33'16,"0"33"-16,0 0 15,33 1-15,-33 32 16,0-33-16,33 33 16,1-33-1,-1-33-15,0 0 16,0 0-16,33-66 15,-33 33-15,0-33 16,0 0-16,-33 0 16,33-33-1,0 33-15,-33-33 16,0 0-16,0 0 15,-33-1-15,0 1 16,0 33-16,0 0 16,-33 0-1,33 0-15,-33 33 16,33 0-1,-1 0-15,1 0 16,0 0-16,33 0 31</inkml:trace>
  <inkml:trace contextRef="#ctx0" brushRef="#br0" timeOffset="68566.8199">26392 14155 0,'33'66'0,"-33"1"16,0-1-16,0 33 15,33-33-15,-33 33 16,0 0-16,33 34 15,0-34 1,-33-33-16,34 0 16,-1-33-16,0 0 15,-33-33 1,33 0-16,-33-33 15,33-33-15</inkml:trace>
  <inkml:trace contextRef="#ctx0" brushRef="#br0" timeOffset="69050.4385">26723 14354 0,'0'66'15,"33"-33"1,-33 66-16,0-33 15,33 33-15,-33-32 16,66 32 0,-33-66-16,0 0 15,0 0-15,1-33 16,-1-33-16,-33 0 15,33 0-15,0 0 16,-33-33 0,0-34-16,0 34 15,0 0 1,0-33-16,0 33 15,0 0-15,-33-1 16,66 34 0,-33 66 15,0 34-31,0-1 15,33 0 1,-33 33-16,33-33 16,0 33-16,0 1 15,0-34-15,-33 0 16,33-33-16,0-33 15,0 0 1,0-33-16</inkml:trace>
  <inkml:trace contextRef="#ctx0" brushRef="#br0" timeOffset="69378.0511">27451 13891 0,'0'66'16,"33"0"-16,-33 0 15,0 0-15,33 67 16,-33-67-16,33 33 15,0 0 1,-33-33-16,33 0 16,-33 1-16,33-34 15,-33 0 1,0-66 15</inkml:trace>
  <inkml:trace contextRef="#ctx0" brushRef="#br0" timeOffset="69627.6607">27252 14354 0,'33'-33'16,"-33"33"-16,33 0 16,0-33-16,33-1 15,-32 34-15,32-33 16,-33 0-16,0 33 15,33-33 1,-33 33-16,33-33 16,-33 0-16,0 33 15</inkml:trace>
  <inkml:trace contextRef="#ctx0" brushRef="#br0" timeOffset="69892.8709">27947 13990 0,'0'66'0,"0"0"16,0 0-16,0 0 16,0 34-16,0-1 15,0 0 1,33-33-16,-33 33 15,0-32 1,0-34-16,33 0 16,-33-66-1,33 0-15,-33 0 16,33-67-16</inkml:trace>
  <inkml:trace contextRef="#ctx0" brushRef="#br0" timeOffset="70267.2853">28178 13990 0,'0'66'32,"0"0"-32,0 0 15,0 34-15,0-34 16,33 33-1,-33-33-15,33 0 16,0-33-16,0-33 16,0 0-16,34 0 15,-34-33 1,0 0-1,0 0-15,0 0 16,-33-33-16,33 33 16,-66-33-16,33-1 15,-33 1 1,33 0-16,-33 33 15,0 33-15,0-33 16,-34 33-16,67 0 16,-33 0-1,0 0-15,33-33 16</inkml:trace>
  <inkml:trace contextRef="#ctx0" brushRef="#br0" timeOffset="70782.1051">28542 13824 0,'33'34'16,"-33"-1"-16,0 33 16,0 0-16,0 0 15,33 33-15,-33-33 16,0 34-1,0-34 1,33 0-16,-33-33 16,33 33-1,-33-99 32,-33-33-47,33 33 16,0-33-16,0 0 15,-33-34 1,66 34-16,-33 0 15,33 0-15,-33 0 16,33 0-16,0 33 16,34 33-16,-34-34 15,33 34 1,-33 34-16,0-1 15,0 33-15,0 0 16,-33 0-16,33 33 16,-33-33-1,0 34-15,0-34 16,0 0-1,0 0-15,0-33 16,33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4T20:34:47.559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1720 9293 0,'0'-33'15,"0"0"1,33 33-16,0-33 15,0 33 1,33 0-16,-33 0 16,0 0-16,0 33 15,0 0-15,-33 0 16,0 1-16,0 32 15,0-33 1,-33 33-16,33-33 16,-33 33-16,0 0 15,0-33-15,0 0 16,0 1-16,0-1 15,0 0 1,33-33-16,33 33 62,0-33-62,0-33 16,0 33-16,33 0 16,-33 0-16,34 0 15,-34 0-15,33 0 16,-33-33-1,0 33-15,0-33 16,0-1-16,0 1 16,33 0-16</inkml:trace>
  <inkml:trace contextRef="#ctx0" brushRef="#br0" timeOffset="265.2102">2646 9327 0,'0'33'15,"-33"0"1,0 0-16,0 33 16,0-33-16,33 33 15,-34-33 1,1 33-1,33-33-15,-33 34 16,33-34 0,0-33 15</inkml:trace>
  <inkml:trace contextRef="#ctx0" brushRef="#br0" timeOffset="514.8198">2381 9360 0,'0'0'16,"33"33"-1,0 0-15,0 0 16,-33 0-16,34 0 15,32 0 1,-33 0-16,0 0 16,0 0-16,0 0 15,0 0-15,0-33 16,0 34-1</inkml:trace>
  <inkml:trace contextRef="#ctx0" brushRef="#br0" timeOffset="858.033">3208 9327 0,'0'66'31,"0"-33"-16,0 33-15,0-33 16,0 33 0,0-33-16,0 33 15,0-33 1,0 34-1,0-34 17</inkml:trace>
  <inkml:trace contextRef="#ctx0" brushRef="#br0" timeOffset="1060.8408">3043 9525 0,'0'-33'15,"33"33"1,33 0-16,-33 0 16,33 0-16,-33 0 15,33-33 1,1 66-16,-1-66 15,0 33-15</inkml:trace>
  <inkml:trace contextRef="#ctx0" brushRef="#br0" timeOffset="1575.6606">3671 9227 0,'33'-33'0,"0"0"16,0 33-16,33-33 15,-32 33-15,-1 0 16,33 33-16,-33-33 16,0 33-1,0 0-15,-33 0 16,0 0-16,0 34 15,-33-34-15,0 0 16,0 0 0,0-33-16,33 33 15,-33-33-15,0 0 16,33-33 15,33 33-15,0-33-16,33 66 15,-33-33-15,0 33 16,33-33-1,-33 33 1,-33 0-16,33 33 16,-33-33-16,0 0 15,0 34-15,-33-34 16,0 0-1,33 0-15,-33-33 16,0 33-16,33-66 16,-33 0-16,33 0 15</inkml:trace>
  <inkml:trace contextRef="#ctx0" brushRef="#br0" timeOffset="2121.6816">4333 9360 0,'33'0'15,"0"66"1,-33 0-16,0-33 16,0 33-16,33-33 15,-33 33 1,33-33-1,0-33-15,0 34 16,0-34-16,0-34 16,0 34-16,0-33 15,0 0 1,-33 0-16,33-33 15,-33 33-15,0 0 16,0 99 62,0 0-78,0 33 16,0-32-16,0-1 15,0 33-15,0-33 16,0 0-1,-33 0-15,33 1 16,-33-34-16,0 33 16,0-33-16,0-33 15,-33 0 1,33 0-1,-33-33-15,33 0 16,0 0-16,33-34 16,0 34-16,0-33 15</inkml:trace>
  <inkml:trace contextRef="#ctx0" brushRef="#br0" timeOffset="2386.8918">5093 9525 0,'66'0'16,"-66"0"-16,33 0 15,1 0-15,-1 0 16,0 0-16,0 0 16,0 33-1,0-33-15,0 0 16,0 0-1,0 0-15</inkml:trace>
  <inkml:trace contextRef="#ctx0" brushRef="#br0" timeOffset="2636.5014">5192 9757 0,'34'0'31,"-34"0"-15,66 0-16,-33 0 16,33 0-1,0 0-15,-33 0 16,66 0-16,-66 0 15,34-34-15,-1 34 16,0 0-16</inkml:trace>
  <inkml:trace contextRef="#ctx0" brushRef="#br0" timeOffset="3151.3212">6118 9360 0,'34'33'16,"-68"33"0,34-33-16,0 33 15,0 0-15,34 0 16,-34 1-1,33-1-15,0 0 16,33-33-16,-33 0 16,33 0-16,-33 0 15,33-33 1,0 0-16,-32 0 15,-1-33-15,0 0 16,0 33-16,0-33 16,-33-33-16,33 33 31,-66-33-31,33 32 15,-33 1-15,33 33 16,-33 0-16,0 0 16,0 33-1,-1-33-15,1 67 16,0-34-16,33 33 15,-33-33-15,33 0 16,0 0-16,0 33 16,0-33-1,-33 0-15,33 0 16</inkml:trace>
  <inkml:trace contextRef="#ctx0" brushRef="#br0" timeOffset="3697.3422">1422 10517 0,'33'0'31,"0"0"-16,0 0-15,34-33 16,-1 33 0,0 0-16,0 0 15,0 0-15,-33 0 16</inkml:trace>
  <inkml:trace contextRef="#ctx0" brushRef="#br0" timeOffset="4134.159">2017 10286 0,'0'-33'0,"34"33"16,-1-33-16,0 33 15,0 0-15,0 0 16,0 33-16,0 0 16,-33 0-1,33 33-15,-33-33 16,0 33-16,-33 0 15,33 0-15,-33-33 32,0 34-32,0-34 15,0 0-15,0 0 16,0 0-16,-1-33 15,68 0 32,-1 0-47,0 0 16,0 0-16,33 0 15,-33 0 1,33 0-16,0 0 16,-33-33-16,33 33 15,-32 0-15,32-33 16</inkml:trace>
  <inkml:trace contextRef="#ctx0" brushRef="#br0" timeOffset="4399.3692">2977 10385 0,'-34'33'31,"1"0"-16,0 33-15,0 0 16,0-33-16,-33 34 16,66-1-16,-33-33 15,0 33 1,33-33-16,0-33 31</inkml:trace>
  <inkml:trace contextRef="#ctx0" brushRef="#br0" timeOffset="4648.9788">2679 10385 0,'0'33'0,"33"0"15,0 0-15,0 0 16,0 33 0,0-33-16,33 0 15,-33 34 1,34-34-16,-34 0 15,33 0-15,-33-33 16,33 33-16,-33-33 16</inkml:trace>
  <inkml:trace contextRef="#ctx0" brushRef="#br0" timeOffset="5085.7956">5953 10716 0,'33'-33'31,"0"33"-31,0 0 16,33 0-16,1 0 15,-34 0 1,33 0-16,0 0 15</inkml:trace>
  <inkml:trace contextRef="#ctx0" brushRef="#br0" timeOffset="5538.213">6548 10352 0,'34'-33'16,"-1"33"-16,0-33 15,0 66-15,33-33 16,-33 33-16,0 0 16,0 0-1,-33 0-15,0 33 16,0 0-16,0 0 15,-33 1-15,0-34 16,0 33 0,-33-33-16,33 33 15,0-33-15,33-33 16,-33 33-16,-1 0 15,68-66 17,-1 33-17,0 0-15,33 0 16,-33 0-16,33 0 15,0 0 1,0 0 0,0-33-16,1 33 15,-34 0-15,33-33 16</inkml:trace>
  <inkml:trace contextRef="#ctx0" brushRef="#br0" timeOffset="5819.0238">7574 10517 0,'-33'33'16,"33"0"-16,-33 0 15,-1 0-15,1 34 16,0-34-16,0 33 16,0-33-1,0 33-15,0-33 16,0 0-16,0-33 15,33 0 17</inkml:trace>
  <inkml:trace contextRef="#ctx0" brushRef="#br0" timeOffset="6053.0328">7210 10418 0,'0'33'0,"33"0"16,0 33-16,0-33 16,-33 33-16,33 1 15,0-34-15,-33 33 16,33-33-1,0 0-15,-33 0 16,33 0-16,-33 0 16</inkml:trace>
  <inkml:trace contextRef="#ctx0" brushRef="#br0" timeOffset="7488.288">1588 11113 0,'33'0'47,"-33"0"-32,33 0 1,0 0-16,0 0 15,0 0-15,0 0 16,33 0 0,-33 0-1,33 0-15,-33 0 16,34 0-16,-1 0 15,-33 0-15,33 0 16,0 0-16,0 0 16,0 0-1,-33 0-15,34 0 16,-1 0-16,0 0 15,0 0-15,0 0 16,0 0 0,0 0-16,1 0 15,-1 0-15,0 0 16,0 0-16,0 0 15,0 0 1,0 0-16,1 0 16,-1 0-16,0 0 15,0 0-15,0 0 16,33 0-1,-32 0-15,-1 0 16,0 0 0,0 0-16,33 0 15,-33 0-15,0 0 16,34 0-1,-34 0-15,0 0 16,0 0-16,33 0 16,-32 0-16,32 0 15,-33 0 1,0 0-16,33 0 15,-33 0-15,1 0 16,32 0-16,-33 0 16,33 0-1,0 0-15,-33 0 16,34 33-16,-34-33 15,33 0-15,-33 0 16,33 0 0,1 0-16,-34 0 15,33 0-15,0 0 16,0 0-16,1 0 15,-1 33-15,0-33 32,0 0-32,1 0 15,-1 0-15,0 0 16,33 33-16,-66-33 15,34 0 1,-34 0-16,0 0 16,0 0-16,-33 0 15,33 0-15,-66-33 16</inkml:trace>
  <inkml:trace contextRef="#ctx0" brushRef="#br0" timeOffset="8751.9366">2547 11443 0,'0'-33'16,"33"0"15,0 0-31,33 33 16,-33 0-16,0 0 15,33 0 1,-33 33-16,33-33 15,-33 33-15,-33 0 16,34 0-16,-34 0 16,-34 0-1,34 1-15,-33-1 16,0 0-16,0 0 15,0-33-15,-33 33 16,66-33 0,-33 0-16,0 0 15,0 0-15,99-33 31,-33 33-15,0 0 0,0 33-16,0-33 15,33 33-15,-33 0 16,34 0-16,-34 0 15,-33 0 1,33 0 0,-33 33-16,0-33 15,-33 1-15,0-1 16,0 0-1,-1 0-15,1 0 16,0-33-16,-33 0 16,33 0-16,0 0 15,0-33-15,0 0 16,33 33-1</inkml:trace>
  <inkml:trace contextRef="#ctx0" brushRef="#br0" timeOffset="9375.9606">3274 11675 0,'0'66'0,"0"-33"16,0 0-16,33 0 15,-33 33-15,0-33 16,33 33-16,0-32 15,1-34 1,-1 33-16,33-33 16,-33 0-16,0-33 15,0 33-15,0-34 16,-33 1-1,33-33-15,-33 33 16,0-33-16,-33 33 16,33 99 30,0-33-30,0 33-16,33 0 16,-33 1-16,0 32 15,0-33 1,0 33-16,0-33 15,-33 0-15,33 1 16,-33-1 0,0-33-1,0 0-15,-33 0 16,33-33-16,-34 0 15,34-33-15,0 0 16,0 0-16,0-33 16,33 33-1,0-34 1,66-32-16,0 33 15</inkml:trace>
  <inkml:trace contextRef="#ctx0" brushRef="#br0" timeOffset="9595.3691">4035 11840 0,'33'0'0,"0"33"0,0-33 16,0 0 0,0 0-16,0 0 15,0 0-15,0 0 16,34 0-1,-34 0-15</inkml:trace>
  <inkml:trace contextRef="#ctx0" brushRef="#br0" timeOffset="9829.3781">4134 12105 0,'33'0'15,"0"0"-15,0 0 16,0 0-16,34-33 16,-1 33-16,-33-33 15,33 33 1,0 0-16</inkml:trace>
  <inkml:trace contextRef="#ctx0" brushRef="#br0" timeOffset="10078.9877">4829 11807 0,'33'0'15,"-33"0"-15,33 0 16,0 0-16,0 0 16,0 0-16,33 0 15,-33-33 1,33 33-16,-33 0 15</inkml:trace>
  <inkml:trace contextRef="#ctx0" brushRef="#br0" timeOffset="10531.4051">5325 11509 0,'33'-33'16,"0"0"-16,0 33 15,0-33-15,0 33 16,33 33-16,-33-33 16,0 33-1,0 0-15,-33 0 16,34 34-16,-34-34 15,-34 33-15,34 0 16,-33 0-16,0 0 16,0 0-1,0 1-15,0-34 16,0 0-16,33 0 15,0 0 17,33-33-17,0 0-15,0 0 16,0-33-16,33 33 15,-32 0 1,32 0-16,0 0 16,0 0-16,-33-33 15,33 33 1</inkml:trace>
  <inkml:trace contextRef="#ctx0" brushRef="#br0" timeOffset="10812.2159">6582 11675 0,'-34'33'16,"1"0"-16,33 0 15,-33 33-15,-33-33 16,33 33-16,0 0 16,0-32-1,0 32-15,0-33 16,33 0-16,-33 0 15,33-33 1,0 0 0</inkml:trace>
  <inkml:trace contextRef="#ctx0" brushRef="#br0" timeOffset="11061.8255">6251 11675 0,'33'33'16,"-33"0"-16,33 0 16,0 0-16,0 33 15,0 0-15,0-33 16,0 34-1,0-34-15,0 33 16,1-33-16,-1-33 16,0 33-16,0-66 15,0 33-15</inkml:trace>
  <inkml:trace contextRef="#ctx0" brushRef="#br0" timeOffset="11327.0357">7045 11642 0,'0'66'15,"0"-33"1,0 33-16,0 0 15,0 0-15,0 0 16,0 1 0,0-1-16,0-33 15,0 0-15,0 33 16,0-99-1</inkml:trace>
  <inkml:trace contextRef="#ctx0" brushRef="#br0" timeOffset="11561.0447">6879 11840 0,'33'0'15,"0"33"1,0-33-16,34 0 16,-1 33-16,0-33 15,0 0 1,0 0-1,0-33-15</inkml:trace>
  <inkml:trace contextRef="#ctx0" brushRef="#br0" timeOffset="12013.4621">7706 11576 0,'-33'66'15,"33"-33"1,0 0-16,0 33 15,-33 0-15,33 0 16,0 33 0,0-32-16,33-1 15,0-33 1,0 33-16,0-66 15,33 33-15,-33 0 16,0-33 0,34 0-16,-34 0 15,0-33-15,0 33 16,0-33-16,-33-33 15,33 33 1,-33 0-16,0-33 16,-33 32-1,33 1-15,-33 33 16,0 0-16,0 33 15,0 1 1,0-1-16,-1 0 16,34 0-16,-33 0 15,33 33-15,0-33 16</inkml:trace>
  <inkml:trace contextRef="#ctx0" brushRef="#br0" timeOffset="12653.0867">2679 12502 0,'33'-34'31,"33"34"-31,-33 0 16,66-33-16,-32 33 15,32 0 1,0 0-16,0 0 15,0 0-15,34 0 16,-67 33-16,33-33 16,-33 0-1,-33 0-15,0 34 16,-33-34-16,0 0 15</inkml:trace>
  <inkml:trace contextRef="#ctx0" brushRef="#br0" timeOffset="13277.1107">2977 12865 0,'33'-66'15,"0"66"1,33-33-16,0 33 16,0 0-16,0 0 15,0 0 1,1 0-16,-34 33 15,0-33-15,0 33 16,-66 33 0,33-32-1,-33-34-15,-33 33 16,-1 0-16,34-33 15,-33 33-15,33-33 16,0 0 0,33 0-16,0 0 31,33-33-16,33 33-15,-33 0 16,33 33 0,1-33-16,-1 0 15,-33 33-15,0 0 16,0 0-16,0 33 15,-33-33-15,0 0 16,-33 33 0,0-33-16,0 1 15,0-1-15,-33 0 16,-1 0-16,1 0 15,33 0 1,-33-33-16,0 0 16,33 0-16,0-33 15,0 0-15,33 0 16,0 0-1</inkml:trace>
  <inkml:trace contextRef="#ctx0" brushRef="#br0" timeOffset="13776.3299">5358 12336 0,'66'-33'32,"-33"33"-17,33 0 1,0 0-16,34 0 15,-34 0 1,66 0-16,-33 0 16,0 0-16,1 0 15,-34 0-15,0 0 16,0 33-16,-33-33 15,-33 0 1,33 0-16,-33 33 16</inkml:trace>
  <inkml:trace contextRef="#ctx0" brushRef="#br0" timeOffset="14400.3539">5689 12667 0,'33'-33'16,"0"0"-16,0 33 15,33-33 1,33 33-16,-66 0 15,33 33 1,0-33-16,1 33 16,-34 0-16,-33 0 15,0 0 1,0 0-16,-33 0 15,0 0 1,-34-33-16,34 33 16,-33-33-16,33 0 15,0 0-15,33 0 16,0 0 15,33 0-15,0 0-16,33 0 15,0 33 1,1 1-16,-1-1 15,0 0-15,0 0 16,-33 33-16,-33-33 16,33 0-16,-66 33 31,33-33-31,-33 0 15,-33 0-15,0 0 16,0 1-16,-1-1 16,1-33-1,0 0-15,0 0 16,0 0-16,0 0 15,33-33-15,66-34 32</inkml:trace>
  <inkml:trace contextRef="#ctx0" brushRef="#br0" timeOffset="14821.5701">7375 12435 0,'0'-33'15,"33"33"-15,33 0 16,1 0-16,-1 0 16,33 0-16,-33 0 15,33 0 1,1 0-16,-34 0 15,0 33-15,0-33 16,-33 0-16,0 33 16,-66 1 15</inkml:trace>
  <inkml:trace contextRef="#ctx0" brushRef="#br0" timeOffset="15398.7923">7673 12733 0,'33'-33'31,"0"33"-31,33 0 16,0 0-16,-33 0 15,34 0 1,-34 33-16,0-33 16,0 33-16,0 0 15,-33 33 1,-33-33-1,0 1-15,0-1 16,0-33-16,0 33 16,-1-33-16,-32 33 15,33-33 1,0 0-16,33 0 15,33 0 17,0 0-1,0 33-31,34 0 15,-34-33-15,33 33 16,-33 0-16,0 33 16,0-33-16,0 0 15,-33 33 1,0-32-16,-33-1 15,0 0-15,0 0 16,-33 0-16,33-33 16,-34 33-1,1-33-15,0 33 16,0-33-16,33 0 15,-33-33-15,33 33 16</inkml:trace>
  <inkml:trace contextRef="#ctx0" brushRef="#br0" timeOffset="17068.0565">3109 14288 0,'0'66'0,"-33"0"15,33 0-15,-33 0 16,33 33-16,0-66 16,0 34-16,33-34 15,0 0 1,0-33-16,33 0 15,-33 0-15,0 0 16,33-33-16,-33 0 16,1-1-1,-1-32 1,0 33-16,-33-33 15,33 33-15,-33 0 32,0 66 14,0 33-30,0 0-16,33 34 16,-33-34-16,0 66 15,0-66-15,0 33 16,-33 1-16,33-1 15,-66 0 1,33-33-16,-1 0 16,1 0-16,0-33 15,0 1-15,-33-34 16,0 0-1,33-34 1,-66-32-16,66 33 16,-1-33-16,1 0 15</inkml:trace>
  <inkml:trace contextRef="#ctx0" brushRef="#br0" timeOffset="17411.2697">3770 14585 0,'33'0'15,"0"0"-15,1 0 16,-1 0-16,33 0 16,-33 0-16,0 0 15,0 0 1,33 0-1,-33 0-15</inkml:trace>
  <inkml:trace contextRef="#ctx0" brushRef="#br0" timeOffset="17676.4799">3936 14817 0,'33'0'0,"0"0"15,0 0-15,0 0 16,33 0-16,-33 0 15,33-33-15,0 33 16,-32 0 0</inkml:trace>
  <inkml:trace contextRef="#ctx0" brushRef="#br0" timeOffset="17941.6901">4696 14453 0,'33'0'16,"1"0"-16,-1 0 16,0 0-16,33 0 15,-33-33-15,33 33 16</inkml:trace>
  <inkml:trace contextRef="#ctx0" brushRef="#br0" timeOffset="18429.3091">5126 13990 0,'100'0'16,"-67"0"-16,0 33 15,0-33-15,0 33 16,-33 0-16,33 0 15,-33 33 1,-33-33-16,33 34 16,-33-34-16,0 0 15,0 0-15,0 0 16,33 0-16,-34-33 15,34 33 1,0-33 15,34 0-31,-1 0 16,33 0-1,0 0-15,0 0 16,0 0-16,0 33 16,0-33-16,1 0 15,-1 0 1,-33 33-16</inkml:trace>
  <inkml:trace contextRef="#ctx0" brushRef="#br0" timeOffset="18710.1199">5060 14784 0,'33'-33'0,"33"33"15,1-34-15,-1 34 16,0 0-16,33 0 15,-33 0-15,0 0 16,34 0 0,-67 0-16,0 0 15,0 34-15</inkml:trace>
  <inkml:trace contextRef="#ctx0" brushRef="#br0" timeOffset="19302.9427">5292 14916 0,'33'-33'16,"0"0"-1,33 33-15,0 0 16,0 0-16,-33 0 16,33 33-1,-32-33-15,-1 33 16,-33 0-16,0 33 15,-33-33 1,-1 0-16,1-33 16,0 33-1,-33-33-15,33 33 16,0-33-16,0 0 15,0-33-15,66 0 47,0 33-31,33 0-16,-33 0 15,33 33-15,-33-33 16,34 33 0,-34 0-16,0 1 15,-33-1-15,0 0 16,0 33-16,0-33 15,-33 0 1,0 0-16,0 0 16,-34-33-16,34 33 15,-33-33-15,33 0 16,-33-33-1,33 0-15,0 0 16,0 0-16</inkml:trace>
  <inkml:trace contextRef="#ctx0" brushRef="#br0" timeOffset="19661.7565">6714 14651 0,'-33'66'16,"0"-32"0,0-1-16,0 33 15,-34-33-15,34 33 16,0 0-1,0-33-15,-33 33 16,33-33-16,33 0 16,-33-33-16,33-33 31</inkml:trace>
  <inkml:trace contextRef="#ctx0" brushRef="#br0" timeOffset="19911.3661">6449 14618 0,'66'99'0,"-33"-32"16,1-1-16,32 0 16,-33 0-16,0 0 15,0-33-15,0 33 16,0-33-1,-33-33-15</inkml:trace>
  <inkml:trace contextRef="#ctx0" brushRef="#br0" timeOffset="20192.1769">7144 14618 0,'33'66'16,"-33"-33"-16,0 34 15,0-1-15,0 0 16,0-33-16,33 33 15,-33 0 1,0-33-16,0 0 16</inkml:trace>
  <inkml:trace contextRef="#ctx0" brushRef="#br0" timeOffset="20426.1859">6978 14817 0,'33'0'16,"1"0"-1,32 0-15,0 33 16,0-33-16,0 0 16,33 0-16,-66 0 15</inkml:trace>
  <inkml:trace contextRef="#ctx0" brushRef="#br0" timeOffset="20847.4021">7541 14585 0,'33'-33'0,"0"33"16,0 0-16,0 0 15,33 33-15,-33 0 16,0 0-16,-33 33 15,33-32 1,-33 32-16,0 0 16,0 0-16,0 0 15,-33 0 1,0 0-16,0-33 15,33 1 1,-33-1-16,33-33 16,33 0 30,0 0-46,0 0 16,33 0-16,1 0 16,-1 33-16,33-33 15,-33 0-15,-33 0 16,33 0-1</inkml:trace>
  <inkml:trace contextRef="#ctx0" brushRef="#br0" timeOffset="22362.6605">10186 9161 0,'0'66'16,"0"-33"0,0 0-16,0 34 15,0-1-15,0 0 16,-33-33-16,33 0 15,0 33 1,0-33 0,33-33 15,-33 0-16,34 0-15,32-33 16,-33 33-16,33 0 16,0-33-16,0 33 31,0-33-31,-33 33 15,0 0-15,1 0 16,-34 0-16,33-33 16,-33 33-16</inkml:trace>
  <inkml:trace contextRef="#ctx0" brushRef="#br0" timeOffset="22643.4713">10583 9161 0,'33'33'16,"-33"0"0,0 33-1,33 1-15,-33 32 16,0-33-16,0 33 15,0-33-15,0 1 16,34 32-16,-34-66 16,0 33-1,33-33 1,-33 0-16,33-33 15,-33 0-15</inkml:trace>
  <inkml:trace contextRef="#ctx0" brushRef="#br0" timeOffset="22955.4833">11311 9459 0,'-33'66'16,"33"-33"-1,-66 0-15,33 0 16,0 33-16,0-33 15,-1 1 1,1 32-16,0-33 16,0 0-16,33 0 15,0-33 1,-33 0-1</inkml:trace>
  <inkml:trace contextRef="#ctx0" brushRef="#br0" timeOffset="23236.2941">10914 9426 0,'33'33'16,"0"0"-16,33 0 16,-33 33-16,1 0 15,32-33-15,-33 34 16,0-34-1,33 0-15,-66 0 16,33 0-16,0 0 16,-33-33-16</inkml:trace>
  <inkml:trace contextRef="#ctx0" brushRef="#br0" timeOffset="23548.3061">11708 9393 0,'0'66'0,"0"-33"16,0 0-16,0 33 16,0-33-16,0 33 15,0 1-15,0-34 16,0 0-1,0 0-15,0 33 16,0-33 15</inkml:trace>
  <inkml:trace contextRef="#ctx0" brushRef="#br0" timeOffset="23829.1169">11476 9624 0,'33'0'15,"0"0"1,1 0-16,32 0 16,0 33-16,0-33 15,0 0 1,-33 0-16,33 0 15,0 0-15</inkml:trace>
  <inkml:trace contextRef="#ctx0" brushRef="#br0" timeOffset="24375.1379">12237 9161 0,'0'66'16,"0"-33"-1,0 34-15,0-1 16,-33 0-16,33 0 15,0 0 1,33 0-16,-33 0 16,33 1-16,0-34 15,0 0-15,0 0 16,33 0-16,-33-33 15,34 0 1,-34 0-16,33 0 16,-33 0-16,0-33 15,33 0 1,-66 0-1,33 0-15,-33-34 16,33 34-16,-33-33 16,0 33-16,-33 0 15,33 0 1,-33 33-1,33 0-15,-33 0 16,0 0-16,0 33 16,0 33-16,33-33 15,-33 33 1,33-32-16,0 32 15,33-33-15,-33 0 16,33 0-16</inkml:trace>
  <inkml:trace contextRef="#ctx0" brushRef="#br0" timeOffset="24983.5613">13031 9492 0,'0'66'0,"0"-33"16,0 33-16,0-33 15,0 34-15,33-34 16,-33 0-16,33 0 16,0-33-1,33 0-15,-33 0 16,0-33-16,-33 0 15,33 0-15,0-1 16,-33-32 0,33 0-16,-33 33 15,34 0 1,-68 99 31,34 0-32,0 0 1,-33 1-16,33 32 15,0 0 1,-33 0-16,33-33 16,-33 1-16,33-1 15,-33-33-15,0 33 16,0-33-1,0-33-15,0 33 16,-33-33-16,33-33 16,-33 0-16,32 0 15,1-33-15,0 33 16,33 0-1,0-1-15</inkml:trace>
  <inkml:trace contextRef="#ctx0" brushRef="#br0" timeOffset="25264.3721">13692 9525 0,'66'0'16,"-33"-33"-16,0 33 15,34 0-15,-34 0 16,0 0-16,33 33 16,-33-66-16,0 66 15</inkml:trace>
  <inkml:trace contextRef="#ctx0" brushRef="#br0" timeOffset="25513.9817">13758 9790 0,'33'0'15,"0"0"-15,34 0 16,-34 0-16,66 0 16,-33 0-16,-33 0 15,33 0 1,-33-33-16</inkml:trace>
  <inkml:trace contextRef="#ctx0" brushRef="#br0" timeOffset="25825.9937">14519 9227 0,'33'66'0,"-33"-32"16,0 32-16,0 0 16,0 0-16,0 0 15,0 33 1,-33-32-16,66-34 15,-33 33 1,0-33-16,0 0 16,33 0 15</inkml:trace>
  <inkml:trace contextRef="#ctx0" brushRef="#br0" timeOffset="26294.0117">14717 9327 0,'67'-34'15,"-34"1"-15,33 33 16,0-33-16,-33 33 15,0 33-15,0-33 16,-33 33-16,33-33 16,-33 34-1,0 32 1,0-33-16,0 33 15,0 0-15,-33 0 16,0-33-16,33 33 16,-33-32-1,0-1-15,33 0 16,-33 0-16,33 0 15,33 0 17,-33-33-17,33 0-15,0 0 16,0 0-16,33 0 15,-33 0 1,0 0-16,34 0 16,-34 0-16,0 0 15,0 0-15,-33 0 16,0 0-16</inkml:trace>
  <inkml:trace contextRef="#ctx0" brushRef="#br0" timeOffset="26980.4381">9922 10616 0,'0'0'16,"33"0"-16,33 0 16,-33 0-16,33 33 15,-33-33-15,34 0 16,-34-33-1,33 33-15,-33-33 16,0-33-16,-33 33 16,33 0-16,0-33 15</inkml:trace>
  <inkml:trace contextRef="#ctx0" brushRef="#br0" timeOffset="27292.4501">10484 10352 0,'0'66'15,"0"-33"-15,0 33 16,0 0-16,-33 0 16,33 1-16,0-1 15,0-33 1,0 0-1,33-33 1,0 0-16,0 0 16,0-33-16,33 33 15,-32 0 1,32-33-1,0 33-15,-33-33 16,0 33-16,0 0 16,-33 0-16</inkml:trace>
  <inkml:trace contextRef="#ctx0" brushRef="#br0" timeOffset="27588.8615">10848 10319 0,'0'66'15,"0"0"1,0 0-16,0 33 15,0-32-15,0 32 16,0-33 0,0 33-16,0-33 15,0 0-15,0-32 16,0-1-16,0 0 15,33-66 17</inkml:trace>
  <inkml:trace contextRef="#ctx0" brushRef="#br0" timeOffset="27869.6723">11576 10583 0,'0'33'16,"-34"0"-1,34 34-15,-66-34 16,33 33-16,-33 0 15,33 0 1,0 0-16,0 0 16,0-32-16,0-1 15,33 0-15,0 0 31</inkml:trace>
  <inkml:trace contextRef="#ctx0" brushRef="#br0" timeOffset="28166.0837">11179 10583 0,'33'33'15,"0"0"1,0 1-16,0 32 16,0-33-16,0 33 15,33-33 1,-33 0-16,0 33 15,0-33-15,1 0 16,-1 0-16,0 1 16,-33-34-16,33 33 15,0-33 1</inkml:trace>
  <inkml:trace contextRef="#ctx0" brushRef="#br0" timeOffset="28602.9005">14056 10649 0,'0'0'16,"33"0"-16,33 0 15,0 0-15,34 0 16,-34 0-16,0 34 16,-33-68-16</inkml:trace>
  <inkml:trace contextRef="#ctx0" brushRef="#br0" timeOffset="28977.3149">14817 10286 0,'0'33'16,"0"33"-1,0 0-15,0-33 16,0 33-16,0 0 15,-33-33 1,33 1-16,33-1 16,-33 0 15,33-33-31,-33 0 15,33 0 1,33 0-16,-33-33 16,0 33-16,0 0 15,0 0-15,0 0 16,0 0-1,0 0-15,-33-33 16,34-1-16</inkml:trace>
  <inkml:trace contextRef="#ctx0" brushRef="#br0" timeOffset="29258.1257">15214 10286 0,'-34'33'15,"34"33"-15,0 0 16,0 0-16,-33 33 16,33-32-16,-33-1 15,0 0 1,33 0-1,0 0-15,0-33 16,0 0 0,0-33 15</inkml:trace>
  <inkml:trace contextRef="#ctx0" brushRef="#br0" timeOffset="29570.1377">15776 10649 0,'-33'34'16,"0"-1"-1,0 0-15,-1 33 16,-32-33-16,33 0 16,0 33-1,0-33 1,0 33-16,0-33 15,33 1-15,-33-1 16,33-100 31</inkml:trace>
  <inkml:trace contextRef="#ctx0" brushRef="#br0" timeOffset="29804.1467">15445 10583 0,'33'66'16,"-33"-32"-1,33 32-15,0 0 16,-33-33-16,33 33 15,-33 0 1,33-33-16,-33 33 16,33-32-16,-33-1 31</inkml:trace>
  <inkml:trace contextRef="#ctx0" brushRef="#br0" timeOffset="31379.8073">10153 11410 0,'0'0'47,"33"0"-32,-33 0 1,34 0-16,-1 0 16,0 0-16,0 0 15,0 0-15,33 0 16,-33 0-1,0 0-15,33 0 16,-33 0-16,33 0 16,-32 0-16,32 0 15,0 0 1,-33 0-1,33 0-15,-33 0 16,33 0-16,0 0 16,-32 0-16,32 0 15,0 0 1,0 0-16,0 0 15,-33 0-15,66 0 16,-66 0-16,34 0 16,-1 0-1,0 0-15,0 33 16,0-33-16,0 0 15,0 0-15,1 0 16,-1 0-16,0 0 16,0 0-1,0 0-15,0 0 16,0 0-16,1 0 15,-1 0-15,-33 0 16,66 0 0,-33 0-16,33 33 15,-32-33 1,-1 0-16,0 0 15,0 0-15,33 0 16,-33 0 0,1 0-16,32 0 15,-33 0-15,0 0 16,33-33-16,-33 33 15,1 0 1,-1 0-16,33 0 16,-33 0-16,33 0 15,1 0-15,-34 0 16,33 0-16,-33 0 15,33 0 1,-33 0-16,34-33 16,-34 33-16,33 0 15,0 0-15,0 0 16,1 0-1,-34 0-15,0 0 16,33 0-16,-33 0 16,0 33-16,34-33 15,-34 0 1,0 0-1</inkml:trace>
  <inkml:trace contextRef="#ctx0" brushRef="#br0" timeOffset="32471.8493">10451 11675 0,'0'66'47,"0"-33"-47,0 0 15,0 33-15,0 0 16,-33 0 0,33 1-16,0-1 15,33 0-15,-33 0 16,33-33-16,0 0 15,33 0 1,-33 0-16,0-33 16,1 0-16,-1 0 15,0 0-15,0 0 16,0-33-1,0 0-15,-33 0 16,33 0-16,-33-33 16,0 33-16,0 0 15,0 0 1,-33-33-1,33 66 1,-33-34 0,33 34-16,-33 0 15,33 34-15,-33-1 16,0-33-1,33 33-15,0 33 16,-33-33-16,33 0 16,33 33-16,-33-33 15,33-33 1,0 33-16,0 0 15,0-33-15</inkml:trace>
  <inkml:trace contextRef="#ctx0" brushRef="#br0" timeOffset="33064.6721">11146 12039 0,'0'33'15,"0"0"1,-33 33-16,33-33 16,33 33-16,-33-33 15,0 0 1,33 0-16,0-33 15,-33 0-15,33 33 16,0-66 0,33 33-16,-33-33 15,0 0-15,-33 0 16,33 0-16,0-33 15,-33 33-15,0 0 16,33 0 0,-33 66 46,0 0-62,0 33 16,0 0-16,0 0 15,0 33 1,0-32-16,0 32 15,-33 0 1,0-33-16,0 0 16,0-33-16,33 0 15,-66 1-15,66-1 16,-66-33-1,33 0-15,0-33 16,0-1-16,0 1 16,33-33-16,0 33 15</inkml:trace>
  <inkml:trace contextRef="#ctx0" brushRef="#br0" timeOffset="33407.8853">11873 12171 0,'33'0'16,"0"0"-16,0 0 15,34 0-15,-34 0 16,0-33-16,33 33 15,-33 0-15</inkml:trace>
  <inkml:trace contextRef="#ctx0" brushRef="#br0" timeOffset="33719.8973">12039 12369 0,'33'0'15,"0"0"-15,0 0 16,33-33-16,0 33 16,0 0-16,0 0 15,-33-33-15,34 33 16,-34 0-1,0-33-15</inkml:trace>
  <inkml:trace contextRef="#ctx0" brushRef="#br0" timeOffset="33953.9063">12733 12171 0,'33'0'16,"0"0"-16,0 0 15,33 0-15,-32 0 16,32-33-16,-33 33 15</inkml:trace>
  <inkml:trace contextRef="#ctx0" brushRef="#br0" timeOffset="34343.9213">13262 11774 0,'0'66'16,"0"-33"-16,0 33 16,0-33-16,-33 34 15,33-34 1,-33 33-1,33-33-15,0 0 16,33 0 0,0 0-1,-33-33-15,33 0 16,0 0-1,34 0-15,-1-33 16,-33 33-16,33 0 16,-33 0-16,0 0 15,0 0 1,0 0-16,0-33 15,-33 33-15</inkml:trace>
  <inkml:trace contextRef="#ctx0" brushRef="#br0" timeOffset="34640.3327">13659 11708 0,'0'66'16,"0"0"-16,0-33 15,-33 66-15,33-32 16,0-1-16,0 33 15,0-33 1,0-33-16,0 33 16,0-33-16,33 33 15,-33-32 1,33-34-16</inkml:trace>
  <inkml:trace contextRef="#ctx0" brushRef="#br0" timeOffset="34952.3447">14354 12072 0,'0'33'32,"-33"0"-32,0 33 15,-34-33-15,34 33 16,0-33 0,-33 0-16,33 33 15,0-33-15,33 1 16,-33-1-16,33-33 31,-33 0-31</inkml:trace>
  <inkml:trace contextRef="#ctx0" brushRef="#br0" timeOffset="35217.5549">14056 11939 0,'33'66'16,"0"1"-1,0-34-15,0 33 16,0 0-16,0-33 15,1 33 1,-1-33-16,0 33 16,0-66-16,0 33 15</inkml:trace>
  <inkml:trace contextRef="#ctx0" brushRef="#br0" timeOffset="35513.9663">14850 11972 0,'0'33'16,"0"1"-1,0 32 1,0-33-16,0 33 16,0 0-16,0-33 15,0 33 1,0-33-16,0 33 15,-33-32 1,33-1 0</inkml:trace>
  <inkml:trace contextRef="#ctx0" brushRef="#br0" timeOffset="35763.5759">14651 12138 0,'33'0'16,"0"0"-1,34 33-15,-34 0 16,33-33-16,0 33 15,0-33 1,-33 0 0,33 0-16,-33 0 15</inkml:trace>
  <inkml:trace contextRef="#ctx0" brushRef="#br0" timeOffset="36059.9873">15379 11774 0,'0'66'16,"0"0"-16,0 0 15,0 1-15,0-1 16,-33 33-16,33-33 16,0-33-1,0 33-15,0-33 16,0 0-16,33 34 31,-33-67-15</inkml:trace>
  <inkml:trace contextRef="#ctx0" brushRef="#br0" timeOffset="36528.0053">15643 11741 0,'67'-33'16,"-34"33"-16,33 33 15,-33-33-15,0 33 16,0 0-16,0 0 15,-33 0 1,0 33-16,0 0 16,-33-32-16,33 32 15,-33 0-15,0 0 16,0-33-1,0 0 1,33 0-16,-33 0 16,33 0-1,33-33 32,-33 0-47,66 0 16,-33 0-16,33 0 15,-33 33 1,33-33-16,-33 0 15,34 0-15,-34 0 16,0 0-16,0 0 16,0 0-16</inkml:trace>
  <inkml:trace contextRef="#ctx0" brushRef="#br0" timeOffset="37276.8341">10418 12733 0,'33'0'15,"33"0"1,0-33-16,0 33 15,1 0-15,32 0 16,0 0 0,-33 0-16,33 0 15,1 0-15,-1 0 16,0 0-16,-33 33 15,33-33 1,-32 0-16,-34 0 16,33 0-16,-33 0 15,-66 0 1</inkml:trace>
  <inkml:trace contextRef="#ctx0" brushRef="#br0" timeOffset="37916.4587">10914 12865 0,'0'67'47,"-33"-1"-31,33-33-16,0 33 15,0 0-15,-33 0 16,33 0 0,0 0-16,0 1 15,33-1-15,-33 0 16,33-33-16,0 0 15,0 0 1,33 0 0,-33-33-16,1 33 15,32-33-15,-33-33 16,0 33-16,0-33 15,0 33 1,0-33-16,0 0 16,0 33-16,-33-33 15,0 0-15,0-33 16,0 33-16,0 0 31,-33 33-31,33-34 16,-33 34-16,0 0 15,33 0-15,-33 0 16,0 0-1,0 34-15,0-1 16,0 0-16,0 0 16,33 0-16,-34 0 15,34 0 1,34 0-16,-1 33 31,0-66-31</inkml:trace>
  <inkml:trace contextRef="#ctx0" brushRef="#br0" timeOffset="38524.8821">13163 12667 0,'33'0'0,"0"0"15,33 0-15,-33 0 16,34 0-16,32 0 16,-33 0-16,33 0 15,0 0 1,-33 33-16,34-33 15,-34 0-15,33 0 16,-33 0-16,0 0 16,1 0-1,-34 0-15,0 0 16,0 0-16,-33 0 15</inkml:trace>
  <inkml:trace contextRef="#ctx0" brushRef="#br0" timeOffset="39164.5067">13692 12965 0,'0'66'16,"-33"-33"-16,33 33 15,0 0-15,-33 33 16,33 1-16,-33-34 16,33 33-1,0-33-15,33 0 16,-33 0-16,33 0 15,33-32 1,-33 32-16,0-33 16,34-33-1,-34 33-15,33-33 16,-33-33-16,0 33 15,0-33-15,0 0 16,0 33 0,0-33-16,-33-34 15,33 34-15,-33 0 16,0-33-16,-33 33 15,33 0 1,-33 33 0,33 0-16,-33 0 15,0 0-15,33 0 16,-33 0-16,0 33 15,33 0 1,-33 0-16,33 33 16,-33-33-16,33 34 15,0-34-15,33 0 16,-33 0-16,66 0 31,-33-33-31</inkml:trace>
  <inkml:trace contextRef="#ctx0" brushRef="#br0" timeOffset="39710.5277">15247 12799 0,'66'-33'0,"0"33"15,-33 0-15,33 0 16,0 0-16,33 0 16,-32 0-16,32 0 15,0 0 1,-33 0-16,33 0 15,-32 0-15,-1 0 16,0 0-16,-33 0 16,0 0-1,0 0-15,-33 0 16,0 33-1,-33-33 1</inkml:trace>
  <inkml:trace contextRef="#ctx0" brushRef="#br0" timeOffset="40303.3505">15809 13196 0,'-33'99'15,"33"-33"-15,-33-32 16,0 32-16,33 0 15,0 0-15,-33 0 16,33 0 0,33 33-16,-33-65 15,33 32-15,0 0 16,0-33-16,0 33 15,33-66-15,-33 33 16,0-33 0,0 0-16,33 0 15,-32 0-15,-1-33 16,0 0-16,0 0 31,0 0-31,-33 0 16,33 0-16,-33 0 15,0-34 1,-33 1-1,33 66-15,-33 0 16,33-33 0,-33 66-1,0 0 1,33 34-1,-33-34 1,33 0-16,0 33 16,0-33-16,0 33 15,-34-33-15,34 0 16</inkml:trace>
  <inkml:trace contextRef="#ctx0" brushRef="#br0" timeOffset="41566.9991">11013 14850 0,'33'66'16,"-33"0"-16,-33-33 15,33 33-15,-33 33 16,33-32-16,0-1 15,0 0 1,33 0-16,0-33 16,0 33-16,1-33 15,32 0-15,-33-33 16,0 0-1,33-33-15,-33 33 16,0-66-16,0 33 16,33-33-16,-33 0 15,0 0 1,1 0-16,-34 32 15,33-32-15,-33 33 16,0 0 0,-33 66 30,33 33-30,0 1-16,0-1 16,-34 0-1,34 33-15,-33 0 16,33 0-16,0-32 15,-33 32-15,33 0 16,0 0-16,-33-33 16,33 1-1,-33-1-15,0 0 16,0-66-16,0 33 15,0-33-15,0 0 16,-33-33 0,33 33-16,-34-33 15,34 0-15,0 0 16,33 0-16,-33 0 15</inkml:trace>
  <inkml:trace contextRef="#ctx0" brushRef="#br0" timeOffset="42019.4165">11906 15346 0,'33'0'0,"33"33"15,1-33-15,-34 0 16,0 33-16,33-33 15,-33 0 1,0 33-16,0-33 16,0 0-1,0 0-15,-33 0 16</inkml:trace>
  <inkml:trace contextRef="#ctx0" brushRef="#br0" timeOffset="42315.8279">12105 15710 0,'33'0'15,"33"33"1,-33-33-16,0 0 15,33 0 1,-33 0-16,0 0 16,0-33-1</inkml:trace>
  <inkml:trace contextRef="#ctx0" brushRef="#br0" timeOffset="43361.0681">12799 15180 0,'66'0'0,"-66"0"16,33 34-16,34-34 15,-34 0-15,0 0 16,33 0-1</inkml:trace>
  <inkml:trace contextRef="#ctx0" brushRef="#br0" timeOffset="43829.0861">13361 14883 0,'34'0'16,"-1"0"-16,33 0 15,0 33-15,-33 0 16,0 0-16,-33 0 15,0 33-15,0-33 16,0 33 0,-66-32-16,33 32 15,0-33-15,0 0 16,-33-33-16,32 33 15,34-33 1,-33 33-16,66-33 47,34 0-32,-1 33 1,0-33-16,0 33 16,33-33-16,-33 33 15,-33-33-15,34 33 16,-34-33-16,0 0 15</inkml:trace>
  <inkml:trace contextRef="#ctx0" brushRef="#br0" timeOffset="44109.8969">13130 15677 0,'33'0'15,"0"33"-15,33-33 16,0 33-16,34 0 15,-1 0-15,-33 0 16,33-33 0,-33 0-16,0 33 15,-32-33-15</inkml:trace>
  <inkml:trace contextRef="#ctx0" brushRef="#br0" timeOffset="45498.3503">13295 16040 0,'33'0'16,"0"0"-16,1-33 15,-1 33-15,33 0 16,-33 0-16,33 0 16,0 33-1,-33 0-15,0-33 16,0 34-16,0-1 31,-66 0-31,33 0 16,-33 33-1,0-66-15,0 33 16,-33 0-16,33-33 15,33 0-15,-33 0 16,0 0-16,66 0 62,33 33-46,-33-33 0,33 33-16,0 0 15,-33 0-15,0 33 16,1-32-16,-1 32 15,0 0 1,-33-33-16,-33 33 16,33-33-16,-33 33 15,-1-33-15,1-33 16,-33 33-16,0-33 15,0 0 1,0 0 0,0 0-16,0 0 15,32-33-15,1 0 16,0 0-16,33 0 15,33 0 1,0 0-16,1 0 16</inkml:trace>
  <inkml:trace contextRef="#ctx0" brushRef="#br0" timeOffset="46028.7707">14651 15544 0,'33'33'15,"0"0"-15,1 0 16,-34 1-16,33 32 15,-33 0-15,0 0 16,0 0 0,0 0-16,0-33 15,0 34-15,-33-34 16,33 0-1,0 0 1</inkml:trace>
  <inkml:trace contextRef="#ctx0" brushRef="#br0" timeOffset="46278.3803">14585 15809 0,'33'33'31,"33"-33"-15,1 0-16,-1 0 15,0 33 1,-33-33-16,33 0 16,-33 0-16</inkml:trace>
  <inkml:trace contextRef="#ctx0" brushRef="#br0" timeOffset="46824.4013">15180 15544 0,'67'-66'0,"-1"66"15,-33 0-15,0 0 16,33 0-16,-33 33 15,33 0-15,-66-33 16,33 33 0,0 33-16,0-32 15,-33-1-15,0 33 16,0 0-16,-33 0 15,33-33-15,-33 0 16,33 33 0,-33-33-16,33 1 15,-33-1-15,0 0 16,33 0-1,33-33 48,-33 0-63,66 0 15,0 0-15,1 0 16,-34 0 0,66 0-16,-33 33 15,33-33-15,-33 33 16,1-33-16,-34 33 15,33-33-15,-33 0 16,0 0 0</inkml:trace>
  <inkml:trace contextRef="#ctx0" brushRef="#br0" timeOffset="50416.5397">24077 9393 0,'0'-33'31,"-33"33"-15,33 0-1,0 66 17,0 0-17,0-33 1,0 0-1,33-33-15,0 0 16,-33 0 0,33-33-16,-33 33 15,33-33 1,-33-33-1,-33 33 1,0 0 0,33 33-16,-33 0 15,33 0-15,-33 0 16,33 33-16,-33 33 31,33-33-15,0 0-16,33 33 15,-33-66 1,33 0-16,-33 0 15,33-33-15,-33 33 16,33-33 0,0 0-1,-66-33 1,33 33-16,-33 0 15,33 33 1,-33 0-16,0 0 16,33 0-16,-33 0 15,33 33 1,0 0-16,0 0 15,0 0-15,0 33 32,33-33-32,0-33 15,-33 0-15,33-33 16,0 33-16,-33-33 15,33 0-15,-33 0 16,0 0 0,0 0-16,-33 0 15,33 0-15,-33 33 16,33 0-16,-33 0 15,0 33 17,33 0-17,0 33-15,0-33 16,0 0-1,33-33 1,-33 0 0,33 0-16,-33 0 15,33-66 1,-33 33-1,-33-33 1,33 66 0,-33 0-1,33 33 1,0 33 15,33-33-15,-33-33-1,33 0 1,-33-66 15,0 33 0,-33 33-15,66 33 109</inkml:trace>
  <inkml:trace contextRef="#ctx0" brushRef="#br0" timeOffset="52884.4348">26293 10649 0,'-33'0'0,"33"34"16,-33-1-1,33 33 1,33-33 15,0-33-31,-33 0 16,33 0-16,-33-33 15,33 33 1,-33-33-1,0 0 1,-33 0 0,33-1-16,-33 34 15,33 0-15,-33 0 16,33 34-1,-33 32 1,33-33 0,0 0-16,33 0 31,-33 0-31,33-33 15,0 0-15,-33-33 16,33 33-16,-33-33 16,33 0-1,-66 0 1,33 0-1,-33 0-15,33 33 16,-33-34-16,33 34 16,-33 34-1,0 32 1,33 0-1,0-33 1,33 0 0,0-33-1,-33 0-15,33 0 31,0-33-31,-33 0 0,33 0 16,-66-33 0,33 33-1,-33 33 1,33 0-1,-33 0 1</inkml:trace>
  <inkml:trace contextRef="#ctx0" brushRef="#br0" timeOffset="54865.711">21894 8004 0,'-33'0'16,"0"0"0,33 33-1,0 33 1,0-33-1,33 0 1,-33 0 0,33-33-16,-33 0 15,33-33-15,0 33 16,-33-33-1,0 0-15,33-33 16,-66 33 0,0 33-16,33-33 15,-33 33 1,0 0-16,33 33 15,-33 0-15,33 0 16,0 0-16,0 0 16,0 33-1,0-66 1,33 0-16,0 0 15,-33 0-15,33-33 16,-33 0-16,33 0 16,-33 0-1,-33 0 1,33 0-1,-33 33-15,33 0 16,-33 0-16,33 0 16,-33 66-1,33-33 1,33 33-1,-33-66-15,33 33 16,-33-33 0,33 0-16,-33 0 15,33 0-15</inkml:trace>
  <inkml:trace contextRef="#ctx0" brushRef="#br0" timeOffset="58017.0322">21795 8004 0,'0'0'63,"33"0"-48,-33 33-15,33-33 16,-33 33 0,33-33-16,-33 33 15,33-33-15,0 33 16,0 0-16,1-33 15,-1 33 1,0 0-16,0-33 16,0 33-16,0-33 15,0 33-15,0 0 16,0 0-16,0 1 15,0-1 1,0 0-16,34-33 16,-34 33-16,0 0 15,0 0-15,0 0 16,0 0-16,0 0 15,33-33 1,-33 33-16,0 0 16,0 0-16,0 0 15,34 0-15,-34 1 16,33-1-1,-33-33 1,0 33-16,0 0 16,33 0-16,-33-33 15,33 33-15,-33 0 16,0 0-16,34 0 15,-1 0 1,-33 0-16,0 0 16,33 0-16,0 0 15,-33 1-15,33-1 16,-32 0-1,32 0-15,0-33 16,0 33-16,-33 0 16,33 0-16,-33 0 15,33 0-15,1 0 16,-34 0-1,33 0-15,0 0 16,0 1-16,0 32 16,0-33-16,0 0 15,1 0 1,-1 0-1,0 0-15,0 0 16,-33 0-16,33 0 16,33 0-16,-32 33 15,-1-32 1,0-1-16,0 0 15,0 0-15,0 0 16,34 0-16,-67 33 16,33-33-16,33 0 15,-33 0 1,0 0-16,34 33 15,-1-32-15,-33 32 16,0-33-16,0 0 16,0 33-16,34 0 15,-34-33 1,0 33-16,0-33 15,33 34-15,-33-1 16,1 0-16,-1-33 16,0 33-1,0 0-15,33-33 16,-33 33-1,0 1-15,34-34 16,-1 33-16,-33 0 16,33 0-16,-33 0 15,1-33 1,32 33-16,-33 1 15,0-1-15,33 0 16,0 0-16,-32 0 16,32 0-16,-33 0 15,33 1 1,-33-1-16,1-33 15,-1 33-15,33 0 16,-66-33-16,33 33 16,0-33-16,-33 1 15,0-34 1,0 33-16,-33-33 15,34 0 1,-34-33 31,-34-34-32,1 34 1,33 0-16,-33 0 16,0-33-1,0 33-15,0-33 16,0 33-16,0 0 15,33 0-15,-33-1 16,33 1-16,-33 33 16,33-33-1,0 99 32,0-66-47,33 67 16,-33-34-16,33 0 15,0 0-15,0 33 16,0 0-1,0-33-15,0 33 16,0 1-16,-33-1 16,33-33-16,1 33 15,-1-33 1,-33 0-1,33 0-15,-33 33 16,-33-33 15,33 0-31,-33-33 16,-1 33-1,34 1-15,-33-1 16,0-33-16,0 33 16,0 0-16,0-33 15,0 33 1,0-33-16,0-33 15</inkml:trace>
  <inkml:trace contextRef="#ctx0" brushRef="#br0" timeOffset="60060.7108">21993 8103 0,'0'0'31,"-33"0"-15,0-33 15,33 33-31,-33-33 16,33 33-1,-33 0-15,0-33 16,33 0-16,-33 33 16,0-33-16,-33 33 15,33-34 1,-33 1-16,33 0 15,-1 33-15,-32-33 16,0 0-16,33 0 16,-33 33-16,0-66 15,0 33-15,33 0 16,-34 0-1,1 0-15,0-34 16,0 34-16,0-33 16,-33 33-16,33 0 15,-1 0 1,1-33-16,0 0 15,0 33-15,0 0 16,-33-34-16,65 1 16,-32 0-16,0 33 15,0 0 1,0-33-1,33 33-15,-33 0 16,0 0-16,32 0 16,1 0-16,0-1 15,0 34 1,33-33-16,-33 33 15,0 0-15,33-33 16,-33 33-16,0 0 31,33 66 0,0-32-31,0 32 16,33 0 0,-33 0-16,0 0 15,0 33-15,33-33 16,-33 34-16,0-67 15,0 66-15,0-66 16,0 0 0,0 0-1,0-66 16,0-33 1,-33 33-32,33-33 15,-33 33-15,33-33 16,-33-1-16,33 1 15,-33 0-15,33 0 16,0-33 0,-33 66-16,33-33 15,0-1-15,33 34 16,-33 0-16,33 0 15,-33 0 1,33 0-16,33 33 16,-33 0-16,33 0 15,0 0-15,-32 0 16,32 0-16,0 0 15,0 0 1,-33 33-16,33-33 16,0 0-16,-33 0 15,0 33-15,1-33 16,32 0-1,-33 0-15,0-33 16</inkml:trace>
  <inkml:trace contextRef="#ctx0" brushRef="#br0" timeOffset="61807.978">19050 12105 0,'0'33'15,"0"33"1,0 33-16,0 0 16,0 1-16,0 32 15,0-33-15,0 0 16,0 1-16,0-67 15,0 0 1,0-99 46,0-1-62,0-32 16,0 0-16,33 0 16,-33-1-16,33 1 15,0 33-15,0 0 16,0 33-1,0 0-15,1 0 16,-34 33-16,33 0 16,0 33-16,-33 0 15,33 33 1,-33 0-16,0 33 15,33 1-15,-33-1 16,0 0-16,0 0 16,0-33-16,0-32 15,-33-1 1,66-100 15,-33 1-15,0 0-1,0-33-15,0 0 16,33 33-1,0-34-15,0 34 16,0 0-16,0 33 16,0 0-16,0 0 15,0 33 1,0 0-16,1 0 15,-1 66-15,-33-33 16,33 33-16,0 0 16,-33 34-1,33-34-15,-33 33 16,33-33-16,-33 0 15,33 0-15,-33-33 16,33 1-16,0-1 16,0-33-1</inkml:trace>
  <inkml:trace contextRef="#ctx0" brushRef="#br0" timeOffset="62385.2002">20604 12270 0,'0'-33'16,"-33"0"0,0 0-1,33 33-15,-33 0 16,0 33-16,0 0 15,0 0 1,0 33-16,0 0 16,33 0-16,-33 1 15,33 32-15,0 0 16,0 0-16,0-33 15,33 1 1,0-67-16,-33 0 16,33 0-16,0 0 15,0-33-15,0-34 16,0 1-16,-33 0 15,33 0 1,0 0-16,-33-33 16,34 32-16,-34 1 15,33 0-15,-33 33 16,33 0 15,-33 66-15,0 0-1,0 33-15,33 0 16,-33 34-16,0-1 15,0-33 1,33 33-16,-33-66 16,33 0-16,-33 0 15,33-33-15,-33 0 16,33 0-1,0-66-15</inkml:trace>
  <inkml:trace contextRef="#ctx0" brushRef="#br0" timeOffset="62915.6206">21101 12204 0,'0'33'0,"0"33"16,0 0-1,0 33-15,0-32 16,0 32-16,0-33 16,0 0-16,0 0 15,33-33 1,-33 0-1,0-66 1,0 0 0,0-33-1,0 0-15,0-33 16,0 33-16,33-34 15,-33 1-15,33 66 16,0-33-16,-33 33 16,33 0-1,0 0-15,0 33 16,0 33-16,-33-33 15,33 66-15,0-33 16,-33 33-16,0 33 16,33-32-1,-33 32-15,0-33 16,0 0-1,0 0-15,0-33 16,33 0 15,-33-66-31,33-33 16</inkml:trace>
  <inkml:trace contextRef="#ctx0" brushRef="#br0" timeOffset="63492.8428">21795 12171 0,'0'66'16,"0"0"-16,0 0 15,0 33-15,33-32 16,-33-1-16,0 0 15,33-33 1,0 0-16,0-33 16,0 33-16,-33-66 15,33 33-15,1-33 16,-34 0-1,33-33 1,-33 0-16,33-1 16,-33-32-16,33 33 15,-33 0-15,0 0 16,0 33-16,33 0 31,-66 66 0,33 0-31,0 33 16,0 0-16,33 0 15,-33 0 1,0 34-16,0-34 16,33 33-16,-33-33 15,33 33-15,-33-32 16,0-1-1,0 0-15,0 33 16,0-33-16,-33 0 16,0 0-16,-33-32 15,33 32-15,-34-33 16,1 0-1,0-33 1,0 33-16</inkml:trace>
  <inkml:trace contextRef="#ctx0" brushRef="#br0" timeOffset="64179.2692">20108 14321 0,'0'0'0,"-33"0"15,0 0-15,33 0 16,-33 0-16,0 0 15,0 0-15,-33 0 16,33 33 0,-33-33-16,33 66 15,-1-33-15,34 33 16,-33-33-16,33 33 15,0-33 1,0 0-16,33 0 16,1 1-16,-1-1 15,33 0-15,-33 0 16,33 0-1,-33 0-15,33-33 16,-33 33-16,0 0 16,0 0-16,-33 0 15,0 33-15,0-33 31,0 34-31,-33-34 16,0 0-16,0 33 16,0-33-16,0 0 15,0-33-15,0 0 16,0 0-1</inkml:trace>
  <inkml:trace contextRef="#ctx0" brushRef="#br0" timeOffset="64631.6866">20241 14519 0,'0'33'16,"0"33"-1,0 0-15,0 34 16,0-34-16,33 33 16,-33 0-1,33-33-15,0 0 16,-33-32-1,33-34-15,0 0 16,0 0-16,0 0 16,0-34-16,0 1 15,0 0 1,-33-33-16,0 33 15,0 0-15,0-33 16,0-33-16,0 33 16,-33-1-16,0 1 15,0 0-15,0 33 16,0 33-1,-33-33-15,33 33 16,0 0-16,33 0 16,-33 0-16,33 0 31</inkml:trace>
  <inkml:trace contextRef="#ctx0" brushRef="#br0" timeOffset="64896.8968">20671 14155 0,'33'0'0,"0"0"16,0 66 0,-33 1-16,0-1 15,0 33-15,0-33 16,0 33-1,0 0-15,0 1 16,33-1-16,-33-33 16,33 0-16,-33 0 15,33-33-15,-33 0 16,33-33-1,-33 0-15,33-33 16,0 0-16</inkml:trace>
  <inkml:trace contextRef="#ctx0" brushRef="#br0" timeOffset="65396.116">21134 14420 0,'0'66'16,"0"-33"-1,0 33-15,0 33 16,33 1-16,-33-34 16,33 0-16,0 0 15,-33-33 1,33 0-16,33-33 15,-33 0-15,0-33 16,0 0-16,0 0 16,-33 0-16,33-33 15,-33 0 1,33-1-16,-33-32 15,0 0-15,0 33 16,34 0-16,-34 33 16,0 99 30,33 0-46,-33 0 16,0 33-16,0 1 16,33-1-1,-33-33-15,33 0 16,-33 0-1,33-33-15,-33 0 16,33-33-16,-33-33 16,33 0-1</inkml:trace>
  <inkml:trace contextRef="#ctx0" brushRef="#br0" timeOffset="65676.9268">21927 14122 0,'0'33'0,"0"33"16,0 1-16,33-1 15,-33 33-15,0-33 16,0 33-16,33 0 15,-33-32 1,0-1-16,0 0 16,34 0-16,-34-33 15,0 33 1,0-99 15</inkml:trace>
  <inkml:trace contextRef="#ctx0" brushRef="#br0" timeOffset="65973.3382">21762 14618 0,'0'-33'16,"33"33"0,-33 0-16,33 0 15,33 0-15,-33-33 16,0 33-1,0-33-15,1 33 16,32 0-16,-33-33 16,0 33-16,0-33 15,0 33-15,0 0 16,0-33-1</inkml:trace>
  <inkml:trace contextRef="#ctx0" brushRef="#br0" timeOffset="66207.3472">22490 14288 0,'0'33'16,"0"33"-16,0 0 15,0 0-15,-33 0 16,33 33-16,0 1 16,0-34-1,0 0-15,0 0 16,0-33-1,33-33-15,-33-33 16,33-33-16</inkml:trace>
  <inkml:trace contextRef="#ctx0" brushRef="#br0" timeOffset="66566.161">22721 14288 0,'-33'33'0,"33"0"15,-33 66-15,33-33 16,0 0-16,0 33 16,0 1-16,33-34 15,0-33 1,0 0-16,0-33 15,0 0-15,0 0 16,0-33-16,1 0 16,-1 0-16,0-33 15,-33 32 1,0-32-16,0 0 15,0 0-15,-33 0 16,0 33-16,33 0 16,-34 0-16,34 33 15,-33-33 1</inkml:trace>
  <inkml:trace contextRef="#ctx0" brushRef="#br0" timeOffset="67034.179">23085 14188 0,'33'66'0,"-33"1"16,0-34-16,0 66 15,0 0-15,0-33 16,0 33-16,0-32 15,33-1 1,-33-33-16,0 0 31,0-99-15,33 33-16,-33-33 15,0-1 1,0-32-16,0 0 16,0 0-16,0 33 15,33-1-15,-33 34 16,33 0-1,0 0-15,0 33 16,-33 0 0,33 0-16,1 33 15,-34 0-15,33 34 16,0-1-1,-33 0-15,33 33 16,0-33-16,-33 33 16,33-32-16,-33-34 15,33 0 1,0-33-16,-33 0 15</inkml:trace>
  <inkml:trace contextRef="#ctx0" brushRef="#br0" timeOffset="67424.194">24044 14155 0,'0'-66'0,"-33"33"16,33 33-1,-33 0-15,0 0 16,0 33-16,0 0 15,0 0 1,0 33 0,-1-33-16,34 34 15,0-34 1,34 0-16,-34 0 15,33 0-15,0 0 16,0 0 0,0 0-16,0-33 15,0 33-15,0 0 16,0 33-16,-33-33 15,0 34 1,-33-34-16,33 33 16,0-33-16,-33 33 15,0-66-15,0 33 16,0-33-16,0 0 15,33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5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2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8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51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6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2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3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7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0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5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6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0521F8-07EB-4B31-ADDC-E175A322DBC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642B-3771-4AC2-8BCD-F9B091A3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67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Graphing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</a:p>
          <a:p>
            <a:r>
              <a:rPr lang="en-US" dirty="0" smtClean="0"/>
              <a:t>Section 9.1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430297" y="1811851"/>
            <a:ext cx="4468025" cy="4144739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646111" y="1813414"/>
            <a:ext cx="5228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the system by graphing</a:t>
            </a:r>
          </a:p>
          <a:p>
            <a:pPr algn="ctr"/>
            <a:r>
              <a:rPr lang="en-US" sz="2800" dirty="0" smtClean="0"/>
              <a:t>2x – y = 8</a:t>
            </a:r>
          </a:p>
          <a:p>
            <a:pPr algn="ctr"/>
            <a:r>
              <a:rPr lang="en-US" sz="2800" dirty="0" smtClean="0"/>
              <a:t> x + y = 1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00040" y="2333520"/>
              <a:ext cx="11108880" cy="4024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680" y="2324160"/>
                <a:ext cx="11127600" cy="404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22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430297" y="1811851"/>
            <a:ext cx="4468025" cy="4144739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646111" y="1813414"/>
            <a:ext cx="5228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the system by graphing</a:t>
            </a:r>
          </a:p>
          <a:p>
            <a:pPr algn="ctr"/>
            <a:r>
              <a:rPr lang="en-US" sz="2800" dirty="0"/>
              <a:t>x</a:t>
            </a:r>
            <a:r>
              <a:rPr lang="en-US" sz="2800" dirty="0" smtClean="0"/>
              <a:t> – 2y = -6</a:t>
            </a:r>
          </a:p>
          <a:p>
            <a:pPr algn="ctr"/>
            <a:r>
              <a:rPr lang="en-US" sz="2800" dirty="0"/>
              <a:t>x</a:t>
            </a:r>
            <a:r>
              <a:rPr lang="en-US" sz="2800" dirty="0" smtClean="0"/>
              <a:t> – 2y = 2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726120" y="2166840"/>
              <a:ext cx="9906480" cy="3572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6760" y="2157480"/>
                <a:ext cx="9925200" cy="359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430297" y="1811851"/>
            <a:ext cx="4468025" cy="4144739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646111" y="1813414"/>
            <a:ext cx="5228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the system by graphing</a:t>
            </a:r>
          </a:p>
          <a:p>
            <a:pPr algn="ctr"/>
            <a:r>
              <a:rPr lang="en-US" sz="2800" dirty="0" smtClean="0"/>
              <a:t>2x + 3y = 6</a:t>
            </a:r>
          </a:p>
          <a:p>
            <a:pPr algn="ctr"/>
            <a:r>
              <a:rPr lang="en-US" sz="2800" dirty="0" smtClean="0"/>
              <a:t>4x + 6y = 12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11920" y="2286000"/>
              <a:ext cx="10049400" cy="3822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560" y="2276640"/>
                <a:ext cx="10068120" cy="384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96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60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use graphs to solve systems of linear equations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9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System of equations</a:t>
            </a:r>
          </a:p>
          <a:p>
            <a:pPr marL="0" indent="0">
              <a:buNone/>
            </a:pPr>
            <a:r>
              <a:rPr lang="en-US" sz="2800" dirty="0" smtClean="0"/>
              <a:t>Solve a system</a:t>
            </a:r>
          </a:p>
          <a:p>
            <a:pPr marL="0" indent="0">
              <a:buNone/>
            </a:pPr>
            <a:r>
              <a:rPr lang="en-US" sz="2800" dirty="0" smtClean="0"/>
              <a:t>Solution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55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or more equations in the same variable form a </a:t>
            </a:r>
            <a:r>
              <a:rPr lang="en-US" sz="2800" b="1" dirty="0" smtClean="0"/>
              <a:t>system of equations</a:t>
            </a:r>
            <a:r>
              <a:rPr lang="en-US" sz="2800" dirty="0" smtClean="0"/>
              <a:t>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</a:t>
            </a:r>
            <a:r>
              <a:rPr lang="en-US" sz="2800" b="1" dirty="0" smtClean="0"/>
              <a:t>solve a system, </a:t>
            </a:r>
            <a:r>
              <a:rPr lang="en-US" sz="2800" dirty="0" smtClean="0"/>
              <a:t>you must find all ordered pairs (x, y) that make BOTH equation true.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b="1" dirty="0" smtClean="0"/>
              <a:t>solution</a:t>
            </a:r>
            <a:r>
              <a:rPr lang="en-US" sz="2800" dirty="0" smtClean="0"/>
              <a:t> of a system satisfies both equations at the same time.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23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Graphing Method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solve a system of linear equations in two variables, draw the graph of each linear equation in the same coordinate plane.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8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the lines intersect, there is only one solution, namely, the intersection point.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Your answers will be an </a:t>
            </a:r>
            <a:r>
              <a:rPr lang="en-US" sz="2800" b="1" dirty="0" smtClean="0"/>
              <a:t>ordered pair </a:t>
            </a:r>
            <a:r>
              <a:rPr lang="en-US" sz="2800" dirty="0" smtClean="0"/>
              <a:t>(x, 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14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the lines are parallel, there is not a point that the lines have in common.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Your answer will be </a:t>
            </a:r>
            <a:r>
              <a:rPr lang="en-US" sz="2800" b="1" dirty="0" smtClean="0"/>
              <a:t>no solution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627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the lines coincide, are the exact same line, that means that every point on the line is a solution to the problem.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Your answer will be </a:t>
            </a:r>
            <a:r>
              <a:rPr lang="en-US" sz="2800" b="1" dirty="0" smtClean="0"/>
              <a:t>many solutions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885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graphing…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= mx + b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m</a:t>
            </a:r>
            <a:r>
              <a:rPr lang="en-US" sz="2800" dirty="0" smtClean="0"/>
              <a:t> = slope (rise / run)</a:t>
            </a:r>
          </a:p>
          <a:p>
            <a:pPr marL="0" indent="0" algn="ctr">
              <a:buNone/>
            </a:pPr>
            <a:r>
              <a:rPr lang="en-US" sz="2800" dirty="0" smtClean="0"/>
              <a:t>b = y-intercept = starting point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67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268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The Graphing Method</vt:lpstr>
      <vt:lpstr>Objective</vt:lpstr>
      <vt:lpstr>Vocabulary</vt:lpstr>
      <vt:lpstr>Concept</vt:lpstr>
      <vt:lpstr>Concept</vt:lpstr>
      <vt:lpstr>Concept</vt:lpstr>
      <vt:lpstr>Concept</vt:lpstr>
      <vt:lpstr>Concept</vt:lpstr>
      <vt:lpstr>Concept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Graphing Method</dc:title>
  <dc:creator>Shannon Hames</dc:creator>
  <cp:lastModifiedBy>Shannon Hames</cp:lastModifiedBy>
  <cp:revision>4</cp:revision>
  <dcterms:created xsi:type="dcterms:W3CDTF">2015-07-03T11:34:10Z</dcterms:created>
  <dcterms:modified xsi:type="dcterms:W3CDTF">2015-09-14T20:36:17Z</dcterms:modified>
</cp:coreProperties>
</file>