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42:40.27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10649 10881 0,'0'33'16,"-33"-33"-1,0 33-15,0-33 16,0 33-16,0 0 16,0 33-1,-33-32 1,33-1-16,0 0 15,0 33-15,0-33 16,0 0 0,-1 33-16,1-33 15,0-33-15,33 33 16,-33 0-16,0-33 15,33-33 17,0 0-17</inkml:trace>
  <inkml:trace contextRef="#ctx0" brushRef="#br0" timeOffset="345.2134">10087 10848 0,'33'0'15,"-33"33"1,33 0-16,0 0 16,1 0-16,-1 0 15,0 0 1,0 34-16,0-34 15,0 0-15,-33 33 16,33-33-16,0 0 16,0 0-1,0 0-15,0 0 16,-33 0-16,33 0 15,-33-33-15</inkml:trace>
  <inkml:trace contextRef="#ctx0" brushRef="#br0" timeOffset="1484.0572">10914 10550 0,'0'66'15,"33"-33"-15,-33 34 16,0-34-16,0 33 16,0-33-16,0 33 15,33 0 1,-33 0-16,0 1 15,0-1-15,0 0 16,33 0-16,-33 0 16,0 0-1,0 33-15,33-32 16,-33-1-16,0 0 15,0 33-15,33-33 16,-33 33-16,0-32 16,0 32-1,34-33 1,-34 0-16,0 33 15,0-33-15,33 34 16,-33-34 0,0 33-16,0-33 15,33 33-15,-33-32 16,0 32-16,0 0 15,33-33-15,-33 33 16,0 1 0,0-34-16,0 33 15,33-33-15,-33 33 16,0-33-16,0 34 15,33-34 1,-33 33-16,0 0 16,0-33-16,0 34 15,0-34-15,33 33 16,-33-33-1,0 33-15,0-32 16,0 32-16,33-33 16,-33 33-16,0-33 15,0 33 1,0-32-1,33 32-15,-33-33 16,0 0-16,0 33 16,0-33-16,0 34 15,0-34 1,33 33-16,-33 0 15,0-33-15,0 34 16,0-34-16,33 33 16,-33-33-1,0 33-15,0-32 16,0 32-16,0 0 15,33-33-15,-33 33 16,0 1 0,0-1-16,0-33 15,0 33-15,0 0 16,0 1-1,0-1-15,0 0 16,33 0-16,-33-33 16,0-33-16,0 1 15</inkml:trace>
  <inkml:trace contextRef="#ctx0" brushRef="#br0" timeOffset="3295.727">9955 11741 0,'33'0'47,"-33"0"-16,33 0-31,-33 0 16,33 0-16,0 0 15,0 0-15,-33 0 16,33 0-1,0 0-15,1 0 16,-1 0-16,0 0 16,0 0-16,0 0 15,0 0 1,33 33-16,-33-33 15,0 0-15,33 0 16,-33 0-16,34 0 16,-34 0-16,33 0 31,0 0-31,-33 0 15,0 0-15,33 0 16,0 0-16,-33 0 16,34 0-16,-34 0 15,33 0 1,0 0-16,0 0 15,0 33-15,0-33 16,-33 0-16,34 0 16,-34 0-1,33 0-15,0 0 16,0 0-16,0 0 15,0 0-15,1 33 16,-1-33 0,0 0-16,0 0 15,33 0-15,-33 0 16,0 0-16,1 0 15,-1 0 1,0 0-16,0 0 16,0 0-16,33 0 15,-32 0-15,-1 0 16,0 0-1,0 0 1,33 0-16,-33 0 16,1 0-16,32 0 15,-33 0-15,33-33 16,-33 33-16,33 0 15,-32 0 1,-1 0-16,33 0 16,-33 0-16,33 0 15,-32 0-15,32 0 16,0 0-1,-33 0-15,33 0 16,-33 0-16,34 0 16,-1 0-16,0 33 15,-33-33 1,33 0-16,1 0 15,-1 0-15,-33 0 16,33 0-16,0 0 16,1 0-16,-34 0 15,33 0 1,0 33-1,1-33-15,-1 0 16,0 0-16,0 0 16,0 0-1,1 0-15,-1 33 16,0-33-16,0 0 15,0 0-15,1 0 16,-1 33-16,0-33 16,0 0-1,1 0-15,-1 0 16,0 33-16,33-33 15,-32 0-15,-1 0 16,0 0 0,0 33-16,0-33 15,1 0-15,-34 0 16</inkml:trace>
  <inkml:trace contextRef="#ctx0" brushRef="#br0" timeOffset="5324.8063">11972 10649 0,'0'34'16,"0"32"-1,0-33-15,-33 33 0,33-33 16,0 33 0,-33 0-16,33-33 15,0 0-15,0 34 31,0-34 1,33-33-17,0 0 1,0-33-16,1 33 15,-1 0 1,33-33-16,-33 33 16,33 0-16,-33 0 15,0-34-15,33 34 16,-66 0-16,33-33 15</inkml:trace>
  <inkml:trace contextRef="#ctx0" brushRef="#br0" timeOffset="5644.8191">12402 10616 0,'0'67'16,"0"-34"-1,0 33-15,0 33 0,0-33 16,0 0-1,0 34-15,0-1 16,0-33-16,0 0 16,0 0-1,0-33 1,0 33-16,33-33 15,-33-33 1</inkml:trace>
  <inkml:trace contextRef="#ctx0" brushRef="#br0" timeOffset="5984.8327">12998 10782 0,'0'33'0,"0"33"0,0-33 16,0 33 0,0 0-16,0 1 0,0-1 15,0 0 1,0 0-16,0-33 15,0 0-15,0 33 32,0-33-32</inkml:trace>
  <inkml:trace contextRef="#ctx0" brushRef="#br0" timeOffset="6264.8439">12799 11079 0,'0'-33'0,"33"33"16,0 0-16,0 33 16,34-33-16,-34 0 15,33 0-15,-33 0 31,33 0-31,-33 0 0</inkml:trace>
  <inkml:trace contextRef="#ctx0" brushRef="#br0" timeOffset="6884.8687">13527 10683 0,'33'-34'0,"0"34"16,0 0-16,0-33 0,33 33 15,0 0 1,-33 33-16,1-33 15,32 34 1,-33-34-16,0 33 16,-33 0-1,0 0-15,0 33 16,-33 0-1,33-66 1,-33 33-16,0-33 16,33 0-1,-33 0-15,33 0 0,33 0 78,0 33-78,0-33 0,33 0 16,-33 33-1,0 0-15,0 0 16,0 1 0,-33-1-16,33 0 15,-66 0-15,33 33 31,-33-33-15,0 0-16,-33-33 0,33 33 16,0-33-16,-33 0 15,33 0 1,-1-33-16,1 0 15</inkml:trace>
  <inkml:trace contextRef="#ctx0" brushRef="#br0" timeOffset="7264.8839">14883 10848 0,'0'33'15,"-33"33"1,0 0 0,0-33-16,0 34 31,-1-34-31,-32 33 0,33 0 15,0-33 1,0 33-16,33-33 0,-33 0 16,33-33-1,-33 33 1,33 0-16,-33-33 0</inkml:trace>
  <inkml:trace contextRef="#ctx0" brushRef="#br0" timeOffset="7584.8967">14519 10881 0,'33'66'0,"0"-33"15,0 0-15,0 33 16,0-32-16,0 32 15,34-33-15,-34 33 32,0-33-32,0 0 0,0 0 15,0-33 1,0 33-16,0-33 0</inkml:trace>
  <inkml:trace contextRef="#ctx0" brushRef="#br0" timeOffset="7814.9065">15147 11212 0,'33'0'0,"67"0"16,-34 0-16,0 0 16,0 0-16,0 0 15,-33 0-15,33 0 16,1-33-1</inkml:trace>
  <inkml:trace contextRef="#ctx0" brushRef="#br0" timeOffset="8154.9201">16371 10980 0,'0'33'16,"0"0"-16,-33 0 15,0 34 1,0-34-1,-33 33-15,33 0 16,0-33-16,0 33 16,-1-33-1,1 33-15,33-33 0,-33 1 16,33-34-1,-33 33 1,33-33-16</inkml:trace>
  <inkml:trace contextRef="#ctx0" brushRef="#br0" timeOffset="8504.9341">16007 10914 0,'33'33'0,"0"33"15,1-33 1,-34 34-16,66-1 0,-66 0 16,33 0-16,0 0 15,0 0 1,0-33-16,0 33 15,0-32 1,0-1-16,0 0 0,-33-33 16,0 0-1</inkml:trace>
  <inkml:trace contextRef="#ctx0" brushRef="#br0" timeOffset="9064.9565">16603 10517 0,'33'-33'0,"0"33"0,0-33 15,0 33 1,0 0-16,0 0 0,0 33 15,0-33 1,0 33-16,0 33 16,-33-33-1,-33 34 1,33-34 15,-33 0-31,33 0 0,-33-33 16,0 33-1,66 0 48,0-33-48,0 0 1,33 0-16,-33 33 15,34-33-15,-34 0 16,0 0 0,0 0-16,0 0 0,0 33 15,-33-33 1,0 0-1</inkml:trace>
  <inkml:trace contextRef="#ctx0" brushRef="#br0" timeOffset="10185.0013">9889 12502 0,'33'0'62,"-33"0"-62,33 0 16,0 0-1,0 0-15,0 0 0,33 0 16,-33 0-1,0 0-15,1 0 16,32 0 0</inkml:trace>
  <inkml:trace contextRef="#ctx0" brushRef="#br0" timeOffset="10615.0185">10749 12138 0,'0'33'47,"0"33"-47,0-33 16,0 0-16,0 0 15,0 33 1,0-33-16,0 34 0,33-1 16,-33-33-1,0 33-15,0 0 16,0-33-1,0 33-15,0-33 16,0 0 0,0 34-16,0-34 31</inkml:trace>
  <inkml:trace contextRef="#ctx0" brushRef="#br0" timeOffset="11455.0521">10649 13725 0,'-33'0'15,"33"0"1,-33 33-16,0-33 15,0 33-15,33 0 16,-33 1 0,0 32-16,33-33 0,-33 33 15,33 0 1,0 0-16,33-33 15,-33 33 1,33-32-16,0-1 16,0-33-1,0 33-15,-33-33 0,33 0 16,0 0-1,1 0-15,-1-33 16,0 0-16,0 33 16,0-34-1,0 1-15,-33-33 16,33 33-1,-33 0-15,0-33 0,0 33 16,0-33 0,-33 33-16,33 0 15,0-1-15,-33 1 16,0 33-1,-33 0-15,33 0 0,-1 0 16,-32 0 0,33 33-1</inkml:trace>
  <inkml:trace contextRef="#ctx0" brushRef="#br0" timeOffset="12025.0749">10616 14916 0,'0'66'31,"0"0"-31,0-33 16,0 33-16,0 1 31,-33-1-31,33 0 0,0-33 15,0 33 1,0 0-16,0 0 0,0-33 16,33 34-1,-33-34 1,0 0-16</inkml:trace>
  <inkml:trace contextRef="#ctx0" brushRef="#br0" timeOffset="12875.1089">10418 16371 0,'33'-33'47,"0"33"-47,0 0 15,-33 0 1,33 0-1,0 33-15,0-33 0,0 33 16,1-33 0,-1 33-16,-33-33 15,33 66 1,-33-33-1,-33 34 1,0-34 0,33 0-16,-34 33 15,1-33 1,0 0-16,33 0 15,-33 0-15,33 0 16,-33 0 0,33 0 46,33 0-46,0-33-1,-33 0-15,33 34 0,0-34 16,34 0-16,-34 33 15,0-33 1,0 33-16,0-33 16,0 33-1,0-33-15,0 0 0,-33 0 16</inkml:trace>
  <inkml:trace contextRef="#ctx0" brushRef="#br0" timeOffset="14375.1689">17529 10550 0,'33'33'16,"-33"0"-1,0 0-15,0 34 16,0-34-16,0 33 15,0 0-15,0-33 32,0 33-32,0 33 0,0-32 15,0-1-15,0 33 16,0-33-16,0 33 15,0 1 1,0-34 0,0 33-16,0 0 0,0 33 15,0-32 1,0-1-16,0 33 15,0-33 1,0 1-16,0-1 16,0 33-16,-33-33 0,33 1 15,0-1 1,0 33-16,0-33 15,0 34 1,33-1-16,-66-33 16,66 0-16,-66 0 15,66 34 1,-66-34-16,33 0 0,0 0 15,0 34 1,0-34-16,0 0 16,0 0-1,0 1-15,0-1 16,0 0-1,0 0-15,0 0 0,33-32 16,-33 32 0,0 0-16,0 0 15,33 0-15,-33 1 16,0-1-1,0-33-15,0 33 0,0 1 16,33-34 0,-33 33-16,0-33 15,0 33 1,33-33-16,-33 1 15,0 32-15,0-33 16,0 0 0,0 0-16,33 33 0,-33-32 15,0 32 1,0-33-16,33 0 15,-33 0-15,0 33 16,0-32 0,0-1-1,0 0-15,0 0 0,0-33 16,0 33-16,33-33 15</inkml:trace>
  <inkml:trace contextRef="#ctx0" brushRef="#br0" timeOffset="15415.2105">18058 10782 0,'33'-33'0,"-33"66"47,0 33-31,0-33-16,-33 0 15,33 33 1,0-33-16,33 33 0,-33-32 16,33 32-16,0-33 15,0 0 1,0-33-16,0 0 15,33 0 1,-33 0-16,1 0 0,-1-33 16,0 0-1,0 0 1,-33 0-16,33-1 0,-33 1 31,0 100 47,0-34-62,0 33-16,0 0 15,0 0-15,0-33 16,0 33-16,0-33 15,0 33-15,-33-32 32,33-34-32,-33 33 0,33 0 15,-33-33 1,0 33-16,-1-33 0,-32 33 31,66-33-31,-33 0 16</inkml:trace>
  <inkml:trace contextRef="#ctx0" brushRef="#br0" timeOffset="16725.2629">11576 12138 0,'33'33'47,"-33"0"-47,0 0 16,0 0-1,33 0 1,-33 33-16,0-33 0,0 0 15,0 34 1,33-67 0,0 0 15,-33 0-31,33 0 0,0 0 15,0 0 1,0 0-16,0 0 16,33 0-1,0 0-15,-32 0 16,-1 0-16,0 0 0,0 0 15</inkml:trace>
  <inkml:trace contextRef="#ctx0" brushRef="#br0" timeOffset="17035.2753">12171 12171 0,'0'66'15,"33"0"1,-33-33-16,0 33 0,0 0 15,0 1 1,33-1-16,-33 0 16,0 0-16,33-33 15,-33 0 1,33 0-16,-33 0 0,33-33 15,-33 0 1</inkml:trace>
  <inkml:trace contextRef="#ctx0" brushRef="#br0" timeOffset="17385.2893">12832 12204 0,'0'66'15,"0"-33"1,0 0 0,0 33-16,0 0 0,0 1 31,0-1-31,0-33 15,0 33-15,0-33 16,0 0 0,0 0-1</inkml:trace>
  <inkml:trace contextRef="#ctx0" brushRef="#br0" timeOffset="17625.2989">12667 12468 0,'33'-33'31,"0"33"-31,0 0 0,33 0 16,0 0 0,1-33-1,-34 33-15,33 0 0</inkml:trace>
  <inkml:trace contextRef="#ctx0" brushRef="#br0" timeOffset="18195.3217">13196 12171 0,'33'-33'0,"0"0"0,0 33 15,0 0 1,34 0-16,-34 0 0,33 0 16,-33 33-1,0 0-15,-33 0 16,33 0-16,-33 0 15,0 0 1,-33 0-16,33-33 31,-33 33-31,0 0 0,0-33 16,0 0-1,0 0-15,-1 0 16,34 0-16,34 0 47,-1 0-32,0 33-15,33 0 16,-33-33-16,33 34 16,-33-1-1,0 0 1,-33 33-16,0-33 0,0 0 15,0 0 1,-33 33-16,0-33 0,0 0 16,0 0-1,0-33 1,0 0-16,0 0 0,0-33 15</inkml:trace>
  <inkml:trace contextRef="#ctx0" brushRef="#br0" timeOffset="18605.3381">14155 12105 0,'-33'66'32,"33"-33"-32,-33 0 0,0 0 15,33 33 1,-33-33-16,33 33 15,-33 1 1,33-1-16,0 0 16,0 0-16,33-33 0,-33 0 31,33 0-31,0 0 0,0-33 15,0 0 1,33 0-16</inkml:trace>
  <inkml:trace contextRef="#ctx0" brushRef="#br0" timeOffset="18835.3473">14354 12535 0,'33'0'32,"0"0"-32,0 0 0,0 0 15,33 0-15,-33 0 16,0 0-1,0-33-15,0 33 16</inkml:trace>
  <inkml:trace contextRef="#ctx0" brushRef="#br0" timeOffset="19075.3569">14850 12336 0,'0'33'15,"0"0"1,0 33-16,0-32 16,0-1-1,0 33-15,0-33 16,0 0-16,33 33 15,-33-66 1,33 0-16</inkml:trace>
  <inkml:trace contextRef="#ctx0" brushRef="#br0" timeOffset="19505.3741">14982 12005 0,'33'0'16,"0"34"-16,33 32 16,-33-33-16,0 33 15,1-33-15,-1 33 16,0 0-16,-33 0 15,33 1 1,-33-1-16,0 33 16,0-33-1,0-33-15,-33 33 0,33 0 16,-33-32-16,0-1 31,33 0-31,-34 0 0,34-33 31,0 33-31</inkml:trace>
  <inkml:trace contextRef="#ctx0" brushRef="#br0" timeOffset="19825.3869">15577 12535 0,'33'0'0,"-33"0"0,33 0 15,1 0 1,-1 0-16,0 0 0,0 0 16,0 0-1,33 0 1,-33 0-16</inkml:trace>
  <inkml:trace contextRef="#ctx0" brushRef="#br0" timeOffset="20335.4073">16404 12072 0,'0'33'31,"-33"-33"-31,33 33 0,-33 0 15,0 0 1,0 0-16,33 0 16,-33 0-1,33 33-15,-33 0 16,0 1-16,33-1 0,-33 0 15,33 0 1,0 0 0,0-33-16,33 33 15,0-33-15,-33 1 16,33-34-1,0 33-15,33-33 16,-33 0 0,0 0-16</inkml:trace>
  <inkml:trace contextRef="#ctx0" brushRef="#br0" timeOffset="20625.4189">16503 12601 0,'33'0'47,"-33"0"-47,34 0 16,-1 0-1,0 0-15,-33 0 16,33 0-16,0 0 15,-33 0-15,33 0 16</inkml:trace>
  <inkml:trace contextRef="#ctx0" brushRef="#br0" timeOffset="20935.4313">16867 12336 0,'0'66'15,"0"-33"1,0 0-16,0 1 15,0 32 1,0 0-16,0-33 16,0 33-16,0-33 15,0 33-15,0-33 16,0 0-1,0 1 1</inkml:trace>
  <inkml:trace contextRef="#ctx0" brushRef="#br0" timeOffset="21395.4497">16966 12072 0,'0'0'16,"33"0"0,1 33-16,-1 0 15,0 33 1,0-33-16,0 33 15,0 0 1,-33-33-16,0 33 0,33 34 16,-33-34-16,-33 0 15,33 0 1,0-33-16,-33 33 15,0-33 1,0 34-16,33-34 0,-33-33 16,0 33-1,33-33 1,-34 0-16,34 0 15</inkml:trace>
  <inkml:trace contextRef="#ctx0" brushRef="#br0" timeOffset="21875.4689">17231 12039 0,'0'0'0,"33"0"0,-33 0 15,33 0 1,-33 0-16,33 0 16,0 33-16,0-33 15,-33 33 1,0 0-1,0 0 1,-33 0 0,33-33-1,-33 33 1,66-33 46,-33 0-62,33 0 16,0 0-1,1 0-15,-34 0 16</inkml:trace>
  <inkml:trace contextRef="#ctx0" brushRef="#br0" timeOffset="28464.9227">18256 12270 0,'33'-33'15,"-66"0"16,0 33-15,33 0 0,-33 0-1,0 0-15,0 33 16,0 0-16,0 0 15,0 0-15,0 33 16,0 0-16,0 1 16,-1-1-1,34 0-15,0-33 16,0 0-16,0 33 15,34-33-15,-34 0 16,33 0 0,0-33-16,33 34 31,-33-34-31,33 0 15,-33 0-15,0 0 16,33-34 0,-33 34-16,0-33 15,1 0-15,-1 0 16,0 0-16,-33 0 15,33-33 1,-33 33 0,33-33-16,-33 33 15,0-34-15,0 34 16,-33 0-16,33 0 15,-33 0 1,0 0-16,0 0 16,-1 33-16,1-33 15,0 33-15,-33 0 16,66 0-16,-33 33 15</inkml:trace>
  <inkml:trace contextRef="#ctx0" brushRef="#br0" timeOffset="30290.1929">11840 13395 0,'0'66'16,"0"-33"-16,0 33 15,-33 0-15,33 0 16,0 0-16,-33-33 15,33 0 1,0 34 0,33-67-1,0 0 16,-33 0-15,33 0-16,0 0 16,0 0-16,0 0 15,0 0 1,-33 0-16,34 0 15,-1 0-15,0 0 16,0 0-16,-33-33 16</inkml:trace>
  <inkml:trace contextRef="#ctx0" brushRef="#br0" timeOffset="30555.4031">12138 13395 0,'0'99'16,"0"-33"-1,0 0-15,0 33 16,0-33-16,-33 34 15,33-34 1,33 0 0,-33 0-16,0 0 15,33-33-15,-33 0 16,33 0-16</inkml:trace>
  <inkml:trace contextRef="#ctx0" brushRef="#br0" timeOffset="30867.4151">12799 13626 0,'0'66'16,"33"-33"0,-33 33-16,-33 1 15,33 32-15,0-33 16,0 33-1,0-66 1,0 33-16,0 1 16,0-67 15</inkml:trace>
  <inkml:trace contextRef="#ctx0" brushRef="#br0" timeOffset="31085.8235">12667 13924 0,'33'0'47,"33"-33"-47,0 33 15,34 0 1,-34 0-16,0 0 16,-33 0-16,33 0 15</inkml:trace>
  <inkml:trace contextRef="#ctx0" brushRef="#br0" timeOffset="31600.6433">13461 13626 0,'66'-33'0,"0"33"15,0 0-15,-33 0 16,33 33-16,-33 0 15,-33 0-15,33 0 16,-33 0 0,0 0-16,-33 0 15,33 1-15,-33-34 16,0 33-16,0-33 15,0 0 1,0 0-16,33 0 16,0 0 30,33 33-30,33-33-16,-33 33 16,33 0-16,-32 0 15,-1 0-15,-33 0 16,33 33-1,-33-33-15,-33 0 16,33 0-16,-33 1 16,-1-1-16,1-33 15,0 33-15,0-33 16,0 0-1,0-33-15,33-34 16</inkml:trace>
  <inkml:trace contextRef="#ctx0" brushRef="#br0" timeOffset="31975.0577">14420 13560 0,'-33'0'31,"33"33"-16,-33-33-15,0 33 16,0 0 0,-1 33-16,1 0 15,0 1-15,0-1 16,33 0-16,0 33 15,0-33 1,33-33-16,0 33 16,0-32-16,1-1 15,32 0-15,0-33 16,-33-33-16,33 33 15</inkml:trace>
  <inkml:trace contextRef="#ctx0" brushRef="#br0" timeOffset="32368.073">14717 13824 0,'-33'34'15,"33"-1"-15,-33 0 0,33 33 16,0-33-16,0 33 16,0-33-1,33 0 1,0 0-16,1 0 15,-1-33-15,0 0 16,0 0-16,0 0 16,0-33-1,-33 0-15,33 0 16,-33-33-16,0 0 15,0 0-15,-33 33 16,0 0-16,0 33 16,0-34-1,0 34-15,0 0 16,-1-33-1</inkml:trace>
  <inkml:trace contextRef="#ctx0" brushRef="#br0" timeOffset="32836.091">15048 13361 0,'33'0'16,"0"34"-16,33-1 16,1 0-16,-1 0 15,0 33-15,-33-33 16,33 33-1,-33 0-15,0 0 16,-33 34-16,33-34 16,-66 33-16,33-33 15,-33 0-15,33 0 16,-33 1-1,0-34-15,0 0 16,0 0-16,0 0 16,0 0-1,33-33-15,-33 0 31,33 0-31</inkml:trace>
  <inkml:trace contextRef="#ctx0" brushRef="#br0" timeOffset="33335.3102">15743 14056 0,'0'0'16,"66"0"-16,-33 0 15,0 33-15,33-33 16,-33 0-16,33 0 16,-33-33-16</inkml:trace>
  <inkml:trace contextRef="#ctx0" brushRef="#br0" timeOffset="33727.3254">16437 13494 0,'0'33'16,"-33"-33"-16,0 33 15,0 0-15,0 33 16,33-33-16,-33 66 15,0-32 1,33-1-16,-33 33 16,33 0-16,0-33 15,0 34-15,0-67 16,33 33-16,0-33 15,0 0 1,0 0-16,0-33 16,0-33-16</inkml:trace>
  <inkml:trace contextRef="#ctx0" brushRef="#br0" timeOffset="34132.941">16603 13858 0,'-33'33'15,"33"0"-15,-34 33 16,34 0-16,-33 0 15,33-33-15,0 33 16,33-33 0,1 1-16,-34-1 15,33 0-15,0-33 16,0 0-16,0 0 15,-33-33 1,33 0-16,-33-1 16,33-32-16,-33 0 15,0 0-15,-33 33 16,33-33-1,-33 33-15,0 0 16,33 0-16,-33 33 16,33-34-1,0 1-15</inkml:trace>
  <inkml:trace contextRef="#ctx0" brushRef="#br0" timeOffset="34522.956">16768 13428 0,'0'0'15,"33"66"-15,0-33 16,0 33-16,0 0 16,33 0-16,-33 33 15,1-32 1,-1 32-16,-33-33 15,33 33-15,-66-33 16,33 1-16,-33-1 16,-1 0-1,1-33 1,0 33-16,0-33 15,0 0-15,0-33 16,0 33-16,0-33 16,33-33-1</inkml:trace>
  <inkml:trace contextRef="#ctx0" brushRef="#br0" timeOffset="35022.1752">17066 13494 0,'33'-33'0,"0"66"31,-33-33-31,33 0 16,0 0-16,-33 33 15,0 33 1,0-33 0,0 33-1,-33-33 1,33 0 15,33-33 47,-33 0-78,33 0 16,0 0-16,0 0 15,0 0-15,0 0 16,0 0-16</inkml:trace>
  <inkml:trace contextRef="#ctx0" brushRef="#br0" timeOffset="35599.3974">18091 13626 0,'0'66'0,"0"-33"15,0 0-15,-33 33 16,33-32-16,-33 32 16,0-33-1,33 33 1,0-33-16,-33 0 15,33 0 1,33 0 0,-33 0-16,33-33 15,-33 0 1,33 0-16,33 0 15,-33 0-15,33 0 16,0 0-16,0 0 16,-32 0-1,32 0-15,-33 0 16,0 0-16,0 0 15,0 0-15,0 0 16,0-33-16,0 0 16</inkml:trace>
  <inkml:trace contextRef="#ctx0" brushRef="#br0" timeOffset="35911.4094">18620 13659 0,'-33'33'0,"0"33"15,33-33-15,-33 67 16,0-34-16,33 33 15,-33-33-15,33 33 16,-33 1 0,33-1-16,-33 0 15,33-33-15,0 33 16,-34-32-16,34 32 15,0-66 1,-33 33-16,33-33 16</inkml:trace>
  <inkml:trace contextRef="#ctx0" brushRef="#br0" timeOffset="41340.4182">11906 14751 0,'0'33'31,"0"33"-16,-33 0-15,33-33 16,0 33 0,0 0-16,-33 0 15,33-33-15,-33 1 16,66-34 46,0 0-62,0 0 16,0 0-16,33 0 15,-32 0 1,-1 0-16,0 0 16,33 33-16,-33-33 15,0 0 1,0 0-16,0 0 15</inkml:trace>
  <inkml:trace contextRef="#ctx0" brushRef="#br0" timeOffset="41621.229">12336 14717 0,'0'67'15,"0"-34"1,0 33-16,-33 33 16,33-33-16,0 33 15,0 1 1,33-1-16,-33-33 15,0 0-15,0 0 16,0 0-16,33-33 16,-33 1-1,33-34-15</inkml:trace>
  <inkml:trace contextRef="#ctx0" brushRef="#br0" timeOffset="41948.8416">12965 14916 0,'0'33'32,"0"0"-32,0 33 15,-33 0-15,33 0 16,0 1-1,0 32-15,0-33 16,0-33-16,0 33 16,0-33-1,0 33 1,0-66-16</inkml:trace>
  <inkml:trace contextRef="#ctx0" brushRef="#br0" timeOffset="42182.8506">12832 15180 0,'33'0'31,"0"0"-31,1 0 16,32 0-16,-33 0 16,33 0-1,-33-33-15,33 33 16</inkml:trace>
  <inkml:trace contextRef="#ctx0" brushRef="#br0" timeOffset="42697.6704">13527 14883 0,'66'-33'0,"0"33"16,0 0-16,0 0 15,1 33-15,-34-33 16,0 33-16,33 0 16,-66 0-1,0 0-15,0 0 16,0 0-16,-33 0 15,0 0-15,0 0 16,0-33 0,-1 34-16,1-34 15,33 0-15,33 0 63,34 0-63,-34 0 15,0 33 1,33 0-16,-33 0 15,0 33-15,-33-33 16,0 0 0,33 33-16,-66-33 15,33 33-15,-33-33 16,0-33-16,0 34 15,0-34 1,0 0-16,0 0 16,0-34-16</inkml:trace>
  <inkml:trace contextRef="#ctx0" brushRef="#br0" timeOffset="43103.286">14751 14784 0,'-34'0'15,"1"33"-15,33-33 16,-33 66-16,0-33 15,0 0-15,0 33 16,33 0 0,-33-33-16,33 33 15,0 1-15,0-1 16,0 0-16,33 0 15,0-33-15,0 33 16,0-33 0,0-33-16,34 0 15,-34 0-15</inkml:trace>
  <inkml:trace contextRef="#ctx0" brushRef="#br0" timeOffset="43368.4962">15015 15114 0,'0'66'31,"0"-32"-31,0-1 16,0 0-16,33 33 16,-33-33-1,0 0-15,0 0 16,33 0-1</inkml:trace>
  <inkml:trace contextRef="#ctx0" brushRef="#br0" timeOffset="43805.313">15147 14651 0,'33'0'16,"1"33"-16,32 0 15,-33 1-15,0 32 16,0-33-16,0 33 16,0 0-1,0 0-15,-33 0 16,33 34-16,-33-34 15,0 0-15,0 0 16,0 0-16,-33 0 16,33-33-1,-33 0-15,0 34 16,0-34-16,0-33 15,33 33-15,-33 0 16,33-33 15</inkml:trace>
  <inkml:trace contextRef="#ctx0" brushRef="#br0" timeOffset="44117.325">15743 15214 0,'33'0'16,"-33"0"-16,33 0 15,0 0-15,33 0 16,-33 0-16,0 0 15,0 0 1,33 33-16,-32-33 16,-1 0-1</inkml:trace>
  <inkml:trace contextRef="#ctx0" brushRef="#br0" timeOffset="44600.9436">16437 14717 0,'-33'34'15,"33"-1"-15,-33 33 16,-33-33-16,66 33 15,-33 0-15,0 0 16,0 0 0,33 1-16,-33-1 15,33 0-15,0 33 16,0-33-16,0 0 15,33 0-15,0-32 16,0 32 0,0-33-16,33 0 15,-33-33-15,0 0 16,0 0-16</inkml:trace>
  <inkml:trace contextRef="#ctx0" brushRef="#br0" timeOffset="44912.9556">16669 15180 0,'0'34'15,"0"32"-15,0 0 16,-33-33-16,33 33 15,0 0-15,0 0 16,33 0 0,-33-32-16,0-1 15,0-33 1</inkml:trace>
  <inkml:trace contextRef="#ctx0" brushRef="#br0" timeOffset="45302.9706">16801 14717 0,'33'0'0,"33"34"15,-33-1-15,0 33 16,0 0-16,1 0 15,-34 0-15,33 33 16,-33-32 0,0 32-16,0 0 15,0 0-15,-33-33 16,33 34-16,-34-34 15,34 0 1,-33-33-16,0 0 16,33 0-16,-33-33 15,0 33-15,33-33 16,0 0-16</inkml:trace>
  <inkml:trace contextRef="#ctx0" brushRef="#br0" timeOffset="45833.391">17165 14751 0,'33'0'16,"0"0"0,-33 0-16,0 0 15,33 33-15,-33-33 16,33 33-1,-33 0 1,0 33 0,-33-33-1,0 0 16,33-33-15,0 0 15,33 0-15,0 0-1,-33 0-15,33 0 16,-33 0-16,33 33 16,-33-33-16</inkml:trace>
  <inkml:trace contextRef="#ctx0" brushRef="#br0" timeOffset="51434.0064">18058 14949 0,'0'33'47,"-33"0"-31,33 33-1,-33 0-15,33 1 16,-33 32-16,33-33 15,0 0-15,0 0 16,0 0-16,33 0 16,-33-32-1,33 32-15,0-33 16,0 0-16,33 0 15,-33 0-15,33 0 16,-33-33-16,33 0 16,-32 0-1,32 0-15,-33-33 16,0 33-16,0-33 15,0 0-15,-33 0 16,33-33-16,-33 33 16,0-34-1,0 34 1,-33 0-16,33 33 15,-33-33-15,0 33 16,-33 0-16,33 0 16,0 33-1,-34 0-15,34 33 16,0-32-16,0 32 15,0 0-15,33 0 16,0-33-16</inkml:trace>
  <inkml:trace contextRef="#ctx0" brushRef="#br0" timeOffset="53462.0844">11873 16206 0,'0'66'15,"0"0"-15,-33 0 16,33-33-16,0 33 15,-33-33-15,33 34 16,-33-34 0,66-33 15,-33 0-31,33 0 15,0 0-15,0 0 16,0 0-16,33 0 16,-32 0-16,-1 0 15,0 0 1,0 0-16,0 0 15,-33 0-15,33 0 16,-33-33-16</inkml:trace>
  <inkml:trace contextRef="#ctx0" brushRef="#br0" timeOffset="53727.2946">12171 16206 0,'0'66'15,"0"0"-15,0 0 16,0 0-16,0 34 15,0-34-15,0 33 16,0-33 0,0 0-16,0 0 15,33-33-15,-33 0 16,33 1-16</inkml:trace>
  <inkml:trace contextRef="#ctx0" brushRef="#br0" timeOffset="54086.1084">12865 16305 0,'-33'99'15,"33"-33"1,0 0-16,0 1 16,-33-1-16,33 33 15,0-33 1,0 0-16,0 0 15,0-33-15,0 1 16,0 32 0</inkml:trace>
  <inkml:trace contextRef="#ctx0" brushRef="#br0" timeOffset="54366.9192">12667 16603 0,'33'0'31,"33"0"-15,-33 0-16,33 0 16,-33 0-16,34 0 15,-1 0 1,-33 0-16</inkml:trace>
  <inkml:trace contextRef="#ctx0" brushRef="#br0" timeOffset="55006.5438">13328 16404 0,'33'-33'0,"1"0"16,-1 33-16,33-33 15,-33 33-15,33 0 16,-33 33-16,33-33 16,-33 66-1,-33-33-15,33 0 16,-33 0-16,0 0 15,-33 34 1,33-67 0,-33 33-16,0-33 15,33 33 1,-33-33-16,33 0 15,-33 0 1,66-33 15,-33 66-15,33-33-16,0 0 15,33 33 1,-33 0-16,-33 0 16,33 0-16,-33 33 15,0-33-15,0 0 16,0 33-1,-33-32 1,0-1-16,0 0 16,-33-33-16,33 33 15,0-33-15,0 0 16,0 0-1,0-33-15,0 0 16</inkml:trace>
  <inkml:trace contextRef="#ctx0" brushRef="#br0" timeOffset="55412.1594">14221 16239 0,'-33'0'0,"0"33"16,0 0-16,0 0 15,33 33-15,-33-33 16,0 33-16,33 34 15,-33-34 1,33 0-16,0 0 16,0 33-1,33-66-15,-33 33 16,33 1-16,0-34 15,33 0 1,-33-33-16,0 33 16,0-66-16</inkml:trace>
  <inkml:trace contextRef="#ctx0" brushRef="#br0" timeOffset="55864.5768">14387 16570 0,'33'0'15,"0"0"-15,0 0 16,0 0-16,0 33 15,0 0-15,0 0 16,-33 0 0,33 33-1,-33-33-15,-33 33 16,33-33-16,0 0 15,-33 0-15,33 0 16,-33 1-16,33-34 16,33 33 46,0-33-62,0 0 16,33 33-1,-32-33-15,32 0 16,-33 0-16,33 0 15,-33-33-15</inkml:trace>
  <inkml:trace contextRef="#ctx0" brushRef="#br0" timeOffset="56285.793">14751 16206 0,'0'0'16,"33"0"-16,0 33 15,33 0-15,-33 0 16,33 33-16,0 0 16,-33 0-1,0 1-15,0 32 16,0-33-16,-33 33 15,34-33-15,-34 0 16,-34 1 0,1-1-16,0 0 15,0-33-15,0 0 16,-33 0-16,33 0 15,0 0-15,0-33 16,33 0 0,0 0-1</inkml:trace>
  <inkml:trace contextRef="#ctx0" brushRef="#br0" timeOffset="56551.0032">15313 16702 0,'33'0'15,"-33"0"-15,33 0 16,0 0-16,0 0 16,0 0-16,0 0 15,33 0 1,-33 0-16,34-33 15</inkml:trace>
  <inkml:trace contextRef="#ctx0" brushRef="#br0" timeOffset="56925.4176">16073 16272 0,'-33'0'16,"0"0"-16,0 33 15,0-33-15,0 66 16,-33-33-16,33 33 15,0 0-15,0 34 16,0-34 0,33 0-16,-33 33 15,33-33-15,33 0 16,-33 1-16,33-34 15,0 0 1,0 0-16,33 0 16,-33-33-16,33-33 15,-33 0 1,-33 0-16</inkml:trace>
  <inkml:trace contextRef="#ctx0" brushRef="#br0" timeOffset="57363.2345">16073 16536 0,'34'0'0,"-1"-33"16,0 33-16,0 0 16,0 0-16,0 33 15,-33-33-15,33 34 16,-33-1-1,33 33-15,-33-33 16,-33 0-16,33 33 16,0-33-16,-33 33 15,0-33-15,0 33 16,33-66-1,-33 34-15,33-1 47,33 0-31,-33-33-1,33 0-15,0 0 16,33 0-16,-33 33 16,0-33-16,0-33 15,0 33 1,0-33-16</inkml:trace>
  <inkml:trace contextRef="#ctx0" brushRef="#br0" timeOffset="57768.8501">16470 16173 0,'33'0'0,"0"33"16,1 0-1,-1 0-15,33 33 16,-33 0-16,0 33 15,0-32 1,0-1-16,-33 0 16,0 33-16,0-33 15,0 0-15,-33-33 16,33 0-1,-33 1-15,0-1 16,0 0-16,33-33 16,-33 33-16,0-33 15,0 0 1,33 0-1,0 0-15</inkml:trace>
  <inkml:trace contextRef="#ctx0" brushRef="#br0" timeOffset="58268.0693">16867 16173 0,'0'0'0,"33"0"16,0 0-16,0 0 16,-33 0-16,33 33 15,1-33-15,-1 33 16,-33 0-1,-33 33 1,33-33 0,-34-33-16,34 33 15,-33-33-15,33 33 31,0 0 1,0-33-17,33 0-15,1 33 16,-1-33-1,0 33-15,0-33 16,-33 0-16,33 34 16</inkml:trace>
  <inkml:trace contextRef="#ctx0" brushRef="#br0" timeOffset="59157.3035">18157 16371 0,'0'66'15,"0"0"-15,0-33 16,0 34-16,0-1 15,0 0-15,-33 0 16,66 0 0,-33 0-1,0 0-15,33 1 16,0-1-16,-33 0 15,33-33-15,33 0 16,-33 0 0,1 0-16,-1-33 15,0 33-15,0-33 16,0-33-16,33 33 15,-33-33-15,0 0 16,0 0 0,0 0-16,-33 0 15,0 0-15,33 0 16,-33-33-16,-33 32 15,33 1-15,-33 0 16,0 0 0,0 33-16,0 0 15,0 0-15,-33 0 16,33 33-16,-33 0 15,32 0-15,1 1 16,0-1 0,0 33-1,33-33-15,-33 33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43:57.27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9657 10583 0,'0'-33'15,"-33"66"1,0-33-16,33 33 16,-33 0-16,0 1 15,0-1 1,0 33-16,-33-33 15,66 33-15,-33 33 16,0-33-16,33 34 16,-34-1-16,34 0 15,0-33 1,0 33-16,34-32 15,-34-34-15,33 33 16,-33-66-16,66 33 16,-66-33-16</inkml:trace>
  <inkml:trace contextRef="#ctx0" brushRef="#br0" timeOffset="374.4096">9889 10749 0,'-33'66'0,"33"-33"15,0 0-15,-33 33 16,33-33-16,-33 33 16,33-33-1,0 34-15,0-34 16,33 0-1,-33-33-15,33 0 16,0 0-16,0 0 16,33 0-1,-33-33-15,33 33 16,-33-33-16,0 0 15,0 33-15</inkml:trace>
  <inkml:trace contextRef="#ctx0" brushRef="#br0" timeOffset="639.6164">10253 10716 0,'0'33'15,"0"33"-15,0-33 16,-33 33-16,33 0 16,-34 0-16,34 34 15,-33-34 1,33 33-16,0-33 15,0 0-15,0 0 16,0-33-16,33 1 16,-33-68-1</inkml:trace>
  <inkml:trace contextRef="#ctx0" brushRef="#br0" timeOffset="1092.028">10319 10418 0,'33'0'16,"-33"33"-16,33-33 15,0 33-15,0 33 16,0-33-16,0 33 15,0 1 1,0-1-16,0 0 16,-33 0-16,33 33 15,-33-33-15,0 1 16,-33 32-1,33-33-15,-33 0 16,0 0-16,0 0 16,0-33-1,0 34-15,33-34 16,-33 0-1,33-33 1,0-33 0</inkml:trace>
  <inkml:trace contextRef="#ctx0" brushRef="#br0" timeOffset="1653.6424">10815 10385 0,'33'-33'15,"0"0"1,0 33 0,-33 33-16,33-33 15,0 33 1,0-33-16,-33 66 15,0-33 1,0 0-16,-33 0 16,33 0-16,-33 0 15,0 0 1,33 1-16,-33-34 15,33 33 1,0-33 15,33 0-31,0 0 16,0 0-16,0 0 15,0 0-15,0 0 16,1 0-16,-1 0 31,0 0-31</inkml:trace>
  <inkml:trace contextRef="#ctx0" brushRef="#br0" timeOffset="2074.8532">11245 11212 0,'33'0'31,"-33"33"-31,66-33 16,-33 0-16,33 0 15,-33 0 1,33 33-16,1-33 15</inkml:trace>
  <inkml:trace contextRef="#ctx0" brushRef="#br0" timeOffset="2542.8652">12072 10716 0,'66'-33'0,"-33"33"16,33 0-1,-33 0-15,0 33 16,-33 0-16,33 33 15,-33-33 1,-33 33-16,33 0 16,-33 33-16,0-32 15,0 32-15,0-33 16,0 0-1,-33-33-15,33 33 16,-1-33-16,1 0 16,33-33-16,-33 34 15,66-34 16,0 33-15,1-33 0,32 0-16,0 0 15,0-33-15,0 33 16,0-34-16,0 1 15</inkml:trace>
  <inkml:trace contextRef="#ctx0" brushRef="#br0" timeOffset="2886.074">13031 10683 0,'-33'0'31,"0"0"-31,-34 33 16,34 0-16,-33 0 15,33 33 1,-33-33-16,33 33 15,0 33-15,0 1 16,33-1-16,0 0 16,0-33-16,33 0 15,-33 0 1,33-32-16,0-34 15,0 33-15,0-66 16,33 33-16,-33-34 16</inkml:trace>
  <inkml:trace contextRef="#ctx0" brushRef="#br0" timeOffset="3182.4816">13130 10980 0,'0'66'16,"-33"1"0,33-34-16,-33 0 15,33 33-15,0-33 16,33 33-1,-33-66 1,33 33-16,0-33 16,0 0-16,33 0 15,-33-33 1,0 33-16,0-33 15,1 0-15</inkml:trace>
  <inkml:trace contextRef="#ctx0" brushRef="#br0" timeOffset="3385.2868">13461 11013 0,'-33'33'16,"33"0"-16,0 34 15,-33-34-15,33 33 16,0 0-16,-34 0 15,34 0 1,0 0-16,0-33 16,0 1-1,34-1-15,-1-66 16</inkml:trace>
  <inkml:trace contextRef="#ctx0" brushRef="#br0" timeOffset="3790.8972">13593 10517 0,'66'33'0,"-33"0"15,0 0-15,0 34 16,0-34-16,0 33 15,1 0-15,32 33 16,-66-33 0,33 34-16,0-34 15,-33 0-15,-33 33 16,33-66-16,-33 33 15,0 0 1,0-33-16,-1 1 16,1-1-16,0 0 15,0 0-15,33-33 16,0 33-16</inkml:trace>
  <inkml:trace contextRef="#ctx0" brushRef="#br0" timeOffset="6115.3568">11509 12468 0,'0'-33'0,"-33"0"16,33 0-16,-33 0 15,0 0-15,0 0 16,0 0-16,0 0 15,-33 0 1,33 33-16,0 33 16,-33-33-16,32 33 15,1 0-15,0 0 16,0 33-1,0-33-15,33 67 16,0-34-16,33 0 16,-33 0-16,33-33 15,33-33 1,-32 33-16,32-33 15,0 0-15,0 0 16,0-33-16,0 0 16,-33 0-1,0-33 1,0 0-16,-33-1 15,0 34-15,0-33 16,0 33-16,-33 0 16,0 33-1,0 0-15,0 0 16</inkml:trace>
  <inkml:trace contextRef="#ctx0" brushRef="#br0" timeOffset="6692.5716">11443 12865 0,'-33'-33'15,"33"0"-15,-33 0 16,0 33-16,0-33 15,0 33 1,0 0-16,-33 33 16,33-33-16,0 33 15,-1 0-15,1 33 16,-33-32-16,66 32 15,-33 0 1,33 33-16,0-33 16,0 0-16,0 0 15,33-32-15,0-1 16,33 0-16,-32-33 15,32 0 1,0 0-16,0-33 16,0 33-16,-33-33 15,33-34-15,-33 1 16,0 33-1,-33-33-15,0-33 16,0 33-16,0 0 16,-33 32-1,0-32-15,0 33 16,-33 0-1,33 0-15,-33 33 16</inkml:trace>
  <inkml:trace contextRef="#ctx0" brushRef="#br0" timeOffset="21817.36">17496 9227 0,'0'0'15,"-33"33"1,33-33-1,-34 33-15,34 1 16,-33-34 0,33 33-16,-33 0 15,33 0-15,-33 0 16,0 0-16,33 0 15,-33 0 1,33 0-16,-33 0 16,33 33-16,0-33 15,0 1-15,0-1 16,33 33-1,-33-33-15,33 0 16,-33 0-16,33 0 16,-33 0-16,33-33 15,-33 33 1,33 0-1,-33 0 1,33-33 15,-66-33 16,33 0-16,-33-33-15,33 0-1,0 33-15,-33 0 16,33 0 0,0 0-16,0-34 15,0 34-15,33-33 16,-33 33-16,0 0 15,33 0-15,-33 0 16,33-33 0,-33 33-16,34 0 15,-34 0-15,33-1 16,0 1-16,-33 0 31,33 33-31,-33-33 16,0 66 77,-33-33-62,0 33-15,33-33-16,-33 0 16,33 33-16,0-33 15,-34 34-15,34-1 16,-33 0-1,33 0-15,-33 0 16,33 0-16,0 0 16,-33 33-16,33-33 15,0 33 1,0-33-16,0 34 15,0-34 1,33 33-16,-33-33 16,0 0-16,0 0 31,33 0-16,-33 0 1,33-33 15,-33-33 16,-33 0-31,33-33-1,0 33 1,0 0-16,0-33 15,0 33 1,-33-34-16,66 1 16,-33 33-16,0 0 15,33 0-15,-33 0 16,34-33-1,-34 33 1,0 0-16,33 0 16,0-1-16,-33 1 15,33 0-15,0 33 16,-33 0-1,0-33 1,0 66 46,-33-33-30,0 0-17,33 0 1,-33 33-16,33-33 15,-33 33-15,33-33 16,-34 34-16,34-34 16,-33 33-1,0 0-15,33 0 16,-33 33-16,33-33 15,0 0 1,0 33-16,0-33 16,0 33-1,0-32-15,0-1 16,0 33-16,33-33 15,-33 0-15,0 0 32,33 0-17,-33 0 1,0-99 62,0 33-63,0 0 1,-33 0-16,33-33 16,0 33-16,0-1 15,0-32 1,0 33-16,0-33 15,0 33 1,0 0-16,33-33 16,-33 33-16,33 0 15,-33-34 1,34 34-16,-34 0 15,33 0-15,-33 33 16,33-33-16,-33 33 16,33 0-16,-33 0 31,0 0 62,-33 0-93,33 0 16,-33 0 0,33 33-16,-33-33 15,-1 33-15,34 0 16,-33-33-16,0 33 15,33 1 1,-33-1 0,0 0-16,33 33 15,0-33-15,0 33 16,0-33-16,0 33 15,0 0-15,0 1 16,33-34 0,-33 0-16,33 0 15,-33 33 1,33-33-1,-33 0 1,0-33 78,-33-66-79,33 0 1,-33 33-1,33-33 1,0-1-16,0 34 16,0-33-1,0 33-15,33-33 16,-33 33-16,0 0 15,33-33-15,0 33 16,-33 0-16,34-1 16,-1 1-1,-33 0-15,33 33 16,-33-33-16,33 33 15,-66 33 79,33-33-78,-33 33-1,33-33-15,-33 33 16,33-33-16,-34 34 31,34-1-31,-33-33 16,0 33-16,33 0 15,-33 33-15,33-33 16,0 0-16,0 33 15,33 0 1,-33-33-16,33 34 16,0-34-16,-33 0 15,34 0-15,-34 0 16,33 0-1,-33-33-15,33 33 16,-33-33 15</inkml:trace>
  <inkml:trace contextRef="#ctx0" brushRef="#br0" timeOffset="27424.3054">17529 9062 0,'-33'0'15,"33"0"1,-33 33-1,-1 33 1,34-33 0,-33 0-16,33 0 15,-33 0 1,0 34-1,33-34-15,0 33 16,0-33 0,-33 0-16,33 0 15,0 33 1,0-33-16,0 0 15,0 34 1,33-34 0,-33 0-16,0 0 15,0 0-15,33 33 16,-33-33-16,33-33 15,-33 66 1,33-66 0,1 33-1,-34-33 32,0-33-31,-34 0-1,34 0 1,-33-33-1,0 33-15,0-33 16,33 0-16,-33 66 16,33 33 30,33 33-30,0-33 0,-33 0-16,33 33 15,-33-33-15,33 0 16,-33-33-1,0-66 32,0 33-31,-33-33-16,0 0 15,0 33-15,33 0 16,0 99 31,33-33-47,0 33 15,-33-33-15,33 0 16,-33 0 0,0-33-1,0-66 16,0 0-15,-33 33 0,33-33-16,-33 33 15,33 33 1,33 66 15,-33-33-31,33 0 16,-33 0-16,34 0 15,-34 0-15,33-33 31,-33-33-15,-33 0 0,33-33-16,-34 33 15,34 0 1,-33 0-16,33 66 31,33 0-31,-33 0 16,0 0-1,34 0-15,-34 33 16,0-132 46,-34 33-46,1 0-16,33 0 15,-33 33 1,33-33-16,-33 0 16,33-34-1,0 1 1,-33 33-16,33 0 31,0-33-15,33 33-1,-33-33 16,0 33-15,33-34 0,0 1-1,-33 33 1,0 0-16,33 0 15,1 0-15,-34 33 16,33-33 0,-33 33-16,33-33 15,-33 33 1,33 0-1,-66 0 79,33 33-78,-33-33-1,33 33-15,-33-33 16,-1 33-16,34 0 15,-33 0-15,33 0 16,-33 0 0,33 0-1,0-66 32,33 0-31,-33-33-1,33 33-15,-33 0 16,34 0-16,-1 33 15,-33-33-15,33 33 16,-33-33 0,33 33-1,-66 0 32,0 33-31,33-33-1,-33 0 1,33 33 15,-34-33-15,1 33-1,33 0-15,-33 0 31,33 33-15,-33-33 0,33 0-1,-33 1 16,33-1-15,-33 33 0,33-33-1,0 0 1,-33 0-1,33 33 1,33-33 0,-33 0-1,0 0 1,0 34-1,0-34 1,33 0 0,-33 33-1,33-33 1,-33 0-1,33 0 1,-33 0 15,33 0-15,-33 0-1,33-33 32,-66-33 16,33-33-48,-33 0 16,33 33-31,0 0 16,0-33-16,-33 33 16,33-1-16,0-32 15,0 33 1,0 0-16,0 0 15,33-33 1,-33 33 0,0-33-16,0 33 15,33 0 1,-33-1-16,0 1 15,33 0-15,-33 0 16,34 0-16,-34 33 16,33-33-1,-33 33-15,0-33 16,33 33-16,-33 0 15,33-33-15,-33 33 16,33 0 15,-33 33 32</inkml:trace>
  <inkml:trace contextRef="#ctx0" brushRef="#br0" timeOffset="31262.0038">15809 12072 0,'-66'0'16,"33"33"-16,0-33 15,-34 33-15,1 0 16,33 0-16,-33 33 16,0 0-1,33 0-15,-33 0 16,0 1-16,32 32 15,-32 0-15,33 33 16,0-32-16,33 32 16,-33-33-1,33 0-15,33 1 16,0-34-16,0-33 15,0 0-15,0 0 16,34 0 0,-34-33-1,33 0-15</inkml:trace>
  <inkml:trace contextRef="#ctx0" brushRef="#br0" timeOffset="31511.6102">15677 12932 0,'33'0'16,"0"0"-1,0-34-15,0 34 16,33 0-16,-33 0 16,33 0-1,-33 0-15,33 0 16</inkml:trace>
  <inkml:trace contextRef="#ctx0" brushRef="#br0" timeOffset="32042.0238">16107 12700 0,'33'-33'16,"0"0"-16,-33 33 15,33 0-15,33 0 16,-33 0-16,33 33 15,-33 0 1,0 0-16,0 0 16,-33 0-16,0 0 15,0 0-15,-33 0 16,33 1-1,-33-1-15,-33 0 16,33-33-16,0 33 16,0-33-16,33 0 15,33-33 32,33 33-31,-33 0-16,33 33 15,-33-33 1,33 33-16,-32 0 15,-1 0-15,0 33 16,-33-33-16,0 33 16,0-33-16,0 34 15,-33-34 1,0 0-16,-1 0 15,-32 0-15,33 0 16,0 0-16,-33-33 16,33 0-1,33-33-15</inkml:trace>
  <inkml:trace contextRef="#ctx0" brushRef="#br0" timeOffset="32588.0378">16470 11939 0,'66'33'0,"1"0"16,-34 1-16,33-1 15,-33 33-15,33 0 16,-33 0-16,0 0 15,0 33 1,0 1-16,-33-1 16,33 0-16,-33 0 15,33 1-15,-33-1 16,0-33-1,0 33-15,-33 0 16,33 1 0,-33-34-16,0 0 15,0 0-15,0 0 16,0-33-1,0 0-15,0 0 16,33-33-16,-33 0 16,33-33-1</inkml:trace>
  <inkml:trace contextRef="#ctx0" brushRef="#br0" timeOffset="33243.2546">17033 11972 0,'0'-33'15,"0"0"1,0 33 0,66-33-16,-33 33 15,0 0-15,0 0 16,0 33-16,0-33 15,-33 33-15,33 33 32,-33-32-32,0-1 15,-33 0-15,33 0 16,-33 0-16,33 0 15,-33 0 1,33 0 0,0 0 15,33-33-16,-33 0-15,33 0 16,0 0 0,0 0-16,0 0 15,33 0-15,-32 0 16,-34 33-16,33-33 15,0 0-15</inkml:trace>
  <inkml:trace contextRef="#ctx0" brushRef="#br0" timeOffset="33570.863">17496 13031 0,'66'-33'16,"-33"33"-16,0 0 15,0 0-15,0 0 16,33 0-16,-33 0 15,0 0-15,33-33 16</inkml:trace>
  <inkml:trace contextRef="#ctx0" brushRef="#br0" timeOffset="34070.0758">18157 12468 0,'33'0'16,"0"0"-16,33 34 15,-33-34-15,0 33 16,-33 33-16,34-33 15,-34 33 1,-34-33-16,34 33 16,0 0-16,-33 1 15,0-1-15,-33 0 16,33 33-1,0-33-15,0 0 16,-33 0-16,66 1 16,-33-34-16,33 0 15,0 0 32,33-33-47,0 0 16,0 33-16,0-33 15,0 0 1,33-33-16,-33 33 15,33 0-15,-32-33 16,32 0 0,-33 0-16,0-34 15</inkml:trace>
  <inkml:trace contextRef="#ctx0" brushRef="#br0" timeOffset="34491.2866">18951 12237 0,'-33'33'16,"-33"0"-16,32 33 15,1 0-15,0 1 16,0-1-16,0 33 15,33 0 1,0 0 0,-33 1-16,33-1 15,33 0-15,-33-33 16,33 33-16,0-66 15,33 34 1,-32-34-16,32 0 16,-33-33-16,0 0 15,33 0-15,-33-66 16</inkml:trace>
  <inkml:trace contextRef="#ctx0" brushRef="#br0" timeOffset="34678.4914">19182 12965 0,'0'0'0,"33"0"16,34 0-16,-34 0 15,33 0-15,0 0 16,-33-33 0,33 33-16</inkml:trace>
  <inkml:trace contextRef="#ctx0" brushRef="#br0" timeOffset="35177.7042">19612 12667 0,'33'-33'16,"-33"33"-16,33 0 16,0 0-16,34 0 15,-34 33-15,0 0 16,0 0-1,-33 0-15,0 0 16,0 0-16,0 0 16,-33 0-16,0-33 15,0 34-15,0-34 16,-1 33-1,34-33-15,34 0 63,-1 33-63,33-33 15,-33 33-15,0 0 16,0 0-16,0 0 16,-33 33-16,0-33 15,0 0 1,-33 33-16,0-33 15,0 1-15,0-1 16,0-33-16,0 33 16,33-33-1,-33 0-15,33-33 16</inkml:trace>
  <inkml:trace contextRef="#ctx0" brushRef="#br0" timeOffset="35614.5154">19844 12039 0,'33'0'0,"0"33"16,33 0-16,-33 0 15,33 33-15,-33 0 16,33 0-16,-32 33 16,32 1-1,-33-1-15,0 0 16,0 0-16,-33 1 15,0-1-15,-33 0 16,33-33 0,-33 33-16,0-33 15,0 1-15,0-1 16,-1 0-16,1-33 15,33 0 1,-33 0 0</inkml:trace>
  <inkml:trace contextRef="#ctx0" brushRef="#br0" timeOffset="39374.2118">12171 11906 0,'-33'-99'0,"0"33"15,0 0-15,-34 33 16,1 0-16,-33 0 15,0-1-15,0 1 16,-1 33 0,-32 0-16,0 33 15,0 1-15,32-1 16,-32 33-16,33 0 15,-33 33 1,-1 33-16,1 1 16,33-1-16,0-33 15,32 67-15,1-1 16,33-33-16,0 34 15,33-1 1,0-33-16,0 34 16,33-34-16,33 0 15,-33 0-15,67-32 16,-1-34-1,0 33-15,33-66 16,1 33 0,-1-33-16,33-33 15,-32 0-15,65 0 16,-33-33-1,-32 0-15,32-33 16,0 0-16,1-33 16,-34-1-16,0 1 15,-32 0 1,-1-33-16,0-1 15,-33 1-15,0 0 16,0 0-16,-32-34 16,-34 34-16,-34-33 15,1 32 1,0 1-16,-33 0 15,-33-1-15,0 34 16,-1 0-16,1 0 16,-33 33-1,-33 33-15,32-1 16,-32 68-16,33-1 15,-34 33-15,34 33 16,0 0 0,-1-33-1</inkml:trace>
  <inkml:trace contextRef="#ctx0" brushRef="#br0" timeOffset="57292.8731">17396 14486 0,'0'66'32,"0"-33"-32,0 66 15,0-32-15,0 32 16,0 0-1,0-33-15,0 33 16,0 1-16,0-1 16,0 0-16,0-33 15,0 33 1,0-33-1,0 34-15,0-67 16,33 33-16,-33-33 16,0-66 15</inkml:trace>
  <inkml:trace contextRef="#ctx0" brushRef="#br0" timeOffset="58010.4915">18322 14651 0,'-33'0'31,"0"-33"-15,-33 33-16,33 0 15,-33-33 1,0 33-16,33-33 16,-33 33-16,32 0 15,-32 0-15,33 0 16,33 33-16,-33-33 15,0 33 1,33-33-16,-33 33 16,33 0-16,0 34 15,-33-34-15,33 0 16,0 0-16,0 0 31,33 0-15,-33-33-16,33 0 15,-33 0-15,66 33 16,-33-33-1,0 0-15,34 0 16,-34 0-16,33 33 16,0 0-16,-33 0 15,0 0 1,33 33-1,-66-33-15,33 34 16,0-1-16,-33 0 16,-33 0-16,33 0 15,-33 0-15,33-33 16,-33 0-1,0 1-15,0-1 16,0 0-16,-33-33 16,33 0-16,0 0 15,0-33 1,-1 0-16,1-1 15</inkml:trace>
  <inkml:trace contextRef="#ctx0" brushRef="#br0" timeOffset="58993.3167">18554 14321 0,'-33'-133'15,"0"67"-15,0 33 16,-33-33-16,-1 33 15,1 0-15,-33 0 16,33 33 0,-33-33-16,-1 33 15,-32 33-15,33-33 16,0 33-16,-34 0 15,34 33-15,0-33 16,0 66 0,0-33-16,-1 1 15,34 32-15,0 0 16,0 0-16,33 0 15,-33 1 1,66-1-16,-33 33 16,33-33-16,0 1 15,33 32 1,0-33-16,-33 0 15,66 1 1,-33 32-16,33-66 16,0 33-16,0 0 15,1-32-15,-1 32 16,33-33-1,-33 0-15,33-33 16,1 33-16,-34-33 16,33-33-16,0 33 15,-33-33-15,33 0 16,1 0-1,-1 0-15,-33-33 16,33 33-16,0-33 16,-32 0-16,32 0 15,-33 0 1,0 0-16,0-33 15,0 0-15,1 33 16,-1-33-16,-33-1 16,33 34-16,-33-33 31,0 0-31,0 0 15,0-33 1,0 32-16,0-32 16,-33 0-16,0 33 15,0-33-15,0 33 16,0-34-16,0 34 15,-33-33-15,0 33 16,0-33 0,0 32-16,-33 1 15,0 0-15,0 0 16,-1 0-16,1 0 15,0 0 1,-33 33-16,33-1 16,-33 1-16,32 0 15</inkml:trace>
  <inkml:trace contextRef="#ctx0" brushRef="#br0" timeOffset="62987.0191">23548 11179 0,'-33'33'15,"33"-33"-15,-33 33 16,0 0-16,-33 0 16,32 33-16,-32 0 15,33 0 1,-33 34-1,0-34-15,33 33 16,-33 0-16,33 33 16,0 1-16,0-1 15,33 0-15,0 1 16,0 32-1,33-33-15,-33 1 16,33-67-16,0 0 16,0 0-16,0-33 15,33-33-15,-33 0 16</inkml:trace>
  <inkml:trace contextRef="#ctx0" brushRef="#br0" timeOffset="63517.4327">23548 11873 0,'33'-33'16,"0"0"-16,33 0 15,-33 33-15,0 0 16,0 33-16,34 0 16,-34 0-16,-33 0 15,0 33 1,0 1-16,0-1 15,-33 0-15,-34 33 16,34 0-16,-33-33 16,33 1-16,0-1 15,-33-33 1,66-33-16,-33 33 15,66-66 1,0 0 0,0 0-1,33 33-15,0-33 16,1-1-1,-1 34-15,0-33 16,33 33-16,-33 0 16,0-33-16,-33 33 15</inkml:trace>
  <inkml:trace contextRef="#ctx0" brushRef="#br0" timeOffset="63938.6435">24110 11278 0,'0'33'0,"33"-33"16,0 33-16,0 0 16,34 0-16,-1 0 15,0 33 1,-33-33-1,33 34-15,0 32 16,-33 0-16,0 0 16,0 0-16,0 34 15,-33-34-15,0 33 16,-33-33-1,33 34-15,-33-34 16,0 0-16,0 0 16,0 1-16,0-67 15,0 0-15,33-33 16,-33-33-1</inkml:trace>
  <inkml:trace contextRef="#ctx0" brushRef="#br0" timeOffset="64453.4567">24904 11113 0,'0'-34'16,"33"1"-16,0 0 16,0 33-16,0-33 15,33 66-15,-33-33 16,0 0-1,1 33-15,-1 0 16,-33 34-16,0-34 16,0 0-16,0 33 15,-33 0 1,33-33-16,-34 0 15,1 0-15,33 0 16,33 0 15,-33-33-15,34 0-16,-34 0 15,33-33-15,33 33 16,-33 0 0,33-33-16,0 33 15</inkml:trace>
  <inkml:trace contextRef="#ctx0" brushRef="#br0" timeOffset="64859.0671">25830 12171 0,'33'0'31,"0"33"-31,0-33 16,33 0-16,0 0 16,1 33-1,-34-33-15,33 0 16,33-33-16</inkml:trace>
  <inkml:trace contextRef="#ctx0" brushRef="#br0" timeOffset="65327.0791">26723 11675 0,'66'-33'0,"0"33"15,0 0-15,-33 0 16,34 0-16,-34 33 16,0 0-16,-33 33 15,33-33 1,-33 33-16,-33 33 15,33-32-15,-33 32 16,0-33-16,0 33 16,-34-33-1,34 33-15,-33-32 16,33-1-16,0 0 15,-33-33-15,33 0 16,0 0-16,33-33 16,33 33 15,0-33-31,33 0 15,-33 0-15,33 0 16,0 0 0,1 0-16,32 0 15,-33 0 1,0-33-16</inkml:trace>
  <inkml:trace contextRef="#ctx0" brushRef="#br0" timeOffset="65701.4887">28112 11377 0,'0'0'0,"-33"33"16,0-33-16,-33 66 15,33 0-15,-34 1 16,34 32-16,-33 0 15,0 0 1,33 67-16,-33-34 16,66 0-16,-33 0 15,33 1 1,33-1-16,-33-33 15,66-33 1,-33 1-16,0-34 16,33 0-16,-33-33 15,0 0-15</inkml:trace>
  <inkml:trace contextRef="#ctx0" brushRef="#br0" timeOffset="66122.6995">28343 12072 0,'67'-67'15,"-1"34"-15,-33 33 16,0 0-16,0 0 15,0 33-15,0 1 16,-33 32-16,0 0 16,-33 0-1,33 0 1,-33 0-16,-33 0 15,33 1-15,0-1 16,-33-33-16,32 0 16,1 0-1,33 0-15,0-33 31,33 0-31,1 0 16,32-33 0,0 33-16,0-33 15,0 33-15,0-33 16,34 33-16,-34-33 15</inkml:trace>
  <inkml:trace contextRef="#ctx0" brushRef="#br0" timeOffset="66575.1111">28707 11278 0,'33'0'0,"0"33"16,34-33-16,-1 33 16,0 0-16,-33 33 15,33 0-15,0 1 16,0-1-1,-33 33-15,1-33 16,-1 33-16,0 0 16,0 1-16,-33-1 15,-33 0 1,33 0-16,-33 1 15,-34-1-15,34 0 16,-33 0-16,33-33 16,0-33-16,0 1 31,0-1-31</inkml:trace>
  <inkml:trace contextRef="#ctx0" brushRef="#br0" timeOffset="67355.1311">26095 14354 0,'-34'33'0,"-32"0"16,0 33-16,0 0 15,33 0 1,-33 33-16,33 1 16,0-1-16,0 0 15,33 0-15,33 1 16,-33-1-16,66-33 15,-33 0 1,0 0-16,33-33 16,0 0-16,0-33 15,1 0-15,-1-33 16,0 33-16,0-66 15,0 33 1,0-33-16,-33 0 16,33-33-16,-32 32 15,-1-32 1,-33 0-16,33 0 15,-33 0 1,0-1-16,-33 34 16,0-33-16,33 33 15,-67 33-15,34 0 16,-33 0-16,0 33 15,0 0 1,0 33-16,0 0 16,-1 0-16,34-33 15,0 33-15,0-33 16</inkml:trace>
  <inkml:trace contextRef="#ctx0" brushRef="#br0" timeOffset="68369.1571">27417 13725 0,'-66'-33'0,"0"0"16,0 0-16,-33 0 15,0 33-15,-34-33 16,1 0-16,0 0 15,-34 0 1,34 33-16,-33 0 16,32 0-16,-32 0 15,0 0-15,32 33 16,1 0-1,0 0-15,33 33 16,-1-33-16,1 33 16,33 0-16,33 1 15,-33 32 1,33 33-1,0-33-15,33 34 16,-33 32-16,33-33 16,-34 34-16,34 32 15,-33-33 1,33 1-16,-33 32 15,33-32-15,0-1 16,0 0-16,33-32 16,0-1-1,1-33-15,-1-33 16,33 0-16,0 1 15,33-34-15,0 0 16,34-33-16,-34 33 16,33-33-1,0 0-15,1 33 16,32-33-16,-33 33 15,1-33-15,-1 0 16,0 0 0,-33 0-16,1 0 15,-1-33 1,0 0-16,-33 0 15,0-33-15,-32-1 16,32 1 0,-33-33-16,0-33 15,0 33-15,0-67 16,-33 34-16,33-34 15,0 1-15,0 0 16,-33-1 0,33 1-16,-33 0 15,33-1-15,-33 1 16,0 33-16,0-1 15,0 1 1,0 33-16,-33 0 16,0-1-16,-33 1 15,0 33-15,33 33 16,-33-33-16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5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8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36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8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1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5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1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9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E969-93F8-4CA0-BA09-16B59416431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DD1E-FD7D-4239-B24D-544A7602F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4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Defined by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  <a:p>
            <a:r>
              <a:rPr lang="en-US" dirty="0" smtClean="0"/>
              <a:t>Section 8.7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specify a function completely, you must describe the domain of the function as well as give the rule.  The numbers assigned by the rule then form the range of the function.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is what your assignment will consist of, finding the range of each function given a specific domain.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List the range </a:t>
            </a:r>
            <a:r>
              <a:rPr lang="en-US" sz="2800" dirty="0" smtClean="0"/>
              <a:t>of</a:t>
            </a:r>
          </a:p>
          <a:p>
            <a:pPr algn="ctr">
              <a:buNone/>
            </a:pPr>
            <a:r>
              <a:rPr lang="en-US" sz="2800" dirty="0" smtClean="0"/>
              <a:t>g</a:t>
            </a:r>
            <a:r>
              <a:rPr lang="en-US" sz="2800" dirty="0"/>
              <a:t>: x → 4 + 3x – x</a:t>
            </a:r>
            <a:r>
              <a:rPr lang="en-US" sz="2800" baseline="30000" dirty="0"/>
              <a:t>2</a:t>
            </a:r>
          </a:p>
          <a:p>
            <a:pPr algn="ctr">
              <a:buNone/>
            </a:pPr>
            <a:r>
              <a:rPr lang="en-US" sz="2800" dirty="0"/>
              <a:t>If the domain D = {-1, 0, 1, 2}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560040" y="3762360"/>
              <a:ext cx="3191040" cy="2691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0680" y="3753000"/>
                <a:ext cx="3209760" cy="27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9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Note that the function g in the last example assigns the number 6 to both 1 and 2.  In listing the range of g, however, you name 6 only once.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r</a:t>
            </a:r>
            <a:r>
              <a:rPr lang="en-US" sz="2800" dirty="0" smtClean="0"/>
              <a:t>ange ={0, 4, 6}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71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Members of the range of a function are called </a:t>
            </a:r>
            <a:r>
              <a:rPr lang="en-US" sz="2800" b="1" dirty="0" smtClean="0"/>
              <a:t>values of the function</a:t>
            </a:r>
            <a:r>
              <a:rPr lang="en-US" sz="2800" dirty="0" smtClean="0"/>
              <a:t>.  In the first example, the values of the function g are 0, 4, and 6.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5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Given f: x → x</a:t>
            </a:r>
            <a:r>
              <a:rPr lang="en-US" sz="2800" baseline="30000" dirty="0"/>
              <a:t>2</a:t>
            </a:r>
            <a:r>
              <a:rPr lang="en-US" sz="2800" dirty="0"/>
              <a:t> – 2x with the set of real number as the domain</a:t>
            </a:r>
          </a:p>
          <a:p>
            <a:pPr algn="ctr">
              <a:buNone/>
            </a:pPr>
            <a:r>
              <a:rPr lang="en-US" sz="2800" dirty="0"/>
              <a:t>Find:     a. f(4)     b. f)-3)     c. f(2)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345480" y="3238560"/>
              <a:ext cx="7227720" cy="2786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6120" y="3229200"/>
                <a:ext cx="7246440" cy="280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3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may use whatever variable you wish to define a function.  For example G: t</a:t>
            </a:r>
            <a:r>
              <a:rPr lang="en-US" sz="2800" dirty="0"/>
              <a:t> </a:t>
            </a:r>
            <a:r>
              <a:rPr lang="en-US" sz="2800" dirty="0" smtClean="0"/>
              <a:t>→ 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2t with the set of real numbers as the domain is the same function as g(x), 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4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28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define a function by using 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10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Arrow notation</a:t>
            </a:r>
          </a:p>
          <a:p>
            <a:pPr marL="0" indent="0">
              <a:buNone/>
            </a:pPr>
            <a:r>
              <a:rPr lang="en-US" sz="2800" dirty="0" smtClean="0"/>
              <a:t>Functional notation</a:t>
            </a:r>
          </a:p>
          <a:p>
            <a:pPr marL="0" indent="0">
              <a:buNone/>
            </a:pPr>
            <a:r>
              <a:rPr lang="en-US" sz="2800" dirty="0" smtClean="0"/>
              <a:t>Values of the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19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Tickets to the senior class play cost $5.  Production expenses are $500.  The class’s profit, p will depend on n, the number of tickets sold.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profit = $5 * (number of tickets) - $500   or   </a:t>
            </a:r>
            <a:r>
              <a:rPr lang="en-US" sz="2800" b="1" dirty="0" smtClean="0"/>
              <a:t>p = 5n – 500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0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2336873"/>
            <a:ext cx="10264461" cy="4257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equation</a:t>
            </a:r>
            <a:r>
              <a:rPr lang="en-US" sz="3200" dirty="0" smtClean="0"/>
              <a:t> p = 5n – 500 describes a correspondence between the number of tickets sold and the profit.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This correspondence is a function whose domain is the set of tickets that could possibly be sold.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domain D = {0, 1, 2, . . .}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9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range is the set of profits that are possible, including “negative profits,” or losses, if too few tickets are sold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range R = {-500, -495, -490, . . .}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47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we call this profit function P, we can use </a:t>
            </a:r>
            <a:r>
              <a:rPr lang="en-US" sz="2800" b="1" dirty="0" smtClean="0"/>
              <a:t>arrow notation </a:t>
            </a:r>
            <a:r>
              <a:rPr lang="en-US" sz="2800" dirty="0" smtClean="0"/>
              <a:t>and write the rule</a:t>
            </a:r>
          </a:p>
          <a:p>
            <a:pPr marL="0" indent="0" algn="ctr">
              <a:buNone/>
            </a:pPr>
            <a:r>
              <a:rPr lang="en-US" sz="2800" dirty="0"/>
              <a:t>P: n → 5n – </a:t>
            </a:r>
            <a:r>
              <a:rPr lang="en-US" sz="2800" dirty="0" smtClean="0"/>
              <a:t>500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which is read “the function P that assigns 5n – 500 to n” of “the function P that pairs n with 5n – 500.”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08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can also use functional notation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P(n) = 5n - 500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w</a:t>
            </a:r>
            <a:r>
              <a:rPr lang="en-US" sz="2800" dirty="0" smtClean="0"/>
              <a:t>hich is read “P of n equals 5n – 500” or “the value of P at n is 5n – 500.”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78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Arrow notation and functional notation have the same meaning as y equals.  All three of these notations represent the range (y).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8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</TotalTime>
  <Words>525</Words>
  <Application>Microsoft Office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Functions Defined by Equations</vt:lpstr>
      <vt:lpstr>Objective</vt:lpstr>
      <vt:lpstr>Vocabulary</vt:lpstr>
      <vt:lpstr>Concept</vt:lpstr>
      <vt:lpstr>Concept</vt:lpstr>
      <vt:lpstr>Concept</vt:lpstr>
      <vt:lpstr>Concept</vt:lpstr>
      <vt:lpstr>Concept</vt:lpstr>
      <vt:lpstr>Concept</vt:lpstr>
      <vt:lpstr>Concept</vt:lpstr>
      <vt:lpstr>Example</vt:lpstr>
      <vt:lpstr>Concept</vt:lpstr>
      <vt:lpstr>Concept</vt:lpstr>
      <vt:lpstr>Example</vt:lpstr>
      <vt:lpstr>Concept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Defined by Equations</dc:title>
  <dc:creator>Shannon Hames</dc:creator>
  <cp:lastModifiedBy>Shannon Hames</cp:lastModifiedBy>
  <cp:revision>5</cp:revision>
  <dcterms:created xsi:type="dcterms:W3CDTF">2015-07-02T16:18:14Z</dcterms:created>
  <dcterms:modified xsi:type="dcterms:W3CDTF">2015-09-10T13:45:33Z</dcterms:modified>
</cp:coreProperties>
</file>