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37:36.810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25532 11013 0,'-33'0'16,"33"0"-16,-33 0 15,0 0-15,-33 0 16,0 33-16,33 0 16,-33 1-1,32-1-15,-32 33 16,33 33-16,-33-33 15,33 33-15,0-33 16,0 34-16,33-1 16,0 0-1,33-33-15,0 33 16,0-65-16,33-1 15,0 0-15,1-33 16,-1 0 0,0 0-16,33 0 15,-66 0-15,33 0 16,0-33-16,1 0 15,-34-1-15</inkml:trace>
  <inkml:trace contextRef="#ctx0" brushRef="#br0" timeOffset="405.6026">25400 11807 0,'0'-33'16,"33"0"-16,0 0 15,33 0-15,-33-33 16,34 66-16,-34-33 15,0 33-15,33 0 16,-33 0 0,-33 0-16,33 33 15,-33 0-15,33 33 16,-33 0-16,0 0 15,0-33 1,0 33 0,0 0-16,0-32 15,0-1-15,0 0 16,0 0 15,33-33-31,-33-33 16</inkml:trace>
  <inkml:trace contextRef="#ctx0" brushRef="#br0" timeOffset="1201.2077">26161 11212 0,'0'33'16,"0"33"-16,33 0 15,-33 0-15,0 0 16,0 34 0,33-34-1,-33 33-15,0-33 16,0 33-16,33-33 15,-33-32-15,33 32 16,-33-66 15,33-33-15,-33-34-1,0 1-15,0 0 16,0 0 0,0-33-16,33 33 15,-33 0-15,0-1 16,0 1-16,33 0 15,-33 33-15,0 0 32,33 0-17,0 99 1,-33-33-16,33 0 15,-33 33-15,33 0 32,1 1-32,-34 32 15,33-33-15,0 0 16,0-33-16,0 33 15,0-33-15,0 0 16,0 1 0,0-1-16,-33-33 15,33 0-15,-33-33 16,33-1-1,-33-32-15,33 0 16,-33 0 0,0-33-16,0 33 15,0-34-15,0 1 16,0 33-16,0 0 15,0 0 1,0 33-16,33 0 16,-33 0-16,34 0 15</inkml:trace>
  <inkml:trace contextRef="#ctx0" brushRef="#br0" timeOffset="1638.0105">27583 11972 0,'0'67'0,"-33"-1"16,33 0 0,-33 33-16,0-33 15,33 0-15,-33-33 16,-1 0-1,34 1 1</inkml:trace>
  <inkml:trace contextRef="#ctx0" brushRef="#br0" timeOffset="2827.6185">28476 11311 0,'0'66'15,"0"0"-15,0 33 16,0 34-16,0-34 16,0 33-16,33 1 15,-33-34 1,0-33-16,0 0 15,33 0-15,-33-33 16,0-33 0</inkml:trace>
  <inkml:trace contextRef="#ctx0" brushRef="#br0" timeOffset="3078.2202">28377 11410 0,'33'-33'0,"0"33"15,0-33-15,33 33 16,0-33-16,0 33 15,0 0-15,1 0 16,-1 0 0,-33 0-16,33 0 15,-66 33-15</inkml:trace>
  <inkml:trace contextRef="#ctx0" brushRef="#br0" timeOffset="3296.6216">28410 11840 0,'33'0'15,"0"0"1,33-33-16,-33 33 15,0 0-15,33-33 16,-33 33-16,33 0 16</inkml:trace>
  <inkml:trace contextRef="#ctx0" brushRef="#br0" timeOffset="3733.4244">29005 11939 0,'33'33'0,"0"-33"16,0 0-16,0 0 15,-33-33-15,33 33 16,0-33-16,0 0 15,-33 0 1,34 0 0,-68-33-1,1 33-15,0 0 16,0 33-1,0 33-15,0-33 16,0 33-16,33 33 16,-33 0-16,33 0 15,0 34-15,0-34 31,0 33-31,33-33 16,-33-33-16,33 0 16,0-33-16,0 0 15,33-33-15,-33 0 16,1-33-1</inkml:trace>
  <inkml:trace contextRef="#ctx0" brushRef="#br0" timeOffset="4248.2277">29468 11344 0,'0'99'15,"0"-33"1,-33 1-16,33 32 15,0 0-15,0 33 16,0-33 0,0 1-16,0-34 15,0-33-15,33 0 16,-33 0-1,0-66 17,0-33-17,0 0-15,-33 0 16,33-34-16,33 67 15,0 0-15,-33-33 16,33 66 0,0-33-16,0 0 15,0 33-15,0 33 16,0-33-16,1 33 15,-1 33-15,0 0 16,-33-33 0,0 34-16,-33-1 15,33-33-15,-33 0 16,-1 33-1,1-33-15,-33-33 16,33 33-16,0-33 16,0-33-16,0 33 15</inkml:trace>
  <inkml:trace contextRef="#ctx0" brushRef="#br0" timeOffset="4451.029">30063 12204 0,'33'0'16,"-33"-33"-16</inkml:trace>
  <inkml:trace contextRef="#ctx0" brushRef="#br0" timeOffset="4903.4319">30526 11542 0,'33'-66'15,"34"66"-15,-34 0 16,0 33-16,0 0 15,-33 1-15,33 32 16,-33 33-16,-33-33 16,33 33-1,-33 0-15,0-32 16,0-1-16,-1 0 15,1 0-15,0-33 16,33 0 0,-33-33-16,66 0 46,0 0-30,34-33-16,-34 33 16,33 0-16,-33 0 15,33 0 1,-33-33-16,33 33 15</inkml:trace>
  <inkml:trace contextRef="#ctx0" brushRef="#br0" timeOffset="5309.0345">31122 11542 0,'33'-33'0,"33"33"15,-33 0-15,0 0 16,0 33-16,0 1 16,-33-1-16,33 0 15,-33 66 1,0-33-16,-33 0 15,0 33-15,33-32 16,-33-1-16,0-33 16,33 33-1,-33-33 1,66-33 15,0 0-31,0 0 16,0 0-1,33 0-15,0 0 16,1 0-16,-1-33 15,0 33-15,0-33 16</inkml:trace>
  <inkml:trace contextRef="#ctx0" brushRef="#br0" timeOffset="5966.2389">24904 9757 0,'-66'66'16,"0"33"-16,-1-33 15,-32 66-15,0-32 16,0 65-16,0 0 15,32 1 1,1 32-16,0-33 16,33 34-16,0-1 15,33-32-15,0 32 16,33 1-1,0-34 1,33-33-16,-33 0 16,67 1-16,-1-34 15</inkml:trace>
  <inkml:trace contextRef="#ctx0" brushRef="#br0" timeOffset="6699.4436">31254 10120 0,'0'0'0,"33"33"16,33 0-16,0 1 15,0 32 1,34 0-16,-34 33 15,33 0-15,0 0 16,0 34 0,-32-1-16,-1 0 15,0 34-15,0-1 16,-66 0-16,0-32 15,0 32 1,-33 34-16,-33-67 16,33 0-16,-33 0 15,-1-32-15,1-1 16,-33-33-16,33 0 15</inkml:trace>
  <inkml:trace contextRef="#ctx0" brushRef="#br0" timeOffset="13237.8857">24772 12766 0,'-33'0'0,"33"0"15,-34 33-15,1 0 16,0 0-16,33 0 15,-33 1-15,0 32 16,0 0 0,33 0-16,-33 33 15,0 0-15,33 1 16,0-34-1,0 33-15,0 0 16,33-33 0,0 34-16,0-67 15,0 0-15,0 0 16,33-33-16</inkml:trace>
  <inkml:trace contextRef="#ctx0" brushRef="#br0" timeOffset="13596.688">25499 12865 0,'0'67'31,"-33"-1"-31,33 0 15,0 0-15,-33 33 16,0 0-16,33 34 16,-33-34-1,33 0-15,0-33 16,-33 33-16,33-32 15,0-34-15,0 0 16,0-33 0</inkml:trace>
  <inkml:trace contextRef="#ctx0" brushRef="#br0" timeOffset="14253.8924">25433 12898 0,'33'67'31,"-33"-1"-31,33 0 16,0 0-16,-33 0 16,33 0-16,-33 34 15,33-67 1,-33 33-16,34-33 15,-34 0-15,33 0 16,-33-33 15,0-66-15,33 0-1,-33 0-15,0-1 16,33 1 0,0 0-16,-33 33 15,33-33-15,0 33 16,-33-33-16,33 33 15,0 33 1,-33-33-16,33 33 16,-33 33-16,33-33 15,-33 33-15,33 0 16,-33 33-1,33 0-15,0 0 16,-33 33-16,0 1 16,34-1-16,-34-33 15,0 33 1,33-33-1,-33 0-15,0 1 16,33-1-16,-33-33 16,33 0-1,-33-33-15,33-33 16</inkml:trace>
  <inkml:trace contextRef="#ctx0" brushRef="#br0" timeOffset="14690.6952">26690 12965 0,'0'-33'0,"-33"33"16,0 0-16,0 0 16,0 33-16,-1 0 15,1 0 1,0 33-1,0-33-15,0 33 16,33 0-16,-33 33 16,33-32-16,0 32 15,0 0-15,0-33 16,33-33-1,0 33-15,0-33 16,0 1-16,34-34 16,-34 0-16,33 33 15,-33-33-15,33 0 16,0-33-1,-33 33-15,33 0 16,-33 0-16,1-34 16</inkml:trace>
  <inkml:trace contextRef="#ctx0" brushRef="#br0" timeOffset="14909.0966">27351 13824 0,'0'67'16,"0"-34"-16,0 33 16,0 0-16,0 0 15,-33 0-15,33 0 16,0-32-16,0-1 31</inkml:trace>
  <inkml:trace contextRef="#ctx0" brushRef="#br0" timeOffset="15283.499">28112 13229 0,'0'99'16,"0"-32"-16,0 32 15,0 0-15,0 0 16,0 0-16,0 1 15,0-34-15,0 33 16,0-33 0,0-33-16,0 0 31,33-132-16</inkml:trace>
  <inkml:trace contextRef="#ctx0" brushRef="#br0" timeOffset="15751.502">28112 13295 0,'33'66'0,"0"-32"16,0 32-16,0 0 15,0 0-15,0 0 16,0 0-16,1 0 15,-1-33 1,0 34-16,33-34 16,-66-33-16,33 33 15,-33-33-15,33 0 31,-33-33-15,0-33 0,0-1-16,-33 1 15,33 0 1,0 0-16,0 0 15,0 0-15,0 0 16,0 32-16,0-32 16,0 33-16,33 0 15,-33 0 1,33 0-1,0 33-15</inkml:trace>
  <inkml:trace contextRef="#ctx0" brushRef="#br0" timeOffset="16110.3043">28873 13328 0,'0'33'16,"0"1"-16,0 32 16,0 0-16,-33 0 15,33 0-15,0 0 16,0 0-16,33 1 15,-33-1 1,33-33-16,0 0 16,0-33-16,0 33 15,0-66-15,0 33 16,0-33-1,0 0-15,0 0 16,0 0-16,-33-34 16,0 1-16,-33 0 15,33 33-15,-33-33 31,-33 33-31,33 0 16,0 0-16,0 33 16,0-33-16,0 0 15,33 33-15</inkml:trace>
  <inkml:trace contextRef="#ctx0" brushRef="#br0" timeOffset="16484.7067">29137 13395 0,'33'33'16,"0"0"-16,0 33 16,1 0-16,-1 0 15,-33 0-15,33 0 16,33 1-1,-33-34-15,0 33 16,0-33-16,0-33 16,0 33-16,0-33 15,0 0 1,-33-33-1,33-33 1,-33 33-16,0-34 16,-33 34-16,33-33 15,-33 33-15,33-33 31,0 0-15,0 33 0,0 0-16</inkml:trace>
  <inkml:trace contextRef="#ctx0" brushRef="#br0" timeOffset="16671.9079">29997 13858 0,'33'0'16,"-33"0"15</inkml:trace>
  <inkml:trace contextRef="#ctx0" brushRef="#br0" timeOffset="17108.7107">30196 13395 0,'33'0'16,"-33"0"-1,33 0-15,0 0 16,0 0-16,0 0 16,0 0-1,33-34-15,-33 34 16,0 0-16,0-33 15,0 33-15,1 0 16,-1 0-16,0 0 16,-33 33-1,0 1 1,33-1-1,-33 33-15,0-33 16,0 33 0,0 0-16,0 0 15,0 0-15,0-33 16,0 34-16,0-34 15,33-33 1,-33 0 0</inkml:trace>
  <inkml:trace contextRef="#ctx0" brushRef="#br0" timeOffset="17514.3133">30758 12700 0,'33'-33'16,"-33"33"-16,66 33 15,-33-33-15,0 33 16,33 0-16,0 33 15,1 0 1,-1-32-16,0 32 16,-33 33-16,33-33 15,-66 33-15,33 0 16,0 1-16,-66-1 15,33 0 1,-33-33-16,0 33 16,0-32-1,-33 32-15,33-33 16,0-33-16,0 0 15,0 0-15</inkml:trace>
  <inkml:trace contextRef="#ctx0" brushRef="#br0" timeOffset="19435.1258">24606 14552 0,'0'-33'0,"-33"33"16,0 33-16,0-33 15,-33 0-15,33 33 16,-33 33-16,0 0 15,-1-32 1,1 65 0,0-33-16,33 33 15,-33 0-15,33 1 16,0 32-16,0 0 15,33 33 1,0-32-16,0 32 16,0-33-16,66-32 15,-33-1-15,0-33 16,33-33-16,0 0 15,33-33 1,1 0-16,-1-33 16,-33 0-16</inkml:trace>
  <inkml:trace contextRef="#ctx0" brushRef="#br0" timeOffset="19856.3285">25334 15081 0,'-33'-33'0,"33"33"16,-33-33-16,-33 33 15,32 33-15,-32-33 16,33 33-16,-33 0 15,33 33 1,-33-32-16,33 65 16,0-33-16,0 0 15,0 33-15,33 0 16,-33 1-16,33-1 15,33-33 1,0 0-16,0 0 16,0 1-16,66-34 15,-33-33-15,0 0 16,34 0-16</inkml:trace>
  <inkml:trace contextRef="#ctx0" brushRef="#br0" timeOffset="20105.9301">25764 15180 0,'0'34'31,"-33"32"-31,33 33 16,0 0-16,-33 0 16,33 34-1,0-34-15,0 0 16,0-66-16,33 0 15,-33 0 1</inkml:trace>
  <inkml:trace contextRef="#ctx0" brushRef="#br0" timeOffset="20511.5327">25698 15180 0,'33'-33'16,"-33"0"0,33 33-16,33 0 15,0-33-15,0 66 16,0-33-1,1 0-15,-1 33 16,-33 0-16,33 1 16,-66 32-16,33 0 15,-33 0-15,0 0 16,-33 0-1,0 0-15,0 34 16,-33-34-16,33 0 16,-34 0-16,34-33 15,0 0-15,-33 0 16,33-33-1,0 0 1,0 0-16,33 0 16</inkml:trace>
  <inkml:trace contextRef="#ctx0" brushRef="#br0" timeOffset="21962.342">26723 15677 0,'0'66'47,"0"-33"-47,0 33 16,0-33-16,0 33 15,0 0 1,0 0-16,-33 1 16,0-34-16,33 33 15,-33-33-15,0 0 16,33 0-16,-33-33 15</inkml:trace>
  <inkml:trace contextRef="#ctx0" brushRef="#br0" timeOffset="22835.9476">27781 15015 0,'0'33'0,"-33"0"16,33 33-16,-33 34 15,33-34-15,-33 66 16,33-33-16,0 34 16,-33-34-1,33 33-15,0-66 16,0 0-16,0-33 15,0-33 1</inkml:trace>
  <inkml:trace contextRef="#ctx0" brushRef="#br0" timeOffset="23085.5492">27682 15081 0,'33'-33'0,"-33"33"16,33 0 0,0-33-16,33 33 15,-33 0-15,34-33 16,-1 33-16,0 0 15,-33 0 1,33-33-16,-33 33 16,0 33-16</inkml:trace>
  <inkml:trace contextRef="#ctx0" brushRef="#br0" timeOffset="23319.5507">27814 15412 0,'0'0'16,"33"0"-16,0 0 15,1 0-15,-1 0 16,0 0-16,0-33 15,33 33 1,-33 0 0,33-33-16</inkml:trace>
  <inkml:trace contextRef="#ctx0" brushRef="#br0" timeOffset="23709.5532">28310 15445 0,'33'33'16,"-33"-33"-16,34 0 15,-1 33-15,0-66 16,0 33-16,0 0 16,0 0-16,0-33 15,0 0 1,0 33-16,-33-33 31,-33 0-31,0 33 16,0-33-1,0 33-15,0 33 16,0-33-16,0 33 15,0 33-15,-1-33 16,34 33 0,-33 33-1,33-32-15,0 32 16,33 0-16,1-33 15,-1-33-15,0-33 16,0-33-16</inkml:trace>
  <inkml:trace contextRef="#ctx0" brushRef="#br0" timeOffset="24224.3565">28873 15180 0,'33'-66'15,"-66"33"16,33 66-31,-33 33 16,33-32 0,0 65-16,0-33 15,0 0-15,0 33 16,0-33-16,33-33 15,-33 34 1,-33-134 46,33 1-62,0 0 16,33 33-16,0 0 16,0 0-1,0 0-15,0 0 16,0 33-16,0 0 15,0 0-15,0 33 16,0 0-16,-33 0 16,33 0-1,-33 0-15,-33 33 16,33-33-16,-33 0 15,0 1-15,33-34 16,-33 33 0,0 0-16,-33-33 15,33 0-15,33-33 16,-33 33-16,33-33 15</inkml:trace>
  <inkml:trace contextRef="#ctx0" brushRef="#br0" timeOffset="24395.9576">29567 15511 0,'0'0'0,"33"0"16,-33 0-16</inkml:trace>
  <inkml:trace contextRef="#ctx0" brushRef="#br0" timeOffset="24614.359">30030 15147 0,'0'100'16,"0"-1"-16,0 0 15,0 0-15,0 0 16,0-32-16,0-1 15,0-33-15</inkml:trace>
  <inkml:trace contextRef="#ctx0" brushRef="#br0" timeOffset="25035.5617">30394 15048 0,'66'-33'0,"0"0"15,-33 33-15,0 33 16,1 0-16,-34 0 16,0 33-16,0 1 15,0-1 1,0 0-16,-34 0 15,34 0 1,-33 0-16,0 0 16,0-33-16,0 1 15,0-1 1,33 0-16,-33 0 15,66-33 1,-33 33 0,33-33-1,33-33-15,-33 33 16,34 0-16,-34 0 15,33-33-15,0 0 16,-33 0-16,33 33 16</inkml:trace>
  <inkml:trace contextRef="#ctx0" brushRef="#br0" timeOffset="25472.3645">30725 14519 0,'33'0'0,"0"0"15,33 33-15,-33 0 16,33 0-16,0 33 15,1 1-15,-1 32 16,0-33 0,0 33-16,-33 0 15,0 1-15,-33-1 16,0 0-16,0 33 15,-33-33 1,0 1-16,0-1 16,0-33-16,-33 0 15,33 0-15,-34-33 16,34 1-16</inkml:trace>
  <inkml:trace contextRef="#ctx0" brushRef="#br0" timeOffset="26501.9711">24077 16867 0,'0'0'16,"-33"0"-16,0 33 15,33-33 1,-33 33-16,0 0 15,0 34-15,0-1 16,0 0 0,0 0-16,33 33 15,-67-33-15,67 34 16,-33-1-16,0 0 15,33 0-15,-33 0 16,66 34 0,-33-34-1,33 0-15,0 0 16,0-32-16,1 32 15,-1-66-15,33 0 16,0 0-16</inkml:trace>
  <inkml:trace contextRef="#ctx0" brushRef="#br0" timeOffset="26860.7734">24772 16966 0,'0'67'15,"-33"-1"-15,33 33 16,-34 0-16,1 33 15,33 1-15,-33-1 16,33 0 0,0 1-16,-33-34 15,33 0-15,0-66 16,0 0-16</inkml:trace>
  <inkml:trace contextRef="#ctx0" brushRef="#br0" timeOffset="27141.5752">24705 17165 0,'34'-66'0,"-1"66"16,-33 33-1,33 0 1,0 33-16,-33 0 16,66 33-16,-33-32 15,0 32 1,-33-33-16,33 0 15,-33 0-15,0 0 16,33-33-16,-33 0 16</inkml:trace>
  <inkml:trace contextRef="#ctx0" brushRef="#br0" timeOffset="27422.377">24540 17760 0,'33'-33'0,"0"33"16,0 0-16,0-33 15,34 33-15,-34-33 16,33 33 0,0-33-16,0 0 15,0 0 1,0-33-16,-33 33 15,34-1-15</inkml:trace>
  <inkml:trace contextRef="#ctx0" brushRef="#br0" timeOffset="27765.5792">25433 17099 0,'33'66'16,"-33"0"-1,0 0-15,0 0 16,-33 34-16,33-1 15,0 0-15,0 33 16,-33-66 0,33 34-16,0-34 15,0-33-15,0 0 16,33 0 31,-33-33-32,33-33-15,0 0 16,33 33-16,1-33 15,-34 33-15,33-33 16,0 0 0</inkml:trace>
  <inkml:trace contextRef="#ctx0" brushRef="#br0" timeOffset="28077.5812">26392 17793 0,'-33'66'15,"33"1"-15,0-34 16,-33 33-16,33 0 15,-33 0-15,0 0 16,33 0-16,-33-66 16,33 33-16</inkml:trace>
  <inkml:trace contextRef="#ctx0" brushRef="#br0" timeOffset="28966.7869">27120 17165 0,'0'66'15,"0"-33"1,-33 66-16,33-33 15,0 67-15,0-34 16,0 0 0,0 0-1,33 1-15,-33-67 16</inkml:trace>
  <inkml:trace contextRef="#ctx0" brushRef="#br0" timeOffset="29294.389">27021 17198 0,'66'-33'15,"-33"0"-15,33 0 16,-33-33-16,33 66 15,0-34-15,0 34 16,1-33 0,-34 33-16,0 0 15,33 0 1,-66 0-16,33 0 15</inkml:trace>
  <inkml:trace contextRef="#ctx0" brushRef="#br0" timeOffset="29528.3905">27153 17595 0,'0'0'15,"33"0"-15,0 0 16,33 0-16,-33 0 16,0 0-16,33 0 15,-32 0-15,32 0 16,-33-33-16</inkml:trace>
  <inkml:trace contextRef="#ctx0" brushRef="#br0" timeOffset="29949.5932">27715 17628 0,'0'0'16,"33"33"-16,0-33 15,0 0-15,-33 0 16,33-33-16,0 33 15,1 0-15,-34-33 16,33 0-16,-33 33 16,33-66-1,-66 33 1,33-1-1,-33 34 1,-1 0-16,1-33 16,33 33-1,-33 0-15,0 33 16,0-33-16,33 34 15,0 32-15,-33-33 16,33 33 0,33 0-1,-33 33-15,33-33 16,0 1-16,33-1 15,-66-33-15,34-33 16,32-33-16,-33 0 16</inkml:trace>
  <inkml:trace contextRef="#ctx0" brushRef="#br0" timeOffset="30511.1968">28244 17066 0,'0'-33'0,"-33"66"47,33 66-47,0-33 15,0 66 1,33-32-16,-33 32 15,33-33-15,-33 0 16,33-33 0,-33-33-16,0-66 46,0-33-30,0 33-16,0-33 16,0 0-16,0-33 15,0 33 1,33 32-16,1 1 15,-1 0 1,33 0-16,-33 33 16,0 0-16,0 33 15,0 0-15,-33 0 16,33 34-16,-33-1 15,0 0 1,0-33-16,-33 33 16,0 0-16,0 0 15,0-33-15,0 1 16,0-1-16,-33 0 15,32 0 1,34-33 0,-33 0-16</inkml:trace>
  <inkml:trace contextRef="#ctx0" brushRef="#br0" timeOffset="30682.7979">28939 17661 0,'33'0'31</inkml:trace>
  <inkml:trace contextRef="#ctx0" brushRef="#br0" timeOffset="30947.9996">29369 17132 0,'0'66'0,"0"0"16,33 33-16,-33 1 16,0-1-16,0 0 15,0 33-15,0-66 16,33 1-16,-33-34 31</inkml:trace>
  <inkml:trace contextRef="#ctx0" brushRef="#br0" timeOffset="31369.2023">29633 17132 0,'66'-33'16,"-32"33"-16,-1-33 15,0 66-15,-33-33 16,33 33 0,0 33-16,0-33 15,-33 33 1,0 0-16,0 0 15,0 1-15,-33 32 16,33-33-16,-33 0 16,0 33-1,33-66-15,-33 34 16,0-34-16,33 0 15,33-33 32,-33-33-47,66 33 16,-33-33-16,33 33 15,-33-34-15,33 34 16,0-33 0,1 0-16,-34 33 15</inkml:trace>
  <inkml:trace contextRef="#ctx0" brushRef="#br0" timeOffset="31852.8054">30163 16470 0,'66'0'0,"0"33"15,0 0-15,0 1 16,0 32-16,0 0 16,1 0-16,-34 0 15,33 33 1,-33 1-16,0-1 15,-33 33-15,33-33 16,-66 34 0,33-34-16,-33 33 15,0-33 1,-33 1-16,-1-1 15,1 0-15,0 33 16,0-33-16,-33-32 16,33-1-1,0 0-15,-1-33 16,1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38:27.188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16536 7441 0,'0'33'47,"0"1"-16,-33 32-15,33-33-1,0 0-15,-33 33 32,33-33-32,0 0 15,0 33-15,0-33 16,0 0-16,0 1 15,0-1 1,0 33-16,0-33 16,0 33-16,0-33 15,0 33-15,0 0 16,-33-33-1,33 34-15,0-1 16,0 0-16,0-33 16,0 33-1,0 0-15,0 0 16,0-33-1,0 34-15,0-1 16,0 0-16,0 0 16,0 0-1,0 33-15,0-33 16,-33 1-16,33-1 15,0 0-15,0 0 16,0 33-16,0-33 16,0 1-1,0 32-15,0-33 16,0 0-16,0 33 15,0-33-15,0 1 16,0 32 0,0-33-16,0 33 15,0-33-15,0 34 16,0-34-16,0 33 15,0-33 1,0 33-16,0 1 16,0-1-1,0 0-15,0-33 16,0 33-16,0 1 15,0-34 1,0 33-16,0 0 16,0 0-16,0 1 15,0-34-15,0 33 16,0-33-16,0 33 16,0 0-1,33-32-15,-33 32 16,0 0-16,0-33 15,0 33-15,0-32 16,0-1 0,0 33-16,0-33 15,0 0-15,0 33 16,0-32-16,0-1 15,0 0 1,0 0-16,0 0 16,0 0-16,0 0 15,0 1-15,0-1 16,0 33-1,0-33 1,0 0-16,0 0 16,0 1-16,0-1 15,0-33-15,0 33 16,-33 0-1,33 0-15,0-33 16,0 33-16,0 1 16,0-1-16,-33 0 15,33-33 1,0 33-16,0-33 15,0 33-15,-33-33 16,33 0-16,0 1 16,0 32-16,0-33 15,0 0 1,0 0-16,-33 0 15,33 33-15,0-33 16,0 0-16,0 0 16,0 0-16,0 34 31,0-1-16,0-33 1,0 33 15,0 0-15,0-33-1,0 0 1,0 33 15,0-66 94,33 0-94,0 0-15,-33 0-1,33 0 1,-33 0-16,33 0 16,0 0-16,-33 0 15,33 0-15,0 0 16,1 0-1,-1 0-15,0 0 16,0 0-16,0 33 16,0-33-16,0 0 15,0 0-15,33 0 16,-33 0-1,0 0-15,33 34 16,-32-34-16,32 0 16,-33 0-16,33 0 15,-33 0 1,33 33-16,0-33 15,0 0-15,-32 0 16,32 0-16,0 0 16,0 0-1,0 0-15,33 0 16,-66 0-1,34 0-15,32 0 16,-33 0-16,0 0 16,0 0-1,0 0-15,34-33 16,-34 33-16,0 0 15,0 0-15,33 0 16,-33 0-16,0 0 16,34 0-1,-34 0-15,33 0 16,-33-34-16,33 34 15,-32 0-15,32 0 16,0 0 0,-33 0-16,33 0 15,1 0-15,-1 0 16,-33 0-16,33 0 15,0 0 1,1 0-16,-34 0 16,66 0-16,-66 0 15,33 0-15,34 0 16,-67 0-16,33 0 15,0 0 1,1 0-16,32 0 16,-33 0-16,0 0 15,0 0-15,34-33 16,-34 33-1,0 0 1,0 0-16,34 0 16,-34 0-16,33-33 15,-33 33-15,34 0 16,-34 0-1,33 0-15,-33 0 16,34 0-16,-34 0 16,33 0-16,-33 0 15,34 0-15,-34 0 16,33 33-1,1-33-15,-34 0 16,33 0-16,-33 0 16,34 33-16,-34-33 15,33 0 1,-33 0-16,34 0 15,-34 0-15,0 34 16,33-34-16,1 0 16,-34 0-16,0 0 15,0 33 1,34-33-1,-34 0-15,0 0 16,33 33-16,-32-33 16,-1 0-1,0 0-15,33 33 16,-33-33-16,1 0 15,32 0-15,-33 0 16,0 0 0,1 0-16,32 0 15,-33 0-15,33 0 16,-32 0-16,-1 33 15,0-33-15,0 0 16,34 0-16,-34 33 16,0-33-1,0 0-15,0 33 16,-32-33-16</inkml:trace>
  <inkml:trace contextRef="#ctx0" brushRef="#br0" timeOffset="2121.6136">15710 16107 0,'-33'0'16,"-1"0"0,34 0-16,-33 33 15,33 0 16,-33 0-31,33 0 16,0 0-16,-33 33 16,33-33-1,33 0-15,0 33 31,-33-66-31,33 33 16,1-66-16,-1 33 16,0 0-16,0-33 15,33 0-15,-66 33 16,33-33-1,-33 0 1,33 0-16,-33 0 16,0-33-1,0 0 1,-33 33 15,33 33-31,-33-34 16,0 34-16,0 0 15,0-33-15,33 33 16,-33 0-1,33 0-15</inkml:trace>
  <inkml:trace contextRef="#ctx0" brushRef="#br0" timeOffset="3135.6201">15445 14420 0,'0'33'47,"0"33"-16,0-33-31,0 33 16,0 0-16,0-33 15,0 1-15,0 32 16,0-33 0,0 0-1,0 0 1,33-33-1</inkml:trace>
  <inkml:trace contextRef="#ctx0" brushRef="#br0" timeOffset="3572.4229">15710 14420 0,'0'33'31,"0"33"-31,0-33 16,-33 0-16,33 0 15,0 33 1,0-33-16,33 1 15,-33-1-15,33-33 16,0 33-16,0-33 16,0 0-1,0-33-15,-33 33 16,33-33-1,0-1-15,-33-32 16,0 33 0,0 0-16,0 0 15,0 0-15,-33 0 31,0 0-31,33 33 16,-33-33-16,0 33 16,0 0-16,33-33 15</inkml:trace>
  <inkml:trace contextRef="#ctx0" brushRef="#br0" timeOffset="4399.2282">15379 12965 0,'0'-33'31,"33"-1"-16,0 1 1,0 33-16,-33 0 16,33 0-1,0 0-15,0 33 16,-33 1-1,0-1 1,0 0 0,0 33-16,0-33 15,-33 0-15,0 33 16,33-33-16,-33-33 15,33 33-15,-33 0 32,66-33-1,-33 0-31,33 0 15,0-33 1,0 33-16,0 0 16,0 0-16,-33-33 15,34 33-15,-1 0 16,0 0-1,-33-33-15,33 33 16</inkml:trace>
  <inkml:trace contextRef="#ctx0" brushRef="#br0" timeOffset="4804.8308">15941 12634 0,'-33'66'16,"33"-33"0,0 0-16,0 33 15,-33 0-15,33-32 16,33 32-1,-33-66-15,33 33 16,-33-33-16,33 0 16,0 0-16,0 0 15,-33-33 1,33 0-16,1 33 15,-1-33-15,-33-1 16,0-32-16,0 33 16,-33 0-16,33 0 15,-34 33 1,34-33-1,-33 33-15,0-33 16,0 33-16,0-33 16</inkml:trace>
  <inkml:trace contextRef="#ctx0" brushRef="#br0" timeOffset="5662.8363">15280 11377 0,'0'-66'31,"0"33"-31,33 0 15,0 0-15,0 0 16,0 33 0,0-33-16,0 33 15,0 0-15,0 0 16,-33 33-16,33-33 15,-33 66 1,0-33 0,-33 0-16,33 0 15,-33 0-15,0-33 16,33 33-1,-33-33 1,33-33 31,33 33-47,0-33 15,-33 33 1,33 0-16,0 0 16,0 0-16,0 0 15,1 0-15,-1 33 16,-33 33-1,0-33 1,0 0-16,0 0 16,-33 1-16,-1-1 15,34 0-15,-33 0 16,33-33-1,-33 0-15,33 0 16,-33-33-16,33 0 16</inkml:trace>
  <inkml:trace contextRef="#ctx0" brushRef="#br0" timeOffset="6052.8388">15908 10980 0,'0'66'16,"0"-33"-1,0 1-15,0 32 16,0 0-16,0-33 15,33 0-15,-33-33 16,33 0 0,0 0-16,0 0 15,0 0-15,-33-33 16,34 33-16,-34-33 15,33-33 1,-66 33 0,33 0-16,-34-1 15,34 1-15,-33 33 16,0-33-1,0 33-15,0 0 16,0 0 0</inkml:trace>
  <inkml:trace contextRef="#ctx0" brushRef="#br0" timeOffset="6739.2432">15412 9393 0,'0'33'47,"0"0"-32,0 33-15,0-33 16,0 33-1,0-66 1,33 0 0,0 0-1,-33-33 1,33 33-1,-33-33 1,33 33-16,0-33 16,0 33-16,0-33 15,-33 33-15,34 0 16,-34-33-1,33 33 1</inkml:trace>
  <inkml:trace contextRef="#ctx0" brushRef="#br0" timeOffset="7004.4449">15743 9128 0,'0'33'15,"0"33"-15,0-33 16,0 34-16,0-1 16,0 0-16,33 0 15,-33 0 1,0-33-1,0 0-15,33 0 16,-33-33 0,33-66-1</inkml:trace>
  <inkml:trace contextRef="#ctx0" brushRef="#br0" timeOffset="7363.2472">15974 9062 0,'0'66'32,"0"-33"-32,0 0 15,0 33-15,0 1 16,0-34-1,33 0-15,-33 0 16,33-33-16,0 0 16,1 0-16,-34 0 15,33-33-15,0 0 31,-33 0-31,0-1 16,0 1-16,0 0 16,0-33-16,0 33 15,-33 0-15,33 33 16,-33-33-1,-1 0-15,34 33 16</inkml:trace>
  <inkml:trace contextRef="#ctx0" brushRef="#br0" timeOffset="8096.4519">15511 7408 0,'0'66'47,"0"-32"-47,-33-1 16,33 0-1,0 0-15,33 0 32,-33-33-17,33-33 16,0 0-31,0 0 16,-33 0-16,33 33 16,1 0-16,-1 0 15,-33 0 1,33 33-1,0-33-15,-33 66 16,33-33-16,-33 0 16,0 0-16,0 0 15,0 0-15,-33 0 16,33 0-1,-33 0-15,33-33 16,-33 0-16,33 0 16,-33-33-16,33 0 15</inkml:trace>
  <inkml:trace contextRef="#ctx0" brushRef="#br0" timeOffset="8330.4534">15511 7342 0,'0'0'0,"33"-33"16,0 33-16,0 0 15,0 0-15,1-33 16,-1 33-16,0 0 16,33 0-1</inkml:trace>
  <inkml:trace contextRef="#ctx0" brushRef="#br0" timeOffset="8642.4554">16040 7243 0,'0'66'15,"0"-33"-15,-33 0 16,33 0-16,33 0 16,-33 34-16,33-67 15,1 0 1,-1 0-1,0-34-15,0 34 16,0-33-16,0-33 16,0 33-16,-33 0 15,0 0 1,0 0-16,0 0 15,-33 33-15,0-33 16,33 33-16,-33 33 16,0-33-16</inkml:trace>
  <inkml:trace contextRef="#ctx0" brushRef="#br0" timeOffset="10873.2697">17099 16735 0,'0'66'15,"0"-33"1,33 0-16,-33 33 15,33 0-15,-33 34 16,33-34-16,-33 0 16,0 0-1,33-33-15,-33 0 16,33-66 15</inkml:trace>
  <inkml:trace contextRef="#ctx0" brushRef="#br0" timeOffset="11216.4719">17132 16669 0,'0'-66'0,"33"66"16,0-33-16,33 33 16,-33 0-16,0 0 15,0 33-15,-33-33 16,33 33-1,-33 33-15,33-33 16,-66 0-16,33 33 16,0 0-16,-33 0 15,0 1-15,0-1 16,0 0-1,33-33-15,-33 0 16,0 0-16,0-33 16,33 0-16,-33-33 15</inkml:trace>
  <inkml:trace contextRef="#ctx0" brushRef="#br0" timeOffset="11512.8738">17496 16503 0,'0'67'16,"0"-34"-16,0 33 16,0 0-16,33 0 15,-33 33-15,33-33 16,-33 1-16,33-34 15,-33 0 1,33-33 0</inkml:trace>
  <inkml:trace contextRef="#ctx0" brushRef="#br0" timeOffset="11762.4754">17463 16570 0,'33'-34'0,"0"1"15,0 33-15,0-33 16,0 33-16,0-33 15,-33 33-15,33-33 16,0 33 0,-33 0-16,33 0 15</inkml:trace>
  <inkml:trace contextRef="#ctx0" brushRef="#br0" timeOffset="11980.8768">17562 16834 0,'33'0'15,"0"-33"1,0 0-1,0 33-15,0-33 16,0 0-16,0 0 16</inkml:trace>
  <inkml:trace contextRef="#ctx0" brushRef="#br0" timeOffset="13728.088">19745 16305 0,'-34'33'31,"68"0"-15,-34 0-1,33 33-15,0-33 16,0 0-1,-33 34-15,33-34 16,0 0-16,-33 0 16,0 33-16,-33-33 15,33 33 1,-33-33-16,0 33 15,0-33-15,0 34 16,-1-34-16,1 0 16,0-33-16,0 0 15,0 0 1,33-33-16</inkml:trace>
  <inkml:trace contextRef="#ctx0" brushRef="#br0" timeOffset="15617.7578">21795 16437 0,'-33'0'31,"33"0"-31,-33 0 15,33 0-15,-33 33 16,33-33 0,-33 0-16,33 33 15,-33-33-15,33 33 16,-33 1-16,0-1 15,33 33-15,0-33 16,-34 0 0,34 33-16,0-33 15,0 33-15,0 0 16,34-33-16,-34 34 15,33-34-15,0 0 16,0 0 0,-33-33-16,33 0 15,33 0-15,-33 0 16,0-33-1,0 0-15,0 0 16,0 0 0,0-1-16,0 1 15,-33 0-15,34-33 16,-34 33-16,0 0 15,0-33-15,0 33 16,-34 0 0,34 0-16,-33 0 15,0 0-15,0-1 16,33 34-16,-33-33 15,0 33 1,0 0-16,0 0 16,33 0-16,-33 0 15,33 0-15,-33 0 16,33 33-1</inkml:trace>
  <inkml:trace contextRef="#ctx0" brushRef="#br0" timeOffset="16475.7908">24044 16503 0,'0'33'31,"0"34"-15,0-34-16,33 33 15,-33 0 1,0 33-1,33-33-15,0 0 16,-33 1-16,0-1 16,33-33-16,-33 0 15,0 0 16</inkml:trace>
  <inkml:trace contextRef="#ctx0" brushRef="#br0" timeOffset="16881.4064">24044 16603 0,'0'-33'15,"33"-1"-15,-33 34 16,33 0-16,0-33 16,33 33-16,-33 0 15,34 0-15,-34 0 31,0 33-31,0-33 16,0 34-16,0-1 16,-33 0-16,0 0 15,0 0-15,-33 0 16,0 33-1,0-33-15,0 0 16,0 33-16,0-33 16,-34-33-16,34 33 15,0-33-15,0 34 16,33-34-1,0 0 1</inkml:trace>
  <inkml:trace contextRef="#ctx0" brushRef="#br0" timeOffset="17474.2292">26293 16702 0,'33'0'16,"-33"33"-1,33-33-15,0 33 16,0 0-16,0 0 15,0 0 1,0 0-16,34 0 16,-34-33-16,0 0 15,-33 0-15,33 0 16,0 0-16</inkml:trace>
  <inkml:trace contextRef="#ctx0" brushRef="#br0" timeOffset="17942.2472">26855 16636 0,'-33'0'32,"33"33"-17,-33 0-15,0 0 16,0 0-1,0 0 1,0 0-16,0 0 16,0 0-16,33-33 15,-33 33-15,66 0 78,-33-33-62,33 67-1,-33-34 1,33 0-16,-33 0 16,0 33-16,33-33 15,-33 0 1,0 0-16,0 33 15,0-33-15,0 0 16,0 1-16,0-1 31,0 0-15</inkml:trace>
  <inkml:trace contextRef="#ctx0" brushRef="#br0" timeOffset="20859.5594">17099 9128 0,'0'0'31</inkml:trace>
  <inkml:trace contextRef="#ctx0" brushRef="#br0" timeOffset="20906.3612">17099 9128 0,'0'0'16</inkml:trace>
  <inkml:trace contextRef="#ctx0" brushRef="#br0" timeOffset="22482.0218">17099 9161 0,'0'66'31,"0"-33"-15,0 0 15,0 1-16,0 32 1,0-33 0,0 33-1,0-33 16,0 33-15,0-33 0,-33 0-16,33 0 15,0 34 1,0-1-1,0-33-15,0 0 16,0 0 0,0 33-16,-33-33 15,33 33 1,0-33-16,0 0 15,0 0-15,-34 1 16,34 32 0,0-33-1,0 0-15,0 33 16,0-33-16,0 0 15,0 0-15,-33 0 16,33 33-16,0-33 16,0 1-1,0 32 1,0 0-1,0-33-15,0 33 16,0 0 0,0-33-1,0 0-15,0 34 16,0-34-16,0 0 15,0 33-15,0-33 16,0 33-16,0-33 16,33 0-1,-33 0-15,0 0 16,0 33-16,0-32 15,0-1-15,0 0 16,0 0-16,0 33 16,0-33-1,0 33-15,0-33 16,0 0-16,0 33 15,0 1-15,0-34 16,0 0-16,0 0 16,0 33-16,0 0 15,0-33 1,0 0-1,0 33-15,0 0 16,0-32-16,0 32 16,0-33-16,0 33 15,0 0-15,0 0 16,0-33-1,0 33-15,0 1 16,0-34-16,0 33 16,0 0-16,0 0 15,0-33-15,0 33 16,0 0-16,0 1 15,0-34 1,0 33-16,0 0 16,0 0-16,0-33 15,0 33-15,0 0 16,34 1-16,-34-1 15,0 0 1,0 0-16,0-33 16,0 33-16,0 0 15,0 1-15,0-1 16,0 0-1,0 0-15,0-33 16,0 33-16,33 0 16,-66 1-1,66-1-15,-33-33 16,0 33-16,0 0 15,0 0-15,0-33 16,0 33-16,0 1 16,0-1-16,0-33 15,0 33-15,0 0 16,0-33-1,0 33-15,0-33 16,0 0-16,0 34 16,0-34-16,0 0 15,0 0-15,0 0 16,0 33-16,0-33 15,0 0 1,0 33 0,0-33-1,0 0 16,0 1-15,0-1 31,33 0 15,-33-99-46,0 32-1</inkml:trace>
  <inkml:trace contextRef="#ctx0" brushRef="#br0" timeOffset="25760.148">17099 9095 0,'0'0'109,"33"0"-93,-33 0-1,33 0 1,-33 0-16,33 0 15,-33 0 1,33 0-16,0 0 16,-33 0-16,33 0 15,0 0-15,-33 0 16,33 0-1,0 0-15,-33 33 16,33-33-16,-33 0 16,34 0-16,-1 0 15,0 0-15,0 0 31,0 0-31,-33 0 16,33 0-16,0 0 16,0 0-16,0 0 15,0 0-15,0 0 16,0 0-1,-33 0-15,33 0 16,0 0-16,1 0 16,-34 0-16,33 0 15,0 0-15,0 0 16,0 0-1,-33 0-15,33-33 16,0 33-16,-33 0 16,33 0-16,-33 0 15,33 0 16,-33 66 79,-33-33-79,33 0-16,0 0 1,0 0 0,0 34 15,0-34-16,0 0-15,0 0 16,0 33 0,0 0-1,0-33 1,-33 0-16,33 0 15,0 0-15,0 34 16,0-1 15,0-33-31,0 33 16,0 0-1,0 0 1,0-33 0,0 0-16,0 0 15,0 34 1,0-34-1,-33 0-15,33 33 16,0-33 0,0 0-16,0 0 15,0 33-15,0-33 16,0 0-16,0 34 15,0-1 1,0-33 0,0 0-16,0 0 15,0 0-15,0 33 31,0-33-31,0 33 16,0-33-16,0 1 16,0 32-1,0 0-15,0-33 16,0 0-1,0 33-15,0-33 16,0 33 0,0-33-16,0 0 15,0 1 1,0 32-1,0 0 1,0-33-16,0 0 16,0 33-16,0 0 31,0-33-31,0 0 15,0 34-15,0-34 16,0 33 0,0-33-1,0 0-15,0 0 16,0 0-16,0 33 15,0 0 1,0-33-16,0 0 16,0 34-1,0-34-15,0 0 16,0 0-16,0 33 15,33-33-15,-33 0 16,0 0 0,0 0-16,0 33 15,0-32-15,0 32 16,0-33-1,0 0-15,0 33 16,0-33 0,0 33-16,0-33 15,0 0-15,0 33 16,0 1-16,0-34 15,0 0-15,0 33 16,0-33 0,0 33-16,0-33 15,0 0-15,0 33 16,0-33-16,0 34 15,0-34 1,0 0-16,0 33 16,0-33-16,0 33 15,0-33-15,0 0 16,-33 33-1,33-32-15,0 32 16,0-33-16,0 0 16,0 33-16,0-33 15,0 0 1,0 33-1,0-33 1,0 0-16,0 34 16,0-34-16,0 33 15,0-33-15,0 0 16,-33 0-16,33 33 15,0-33-15,0 33 32,0-33-32,0 0 15,0 1-15,0 32 16,0 0 15,-33-33-31,33 0 16,0 33-1,0-33 1,0 33-1,0 0 1,0-32 0,0 32-1,0-33 16,0 33-15,0-33 0,0 33-1,0-33 1,0 33-1,0-33 17,0 34-17,0-34 1,0 0-1,0 0 1,0 0 0,0 0-1,0 0 16</inkml:trace>
  <inkml:trace contextRef="#ctx0" brushRef="#br0" timeOffset="29989.9108">19645 14486 0,'-33'66'47,"33"-33"-32,0 0 16,0 33-15,0-33-16,0 34 16,0-34-1,0 0-15,0 33 16,-33-33-1,33 0-15,0 0 16,0 33-16,0-33 16,0 0-16,-33 34 15,33-34-15,0 0 16,0 0-1,0 0-15,0 0 16,0 0 0,0 33-1,-33 0 1,33-33-16,0 33 31,0-32-15,0-1-1,0 33 1,-33-33-1,33 33 1,0-33 0,0 0 15,0 0 0,0 33-15,0-33 15,0-66 16,0 0-32</inkml:trace>
  <inkml:trace contextRef="#ctx0" brushRef="#br0" timeOffset="31302.3614">19678 14387 0,'-33'0'15,"66"33"94,-33-33-109,33 0 16,-33 0 0,34 0-16,-34 0 15,33 0-15,0 0 16,0 0-16,-33 0 15,33 0 1,0 0 0,0 0-16,0 0 15,-33 0-15,33 0 16,0 0-1,0 0-15,-33 0 16,33 0-16,0 0 16,0 0-16,-33 0 15,34 0-15,-1 0 16,-33 0-1,33 0-15,-33 0 16,33 0 0,-33 33 46,-33 0-31,33 33-15,-33-33-1,33 0 17,0 33-17,0-33-15,0 34 16,-33-1 15,33-33-15,0 33-16,0-33 15,0 33 1,0-33-16,0 0 15,0 0-15,0 0 16,0 34 0,0-34-1,0 0-15,0 0 16,-34 0-16,34 0 15,0 33 1,0 0 0,0-33-1,0 0-15,0 0 16,0 34-1,34-34-15,-34 0 16,0 33 0,0-33-16,0 0 15,0 0 1,-34-33 31</inkml:trace>
  <inkml:trace contextRef="#ctx0" brushRef="#br0" timeOffset="37549.6021">17297 9161 0,'0'33'16,"-33"33"-16,33 1 15,0-1-15,-33 66 16,33-33-16,-33 67 15,33-34 1,0 0-16,0 0 16,-33-32-16,33-34 15,0-33-15,33-99 31,-33-33-15,0-1-16,33-32 16,-33 0-16,33-34 15,0 1-15,0 33 16,0 66-1,0-1-15,0 34 16,-33 33-16,0 66 16,0 1-16,0 65 15,0 0-15,-33 67 16,33-1-1,0-33-15,-33 1 16,33-1 0,0-66-16,0-32 15,0-101 1,0-32-1,33-66-15,-33-33 16,33 32-16,-33-32 16,34-33-16,-1 32 15,33 34 1,0 33-16,-33 33 15,0 66-15,-33 0 16,0 66-16,0 33 16,0 33-16,-33 67 15,33-34 1,0 33-16,0-32 15,0 32-15,0-65 16,0-67-16,0-166 31,33 1-15,-33-66-16,0 33 15,0-67-15,0 34 16,33-1 0,33 1-1,-33 66-15,33 33 16,-66 33-16,34 66 15,-34 33-15,0 33 16,0 33-16,0 34 16,0-1-16,0 0 15,0 1 1,0 32-16,0-65 15,0-34-15,0-66 16,0-99 0,0-67-1,0 1-15,0-33 16,0-1-1,0 34-15,33-33 16,0 99-16,0-1 16,0 34-16,-33 66 15,0 34 1,0 65-16,-33 33 15,0 1-15,0 65 16,33 1 0,-33-1-16,33 1 15,0-34-15,0-33 16,0-32-1,0-67 1,-34-66 0,34-33-16,-33-66 15,0-34-15,0-32 16,0-33-16,33 32 15,0-32-15,0 32 16,33 34 0,0 0-16,-33 99 15,33 66 1,-66 99-16,33 33 15,-33 1-15,33 65 16,-33 1 0,33-1-16,0 1 15,0-34-15,33-65 31,-33-67-31,-33-99 16,0-67 0,-33-65-16,33 0 15,0-34-15,0-32 16,0-1-16,33 34 15,33 32 1,0 1-16,-33 66 16,33 66-16,-33 165 15,-33 0 1,0 67-16,0 32 15,33 1 1,-33-1-16,66 1 16,-33-34-16,0-65 15,33-67-15,-66-132 31,-33-67-31,-1-65 16,34-1-16,-33-32 16,33-34-16,33 34 15,0-1-15,33 34 31,0 66-31,0 65 16,-33 167 0,-33-1-1,0 99-15,0 1 16,33 32-1,-33-32-15,33-1 16,0-33-16,33-32 16,-33-100-16,-33-132 31,0-34-16,-33 1-15,66-66 16,-33-1-16,33 1 16,0-1-16,33 34 15,0 33-15,0 65 16,0 34-1,-33 33-15,0 33 16,0 34-16,-33 98 16,33 33-16,-33 34 15,0-1 1,33 34-1,0 0-15,0-34 16,33 34-16,0-67 16,0-66-16,-33-32 15,0-133 16,-33-67-31,0-32 16,0-33-16,33-1 16,0-32-16,0 33 15,0-1-15,33 1 16,0 66-1,0 66-15,-33-1 16,0 101 0,0 32-16,-33 66 15,0 34 1,0 32-16,33 34 15,-33-34-15,33 34 16,33-34-16,-33-32 16,66-34-16,-33-66 15,-33-66-15,33-66 31,-33-66-15,-33-33-16,33-34 16,-33 1-16,33-33 15,0-34-15,0 34 16,33-34-1,33 67-15,-33 33 16,0 65-16,0 1 16,0 99-16,-33 33 15,0 34-15,0 98 16,-33 67-1,33-1-15,0 1 16,0 33-16,33-1 16,34-65-16,-34-67 15,0-99 1,0-33-16,-33-132 15,-33-33 1,33-34-16,-33-65 16,0 32-16,33-65 15,33 65 1,0-32-1,0 66-15,0-1 16,0 34-16,33 66 16,-33 66-16,-33 33 15,0 99 1,-33 33-16,33 67 15,-33-1-15,33 67 16,33-66-16,0-1 16,0-32-16,0-67 15,-33-99 1,33-66-1,-33-33-15,-33-100 16,33 34-16,-33-66 16,0-1-16,33-32 15,33-1 1,-33 67-16,33-1 15,0 1-15,34 99 16,-34 0-16,-33 66 16,33 66-16,-66 33 15,33 67-15,-33-1 16,33 33-1,0 1 1,-34 32-16,68-32 16,-34-34-16,33-66 15,-33 1-15,0-167 31,-33-32-31,-1-66 16,34 33-16,0-1 16,0-32-1,34 33-15,-34-1 16,33 67-16,0 33 15,-33 33-15,0 33 16,0 33-16,0 100 16,0 32-1,0 1-15,-33 32 16,33 34-16,0-1 15,33-65-15,0-1 16,-33-66 0,0-32-16,0-34 15,0-99 1,-33-33-16,-33-67 15,32 34 1,1-33 0,33-34-16,0 34 15,0 0-15,0-1 16,0 34-16,0 0 15,33 33-15,-33 165 32,0 33-17,0 34-15,0 32 16,0 1-16,0 32 15,34-32-15,-34-1 16,66-33-16,-66-65 16,33-34-16,-66-99 31,0-67-31,-34-32 15,34-33-15,0-1 16,0-32-16,0 0 16,0-1-16,33 1 15,0-1 1,0 67-1,33 33-15,-33 66 16,0 99 0,0 66-16,-33 33 15,33 67 1,-33-1-16,33 34 15,0 0 1,66 65-16,-33-164 16,-33-67-16,33-66 15,-66-99 1,-33-33-16,33-34 15,-66-65-15,66 0 16,-33-34-16,33 0 16,33 1-1,0 33-15,0-1 16,33 67-16,-33 33 15,33 99-15,-66 99 32,33 66-32,-33 67 15,-1-1-15,34 1 16,0 32-1,0-32-15,34-34 16,-1-65 0,-33-100-16,0-100 15,-33-32 1,-34-66-16,34 0 15,0-34 1,0 1-16,0-34 16,33 1-16,0 32 15,0 1-15,33 99 16,-33-1-1,0 200 1,-33 32 0,0 66-16,0 34 15,33-1-15,0 34 16,0-34-1,33-32-15,0-34 16,-33-66-16,0-165 31,-33-33-15,0-33-1,0-67-15,0 34 16,0-34-16,33 1 16,0 33-16,0-1 15,33 67-15,-33-33 16,33 99-1,-33 132 1,0 33 0,-33 34-16,0 32 15,33 0 1,-33 34-16,33 0 15,33-34-15,-33-33 16,33 1-16,-33-67 16,33-66-16,-33-66 31,0-33-16,-33-67-15,33 1 16,-33 0-16,33 0 16,0-1-16,0 34 15,0-33-15,33 66 31,-33 33-15,0 99 0,33 33-16,-33 33 15,0 34 1,0 32-16,0 34 15,0-34-15,33 33 16,-33-32-16,33-34 16,0-32-16,0-67 15,-33-33 1,0-99-1,0-1 1,-33-32-16,33-33 16,-33 0-16,33-1 15,0 1 1,0 0-16,0 33 15,0-1-15,0 1 16,33 99 0,-33 66-1,0 34 1,0 32-1,0 33-15,0 1 16,0 32-16,33-33 16,-33-32-16,33-1 15,-33-99 1,33-33-1,-33-33-15,0-66 16,0 33-16,0-67 16,0 1-1,0-33-15,0 32 16,0 1-16,0-33 15,33 65-15,-33 1 16,33 66-16,-33 0 16,34 99-1,-34 33 1,0 67-16,0-1 15,0 1-15,0 32 16,0-33 0,33-32-16,0-1 15,-33-66-15,33-66 31,-33-33-31,0-66 16,0 0-16,0-34 16,0 34-1,0-66-15,0 32 16,0 1-16,33 33 15,-33 0-15,33 66 16,-33 0 0,0 132-1,0 33 1,0-33-16,0 67 15,0 32-15,33-66 16,-33 34-16,33-67 16,0-33-1,-33-33 1,0-99-16,0 0 15,0-33-15,0-67 16,0 34-16,-33 0 16,66-34-1,-33 67-15,0-33 16,33 33-16,0 32 15,-33 34 1,0 100 0,0-1-16,33 33 15,-33 0 1,0 33-16,0 1 15,0 32-15,0-33 16,0-32-16,0-34 16,33 0-16,-33-132 31,0 0-31,-33-34 15,33 1 1,0-33-16,0 33 16,0-1-16,33 1 15,-33 66-15,0 0 16,33 66-1,-33 66 1,0 1 0,0 32-16,0-33 15,34 33-15,-1-32 16,-33-1-1,0-66-15,0-33 47</inkml:trace>
  <inkml:trace contextRef="#ctx0" brushRef="#br0" timeOffset="38251.6291">19612 15842 0,'0'-33'15,"0"-33"1,0-34-16,0 34 16,33-33-16,-33 0 15,0 0 1,33 33-16,-33 32 15,0 68 17,0 32-17</inkml:trace>
  <inkml:trace contextRef="#ctx0" brushRef="#br0" timeOffset="38329.6321">19645 15577 0,'0'199'0,"0"-100"16,0-33-16,0-66 31</inkml:trace>
  <inkml:trace contextRef="#ctx0" brushRef="#br0" timeOffset="40388.9113">19678 15710 0,'0'-166'16,"33"67"-16,-33 0 16,0 0-16,34 66 15,-1-1 1,-33 101 15,0 32-15,0 0-16,-33 0 15,66 34-15,-33-34 16,0 0-16,0-66 15,0-33 17,33-66-32,-33-33 15,0-1-15,0 1 16,33 0-16,-33-33 15,33 33 1,-33 32-16,33 34 16,-33 33-1,0 66 1,0 1-1,0 65-15,0-33 16,0 33-16,0-32 16,0-1-16,0-33 15,33-66 16,-33-66-15,0 0-16,0-34 16,0 1-16,33 0 15,-33 0-15,0 0 16,33-1-16,-33 34 15,33 33 1,-33 99 0,0 34-1,0-34-15,0 66 16,0-33-16,0 33 15,0-32 1,0-34-16,0 0 16,0-99 15,0-66-31,0-1 15,0-32 1,0 33-16,0-33 16,33-1-16,-33 34 15,0 33-15,33 0 16,-33 33-1,0 99 17,0 0-17,0 33-15,0 1 16,0-1-16,-33 0 15,33-33 1,0-198 15,0 66-31,0-34 16,33-32-1,-33 33-15,0 0 16,0 33-16,33-1 16,-33 1-16,0 132 46,-33 34-46,33-1 16,-33 0-16,33 0 16,0 1-16,-33-34 15,33-132 32,0-1-47,0-32 16,0 33-16,0-33 15,33 0 1,-33 32-16,0 1 15,-33 166 32,33-1-47,0 33 16,-33-33-16,33 0 15,0-32-15,0-34 16,0-66 15,0-67-31,-33 1 16,33 33-16,33-66 15,-33 33-15,0-1 16,0 34-16,33 33 16,-66 99 30,33 33-46,-33 1 16,33 32 0,0-33-16,-33 0 15,33-32-15,0-34 16,-33-100-1,33-32 1,0 33 0,0-66-16,0 33 15,0-1-15,0 1 16,33 66-16,-66 66 47,33 33-47,0 34 15,-33 32-15,33 0 16,0-33-16,-33 1 15,33-67 1,0-66 0,-33-67-1,33 1-15,0 0 16,0 0-1,33 33 1,-33-67-16,0 67 16,0 33-16,0 66 46,-33 33-46,33 67 16,-33-34-16,33 0 16,0 0-16,0-33 15,-33-33 1,33-66-1,0-33 1,0 0-16,0-33 16,-34 0-16,34-1 15,34 34 1,-34 0-16,0 165 47,-34 1-32,34-1-15,0 0 16,0-33-1,-33-33 1,33-99 0,0 0-16,0 0 15,0 33 1,0-33-16,0 32 15,33 1-15</inkml:trace>
  <inkml:trace contextRef="#ctx0" brushRef="#br0" timeOffset="42416.9893">21365 16007 0,'0'0'15</inkml:trace>
  <inkml:trace contextRef="#ctx0" brushRef="#br0" timeOffset="53245.8059">21365 15677 0,'0'-67'16,"0"1"0,33 33-16,-33-33 15,0 33 1,-33-33-1,33 33 1,0 0-16,0 0 16,0-34-1,0 1 1,0 33-1,0 0-15,0-33 16,0 33 0,0 0-16,0-33 15,0 33 1,0 0-16,0 0 15,0-34-15,0 34 16,0 0-16,0-33 16,0 33-16,0 0 15,0-33-15,0 33 16,0 0-16,0 0 15,0-34 1,0 34-16,0-33 16,0 33-16,0 0 15,0 0-15,0-33 16,0 33-16,0 0 15,0-33 1,0 32-16,0 1 16,0-33-16,0 33 15,0 0-15,0 0 16,0-33-1,0 33-15,0 0 16,0-33-16,0 33 16,0-1-1,0-32-15,0 33 16,0 0-16,0 0 15,0-33-15,0 33 16,0 0-16,0 0 16,0-33-1,0 33 1,0-34-16,0 34 15,0 0-15,0-33 16,0 0 0,0 33-1,0 0 1,0-33-1,0 33 1,0-34 0,0 1-1,0 33 1,0 0 15,0-33-15,0 33-1,0 0 1,0 0-1,0-33 17,0 33-17,0-1 1,33 1-1,-33-33 17,0 33-17,0 0 16,0 0-15,0 0 15,0 0 16,0 0-16,0 0 141,33 33-157,-33 0 1,33 0 0,-33 0-1,33-33 1,-33 33-16,33 0 15,-33 0 1,34 0-16,-1 0 16,-33 0-1,33 0-15,0 0 16,-33-33-16,33 33 15,0 0-15,0 0 16,-33 0 0,33 0-16,0 0 15,-33 0-15,33 0 16,0 0-16,0 0 15,0 0 1,0 0-16,-33 0 16,34 0-16,-1 0 15,0-33-15,0 33 16,0 0-16,0 0 15,0 0 1,0 0-16,0 0 16,-33 0-16,33 0 15,0 0-15,0 0 16,0 0-16,-33 0 31,34 0-31,-34 0 16,33 0-1,-33 33 110,0 0-94,0 0-15,0 0-1,0 33 1,0 0 0,0 0 15,0-33-16,0 0-15,0 0 16,0 1-16,0 32 16,0-33-1,0 33 1,0-33-16,0 0 15,0 66 1,0-66-16,0 33 16,0-32-16,0-1 15,0 33 1,0-33-16,0 33 15,0 0-15,0-33 16,0 0-16,0 33 16,0 1-1,0-34-15,0 0 16,0 33-16,-33 0 15,33-33-15,0 0 16,0 33-16,0 0 16,0-32-1,0 32-15,0-33 16,0 33-1,0 0-15,0-33 16,0 0 0,0 33-16,0 0 15,0 1-15,0-34 16,0 33-16,0 0 15,0-33-15,0 33 16,0-33 0,0 33-16,0 1 15,0-34-15,-34 0 16,34 33-16,0-33 15,0 33 1,0-33-16,0 0 16,0 33-16,0-33 15,0 34-15,0-34 16,0 0-1,0 0-15,0 33 16,0-33-16,0 33 16,0-33-1,0 0-15,0 33 16,0-32-1,0-1 1,0 0-16,-33 0 16,33 33-16,0-33 15,0 0-15,0 33 16,0-33 15,0 33-15,0-33-1,0 1 1,0 32 15,0-33-15,0 0-1,0 0 1,0 0 31,-33-99 46,33 33-93,0-33 16,0-1-16,0-32 15,0 33 1,-33-33-16,33 0 16,0 33-16,0-1 15,33 1-15,-33 33 16,-33 132 31,33-32-47,0 32 15,-33 0-15,33 0 16,0 0-1,0 1-15,0-34 16,0 0-16,0-33 16,0-66-1,0-33 1,-33-33-1,33 32-15,0-32 16,0-33-16,-33 33 16,33-1-16,0 1 15,0 33-15,0 33 31,-33 66 1,33 33-32,0 33 15,-33 1-15,33 32 16,0-33-16,0 33 15,0-65-15,0-1 16,0 0 0,-33-165 15,33 33-31,0-34 15,-33 1-15,33 33 16,0-66-16,0 32 16,0 1-16,0 33 15,0 33 1,-33 99 15,33 33-31,0 1 16,0 32-16,-33 0 15,33-33-15,0 1 16,0-34-1,0 0 1,0-132 0,0 0-1,-34-1-15,34-32 16,-33 0-16,33-33 15,0 33 1,0-1-16,0 34 16,-33 0-16,33 132 46,0 33-30,-33 34-16,33-1 16,0-33-16,0 33 15,0-32-15,0-34 16,-33 0-16,33-132 31,0 0-15,-33 0-16,33-34 15,-33 1-15,33 0 16,-33 0-1,33-1-15,0 1 16,0 66 0,0 66 15,0 66-31,0 1 15,-33 32 1,33-33-16,0 33 16,-33-65-16,33 32 15,0-66-15,0-99 31,-33 0-15,33-1-16,0-32 16,-33 33-16,33-33 15,0 0-15,0 33 16,0 32-16,0 134 47,0-1-32,-33 0-15,33 0 16,0 1-1,-33-34-15,33 0 16,0 0 0,0-66-1,-34-66-15,34 0 16,-33 0-16,33-1 15,0-32-15,-33 33 16,33 0 0,0 0-16,0 33 15,0 99 16,0 0-15,0 0-16,0 0 16,-33 33-16,33-32 15,0-34-15,0 0 16,0-66 15,-33-33-15,33 32-16,0-65 15,0 66-15,0-33 16,0 33-16,0 0 31,-33 66 0,33 33-31,0-33 16,0 33-16,0 0 15,0 1-15,0-34 16,0 33 0,0-33-16,0-99 46,0 33-30,0 0-16,0-34 16,0 34-1,0 66 32,0 34-47,0-34 16,33 66-16,-33-33 15,0-33-15,0 33 16,33-33-1,-33-99 17,0 0-32,0-33 15,0 0-15,0-34 16,0 1-16,0-33 15,0-1 1,0 34-16,0-33 16,33-1-16,-33 34 15,33 0-15,0 33 16,-33 32-1,34 34-15,-34 99 16,-34 1 0,34-1-16,0 99 15,0-33-15,-33 1 16,33 32-1,0-66-15,33 34 16,-33-34-16,0-33 16,34-99 15,-34-66-16,-34-1-15,34-32 16,-33-33-16,33-1 16,0 1-16,0 0 15,0 32 1,33 1-16,1 66 15,-34 0-15,33 66 16,-33 99 0,0 33-1,0 34-15,0 32 16,0 1-16,33-1 15,-33 0-15,33-65 16,-33-1-16,33-99 16,-33-66-1,0-66 1,0 0-16,0-67 15,-33-32-15,33-1 16,0 1 0,0-1-16,33 34 15,0 0-15,0 65 16,0 67-16,-33 33 15,0 33 1,0 67 0,0 65-16,0 34 15,0-1-15,0 0 16,33 1-16,0-34 15,-33-33 1,33-65-16,-33-134 31,0-32-31,-33-66 16,33-34-16,-33 1 15,33-33 1,0 32-16,33 1 16,0-1-1,0 100-15,0 0 16,-33 165-1,0 66-15,0 34 16,-33 65-16,33 1 16,33-1-1,0 34-15,1-67 16,-1-33-16,33-32 15,-66-100 1,0-99 0,0-34-16,-33-32 15,-33-33 1,66-67-16,-34 34 15,1-34-15,33 1 16,33 65-16,1 34 16,-1 33-16,-33 66 15,33 33 1,-33 99-16,0 0 15,0 67-15,0 65 16,33 1-16,-33-1 16,33 1-1,0-67-15,0-33 16,33 1-16,-66-100 15,0-99 1,0-1-16,-66-65 16,33 0-16,33-33 15,-33-1 1,33-32-1,-33 65-15,66 1 16,-33 33-16,0 33 16,33 33-16,-33 132 15,33 0 1,-33 33-1,0 34-15,33 32 16,-33-32-16,33-1 16,33-33-16,-66-33 15,33-32-15,-66-167 31,33 1-15,-33-33-16,33 0 16,-33-1-16,33 1 15,0 0-15,0-1 16,0 34-1,0 33-15,33 33 16,-33 99 0,0 33-1,-33 1 1,33 32-1,33-33-15,-33 0 16,0-33-16,0-99 31,0-66-15,-33 0-16,33-66 15,-33-1-15,33 1 16,0-1-16,0 1 16,0 0-1,0 66-15,33-1 16,-33 34-16,0 132 31,0 34-31,0-1 16,0 66-1,0-33-15,0 34 16,0-1-16,33-99 15,-33-33-15,0-66 32,0-66-32,0-33 15,-33-34-15,33 1 16,-33 0-1,33-34-15,33 34 16,0 33 0,0 32-16,0 1 15,-33 66-15,0 99 16,0 33-1,0 1 1,-33 65-16,33 0 16,0 34-16,0-1 15,33-32-15,0-1 16,-33-66-16,0-198 31,-33-33-15,33-34-16,-66-32 15,33-1-15,33 1 16,-33 0-16,66 32 15,-33 1 1,33 66-16,0 32 16,-33 34-16,0 166 15,0-1 1,-33 33-1,33 34 1,0-1-16,0 34 16,33-34-16,-33-66 15,33-32-15,-66-233 31,0 1-15,-33-33-16,33-34 16,33-32-16,-33 32 15,66 1-15,-33 33 16,33 32-16,-33 100 15,33 0 1,-33 99-16,-33 33 16,33 67-16,-33 32 15,0 34-15,33-1 16,0 34-16,0-67 15,33-32-15,-33-100 16,0-99 0,-33-100-1,-33 1-15,33-66 16,0-34-16,0 1 15,33-1 1,0 34 0,33-1-16,0 100 15,0 33-15,-33 99 16,-33 99-1,0 67-15,0-1 16,-1 67 0,34-1-16,0 1 15,34-67-15,-1-32 16,-33-100-16,0-132 15,-33-33 1,-34-67 0,34-32-16,0-1 15,33-32-15,-33 32 16,66 1-16,-33 33 15,33 32 1,-33 67-16,0 165 31,-33 67-31,0 32 16,33 34-1,-33 32 1,33 1-16,33-67 16,0-32-16,-33-67 15,-33-132 1,0-66-16,0-67 15,0 1 1,0-67-16,0 1 16,33-1-16,0 34 15,33 32-15,0 34 16,0 66-1,-33 66-15,0 99 16,-33 67 0,0 32-16,33 1 15,-33 65-15,66-32 16,-33-34-1,33 0-15,-33-65 16,33-100-16,-66-99 16,0-67-1,0 1 1,-33-66-1,33-133 1,33 133-16,0-1 16,33 34-16,0-1 15,-33 100-15,33 33 16,-33 66-1,-33 99 1,0 34-16,33 65 16,-33 1-16,33 32 15,33 1-15,0-33 16,-33-67-1,33-33-15,-33-99 16,0-66 0,-33-66-16,-33-33 15,33-67-15,-34 34 16,34-34-1,33 34-15,0-33 16,0 65-16,33 34 16,-33 33-16,0 165 46,0 0-46,0 67 16,0 32-16,0 34 16,0-34-16,33 1 15,1-34 1,-1-66-16,-33-33 15,-33-132 1,-1-66 0,1 0-1,0-34-15,0 1 16,33 0-16,0-1 15,0 1-15,0 66 16,33-1-16,-33 34 16,0 99 15,0 67-31,33 32 15,-33 0-15,0 0 16,0-32-16,0-34 16,0-132 15,0-34-16,-33-32-15,33-33 16,0-1-16,0-32 16,0 33-1,0-1-15,0 34 16,33 33-16,-33-1 15,33 34-15,-33 132 32,-33 1-17,33 32-15,0 0 16,0-33-16,0 33 15,-33-32 1,66-101 0,-66-32-1,33-33-15,0 0 16,0 0-16,0-34 15,33 1 1,-33 66-16,33 0 16,-33 33-16,0 33 15,34 33-15,-34 66 16,0 0-1,33 0 1,-33 34-16,0-1 16,33-33-16,-33 0 15,0-32-15,0-100 31,0-67-15,0 1-16,0-33 16,0 33-16,0-34 15,33 1-15,0 66 16,0 0-1,-33 66-15,33 0 16,-33 66-16,0 0 16,0 33-16,33 34 15,-33-34-15,0 0 16,0 0-1,0-66-15,0-66 32,0-66-32,0 0 15,0 0 1,33-34-1,-33 67-15,33-33 16,0 66-16,-33 33 16,33 0-16,-33 33 15,0 33 1,0 33-16,0 0 15,0 1-15,0-1 16,33 33-16,-33-66 16,0-33-16,0-99 31,-33 0-16,33-66-15,0 0 16,33-1-16,-33 34 16,33 0-16,1 33 15,-1 66 1,-33 0-16,33 33 15,-33 33-15,0 33 16,0 0-16,0 67 16,0-67-16,0 33 15,0-33 1,33-32-16,-33-1 15,-33-166 17,33 1-32,0-33 15,0 0-15,0-1 16,0 1-1,33 33-15,0 0 16,0 66-16,0 33 16,-33 33-1,33 33-15,-33 66 16,0-33-1,0 67-15,0-34 16,0 0-16,0-33 16,0 1-16,33-34 15,-66-198 16,33 32-31,-33-32 16,33 0 0,33-1-16,-33 1 15,33 33-15,0 33 16,0 66-16,-33 0 15,0 33 1,33 33-16,-33 33 16,0 0-1,0 34-15,-33-1 16,33 0-16,33-32 15,-33-1-15,0-66 16,-33-132 15,33-1-31,-33 1 16,33-33-16,0 0 15,0 32-15,33 1 16,0 33 0,-33 33-16,33 99 15,-33 0 1,0 67-16,0 32 15,-33 0 1,33 34-16,0-1 16,33-32-16,-33-34 15,0-33-15,0-33 16,-33-66-1,33-33-15,-66-66 16,0-33 0,33-1-16,0-32 15,0-34-15,0 34 16,33 33-16,33 33 15,-33-1 1,0 167 0,0 65-1,-33 33-15,33 34 16,0-1-16,-33 1 15,33-1-15,33-66 16,-33-33 0,-33-32-16,0-100 15,0-34-15,-1-65 16,-32-33-16,33-1 15,0 1-15,33 0 16,0 32 0,33 34-16,-33 33 15,0 132 1,0 33-16,0 67 15,0 32 1,-33 1 0,33-1-16,0-33 15,0 34-15,33-34 16,-33-66-16</inkml:trace>
  <inkml:trace contextRef="#ctx0" brushRef="#br0" timeOffset="60410.4817">17926 10054 0,'0'-198'0,"0"32"15,0 1-15,33 0 16,0 65-16,0 34 15,-33 66-15,0 66 16,0 34-16,-33-1 16,0 66-1,0 34-15,-1-1 16,34 1-1,0-34-15,0 0 16,0-99-16,0-165 31,0-66-15,0 33-16,0-34 15,0-32-15,0-34 16,34 67-16,-1 33 16,0 98-16,0 1 15,-33 66 1,0 67-16,-33 32 15,33 33-15,-33 34 16,33-1-16,0 1 16,0 32-16,0-65 15,33-67-15,-33-66 16,0-132-1,-33-67 1,0-32-16,-1 32 16,34-32-16,0 0 15,0-1-15,0 67 16,34 33-1,-68 198 17,1 33-32,33 67 15,-33-1-15,33 34 16,0-34-16,0 0 15,0-32 1,33-100-16,-66-132 16,0-33-1,0-67-15,0-65 16,33 32-16,0 1 15,0-1 1,33 34-16,0 33 16,0 99-16,-33 132 15,-33 33 1,0 34-1,33 32-15,-33 33 16,33-32-16,0 32 16,0-65-16,0-34 15,0-99-15,0-66 16,-33-66-1,0-33 1,0-34-16,0-65 16,33 32-16,0 1 15,33 32-15,0 34 16,0 99-1,-33 99 1,-33 33-16,33 34 16,-33 65-16,0 1 15,33-1 1,0-33-16,0-32 15,0-67-15,0-66 16,-33-66-16,0-34 16,0-65-1,0-33-15,33 32 16,-34-32-16,68 33 15,-34 32-15,33 34 16,-33 33-16,0 132 31,-33 33-31,33 67 16,-34-1-16,34 0 15,0 34 1,0-1 0,0-32-16,0-67 15,0-66-15,0-66 16,-33-33-16,0-67 15,0-65-15,0 33 16,0-34 0,33 34-16,0-1 15,33 34-15,-33 33 16,33 66-16,-33 132 31,0 0-31,-33 100 16,33-34-16,0 33 15,0-32-15,33 32 16,-33-65-1,0-67-15,0-99 16,-66-100 0,33 1-16,0-33 15,0-34-15,33 34 16,0 33-1,0-34 1,33 67-16,0 33 16,0 66-16,-33 66 15,0 33-15,0 100 16,-33-1-1,33 34-15,-33 32 16,33 1-16,0-1 16,33-32-16,0-34 15,0-32 1,-33-67-16,0-99 15,-33-99 1,-33-67-16,33 1 16,0-33-16,33 32 15,0-32 1,0 32-16,33 1 15,33 33-15,-33 99 16,0 33-16,-33 33 16,33 99-16,-66 66 15,33 1 1,0-1-16,0 67 15,33-34-15,0 1 16,-33-34-16,33-65 16,0-100-16,-33-166 31,-33-65-31,0 0 15,0-67 1,33 0-16,33 34 16,0-34-16,0 67 15,34 66 1,-34 65-16,0 67 15,-33 100-15,0 32 16,0 66-16,-33 67 16,33 0-1,-33 32-15,66-32 16,0-1-16,0-65 15,0-133-15,0-33 16,-33-66-16,-33-99 16,0-34-1,0-65-15,33-1 16,-33 34-16,66-67 15,0 100-15,0-1 16,0 100 0,0 33-16,0 99 15,-33 67-15,-33 32 16,33 67-16,0 32 15,0-32 1,0 32-16,33 1 16,0-100-1,0-33-15,0-98 16,-33-68-16,-33-65 15,0-66-15,0-34 16,0-32-16,0-34 16,33 34-1,33-34-15,0 67 16,33 66-16,-33 32 15,0 67-15,0 132 16,-66 1-16,33 98 16,-33 1-16,33 32 15,0 1 1,0-1-16,33 1 15,-33-100-15,33-33 16,-33-132 0,0-66-16,-33-67 15,0-32 1,33 0-1,0-34-15,0 34 16,33-34-16,0 67 16,1 66-16,-1 32 15,-33 67-15,0 67 16,0 32-16,-33 66 15,33 1 1,0 65-16,0-33 16,0 34-16,33-34 15,0-65-15,0-34 16,-66-198 15,0-34-31,33 1 16,-33-33-16,-1-34 15,34 34-15,0 0 16,34 32-16,-1 67 15,0 66-15,-33 132 32,0 1-32,0 65 15,-33 34-15,33-1 16,33 1-1,-33-1-15,33-65 16,0-1-16,0-33 16,-99-264 15,0 0-31,33-34 15,-1-32-15,1-1 16,33 1-16,0 0 16,0 65-1,33 34-15,-33 66 16,0 132-1,0 67-15,-33 32 16,0 33-16,33 34 16,33 0-16,-33-1 15,67-65 1,-34-34-16,0-66 15,-66-198 1,-34-66-16,1-34 16,0-32-16,0-1 15,33 1 1,0-34-1,66 34-15,0 65 16,0 100-16,-33 165 16,-33 67-1,0 65 1,33 67-16,-33-34 15,66 34-15,0-33 16,33-67-16,-33-99 16,-33-33-16,0-99 15,-33-99-15,-66-33 16,66-34-1,-33-32-15,33-34 16,33 34-16,0-1 16,33 34-16,0 99 15,-33 65 1,33 68-16,-66 98 15,0 99-15,0 34 16,33-1-16,0 34 16,33-66-16,0-1 15,0-99 1,-33-98-1,0-68-15,-33-65 16,-33-99-16,0-34 16,32 1-16,1-1 15,0-32 1,66 32-16,-33 1 15,67 98-15,-67 100 16,0 66-16,0 67 16,-34 131-16,1 34 15,0-34 1,33 34-16,0-34 15,33-32-15,0-1 16,1-132-16,-68-165 16,-32-66-1,33-34 1,0-32-16,0-1 15,33 1-15,0-34 16,33 34-16,0 65 16,0 100-1,-33 66-15,0 66 16,-33 100-1,0 65-15,0 34 16,33-1-16,-33 1 16,33 0-1,33-67-15,0-66 16,-33-99-16,0-132 15,-66-66 1,33-34-16,0-32 16,33 32-1,0-32-15,0-1 16,33 67-16,0 33 15,0 99-15,-33 132 16,-33 66 0,0 67-1,0-1-15,0 1 16,33-1-16,0-32 15,33-1-15,-33-99 16,33-33 0,-66-165-1,0-66-15,33 33 16,-33-34-1,33-32-15,0-1 16,33 67-16,0 0 16,0 66-1,0 33-15,0 33 16,-33 66-16,0 99 15,0 33-15,-33 34 16,0 33 0,33 32-16,0 1 15,0-67 1,33-32-16,0-1 15,0-165-15,-66-132 32,33-33-32,-33 0 15,33-34-15,0-32 16,0-1-1,0 34-15,33 33 16,0 32-16,0 34 16,0 66-16,-33 66 15,0 34 1,-33 98-1,33 34-15,0 32 16,-33 1-16,66-34 16,-33 1-16,33-67 15,0-66 1,0-66-16,-66-99 15,33-33-15,-33-66 16,33-34-16,-33-32 16,33-1-1,33 1-15,-33-1 16,33 1-16,34 65 15,-1 67-15,-33 66 16,-33 66-16,0 66 16,0 34-1,-33 131-15,33 1 16,-33-1-16,33 34 15,33 0-15,0-67 16,0-98 0,0-67-16,-66-199 15,33 1 1,-33-66-1,33-1-15,0-65 16,0 32 0,0-32-16,33 65 15,0 1-15,33 98 16,-33 67-16,-33 66 15,0 67-15,0 98 16,-33 67 0,0-1-16,33 34 15,0 0-15,33-34 16,0-32-16,0-133 15,0-33-15,-33-99 16,0-66 0,-33-67-16,0-32 15,0-34-15,33-32 16,-33-1-16,66 1 15,-33 32-15,66 34 16,-33 65 0,0 100-16,-33 66 15,0 67-15,0 65 16,-33 67-16,33 32 15,-33 1-15,66-1 16,-33-32 0,33-34-16,0-99 15,-33-65-15,0-101 16,0-32-1,-33-66-15,33-34 16,0-32-16,0-1 16,0 34-1,0-34-15,33 67 16,0 0-16,34 65 15,-34 67-15,-33 66 16,0 67-16,-33 98 16,0 1-1,33 65-15,-34 1 16,34-1-16,0 1 15,34-67-15,32 1 16,-66-133-16,0-132 16,0-67-1,-33-32 1,0 0-16,33-34 15,0 1-15,0-1 16,0 1-16,33 33 16,0 32-16,0 67 15,-33 66 1,0 132-1,-33 34 1,33 32-16,-33 34 16,33-34-16,0 34 15,0-67 1,33-33-16,-33-65 15,33-101 1,-66-65-16,33-33 16,-33-33-1,33-1-15,0-32 16,0 65-16,33 1 15,0 66-15,-33 0 16,33 198 15,-66 0-31,33 67 16,-33-1-16,0 67 15,33-34-15,0 1 16,0-34 0,0-65-16,33-34 15,-66-99 1,33-66-1,-33-33-15,-1-34 16,34 1 0,-33 0-16,33-34 15,33 34-15,-33 0 16,0 66-16,0-1 15,0 134 1,0 65 0,-33 33-1,33 34-15,0-1 16,0 1-16,33-1 15,1 0-15,-1-32 16,0-67-16,-66-198 31,-34 0-15,34-67-16,0 1 15,0-1-15,0 1 16,33-33-16,0 32 16,0 67-16,0 0 15,0 33 1,0 99-1,-33 66 1,33 33-16,-33 67 16,33-1-16,0 1 15,0-1-15,0-33 16,33 1-1,0-67-15,-99-198 32,33-34-32,-33-32 15,33 0-15,0-1 16,33 1-1,0 0-15,0 32 16,0 34-16,0 33 16,0 165 15,0 67-31,-33-1 15,0 33-15,33 1 16,0 32-16,0-65 16,0-34-16,0-66 15,-34-99 16,1-99-31,0 33 16,0-67-16,0 1 16,33 33-16,-33-1 15,33 34 1,0 33-16,0 165 31,0 33-31,-33 1 16,33 32-16,0-33 15,0 1 1,0-1 0,0-66-16,33-33 15,-33-66 1,0 0-16,-33-33 15</inkml:trace>
  <inkml:trace contextRef="#ctx0" brushRef="#br0" timeOffset="63064.5839">23779 16007 0,'0'0'15</inkml:trace>
  <inkml:trace contextRef="#ctx0" brushRef="#br0" timeOffset="63189.3887">23779 16007 0,'0'0'93</inkml:trace>
  <inkml:trace contextRef="#ctx0" brushRef="#br0" timeOffset="79353.6105">23813 15974 0,'0'-33'47,"0"0"-16,0 0 0,0 0 1,0-33-1,0 33-16,0 0 1,0 0 0,0-1-1,0 1 1,0-33-1,0 33 17,0 0-17,0-33 1,0 33-1,0-33 1,0 0 0,0 33-1,33-34 1,-33 1-1,0 0 1,0 33 0,0 0-1,0 0-15,0-33 16,0 0-1,0-1 17,0 34-17,0 0-15,0 0 16,0-33-1,0 0 1,0 33-16,0 0 16,0 0-16,0-33 31,0 33-31,0-1 15,0 1-15,0 0 16,0-33 0,0 33-16,0 0 15,0-33-15,0 33 16,0 0-1,0-33 1,-33 32 0,33 1-16,0-33 15,0 33-15,0-33 16,0 33-1,0 0-15,0 0 16,0 0 0,0-33-1,0 33 1,0-34-16,0 34 15,0 0-15,0-33 16,-34 33 0,34 0-16,0-33 15,0 33 1,0-33-1,0 33-15,0-1 16,0 1-16,0 0 16,0-33-1,0 0 1,0 33-1,0-33-15,-33 33 16,33-33 0,0-1-1,0 34-15,0 0 16,0 0-1,0-33 17,0 0-17,0 33-15,0 0 31,0-33-15,0-1 0,-33 34-1,33-33 1,0 0-1,0 33 1,0-33 0,0 0-1,0 33 16,0 0-15,0 0 0,0-34-1,0 1 1,0 33-1,0 0 1,0 0 15,0 0-15,0-33-1,0 33 1,0 0 0,0 0 15,0 0-16,0-1 1,33-32 0,-33 33 15,0 0-16,0 0 32,0 0-16,0 0 16,0 0-16,0 0 16,0-33 16,0 33 15,0-1 46,33 34 594,-33 0-702,34 0 15,-34 0-16,33 0 1,-33 0-16,33 0 16,-33 0-1,33-33 1,0 33-1,-33 0 1,33 0-16,-33 0 16,33 33 15,-33-33-31,33 0 15,-33 0-15,33 0 16,-33 0-16,33-33 16,-33 33-1,33 0-15,-33 0 16,33 0-16,-33 0 15,33 0-15,-33 0 16,33 0-16,-33 0 16,34 0-1,-1 0-15,-33 0 16,33 0-16,0 0 15,-33 0-15,33 0 16,0 0 0,-33 0-16,33 0 15,0 0-15,-33 0 16,33 0-16,0 0 15,-33 0-15,33 0 16,0 0 0,-33 0-1,33 0-15,-33 0 16,33 0-16,1 0 15,-34 0-15,33 0 16,-33 0-16,33 0 16,-33 0-1,33 0-15,0 0 16,-33 0-16,33 0 15,-33 0-15,33 0 16,0 0 0,-33 0-16,33 0 15,-33-33-15,33 33 16,-33 0-16,33 0 15,0 0 1,-33 0-16,33 0 16,0 0-16,-33 0 15,0-33-15,34 33 16,-34 0-16,33 0 31,-33 0-15,33 0 15,-33 33 125,0 0-141,0 0 1,-33 1 15,33 32-15,0-33-1,0 33 1,0 0 15,-33-33-15,33 33-1,0-33-15,0 0 16,0 1 0,0 32-1,0-33-15,0 0 16,0 0-16,0 0 15,0 0 1,0 33 0,0 0-16,0-33 15,0 0-15,0 1 16,0-1-1,0 0-15,0 0 16,0 33-16,0-33 16,-34 33-16,68-33 15,-68 0 1,34 33-16,0-33 15,0 34-15,0-34 16,0 0-16,0 33 16,0 0-1,0-33 1,0 0-16,0 33 15,0 0-15,0-32 16,-33 32-16,33 0 16,0 0-16,0-33 15,0 33 1,0 0-16,0 1 15,0-1-15,-33-33 16,33 66-16,0-33 16,0 0-1,0 0-15,0 1 16,-33-1-16,33 0 15,0 33-15,0-66 16,0 33-16,0 33 16,-33-32-1,33-1-15,0 0 16,0 0-16,0 0 15,0 33-15,-33-32 16,33-1 0,0 0-1,0 33-15,0-66 16,0 66-16,-33-32 15,33-1 1,0 0-16,0 33 16,0-66-16,-33 33 15,33 0-15,0 1 16,0-1-16,0-33 15,-33 33 1,33 0-16,0-33 16,0 0-16,0 33 15,0-33-15,0 34 16,0-34-16,0 0 15,0 33 17,-33-33-17,33 0 1,33 0 93,-33 33-62,0-33-16,0 0-15,0-99 77,-33 33-93,33-33 16,0 0-1,0-33-15,0-1 16,0-32-16,-33 33 16,66-33-1,-33-1-15,0 1 16,0 33-16,33 0 15,-33 32 1,0 1-16,33 33 16,-66 66-1,0 67 1,33-34-1,-33 99-15,0-66 16,33 67 0,-33 32-16,33-33 15,0-65-15,0 32 16,0-66-16,0 0 15,0-165 17,0 0-17,0 0-15,-33-1 16,33-32-16,0-33 15,0 32-15,0 1 16,0 0 0,33 33-1,-33 32-15,0 34 16,0 100-1,0-1 1,-33 66 0,-1-33-16,34 67 15,0-1-15,-33-33 16,33 34-16,33-67 15,-33-33 1,0 0-16,34-132 31,-68-33-31,34 33 16,0-67-16,-33 1 15,33-33 1,0-1-16,0 67 16,0-66-16,33 65 15,-33 1-15,34 66 16,-68 132 15,34 1-15,-33 32-1,0 0-15,33 34 16,0-1-16,-33-33 15,33 0 1,0-65-16,0-1 16,33-99 15,-33-33-31,-33-34 15,33-32-15,0 0 16,0-1-16,0 1 16,0 0-16,0 0 15,0-1 1,33 34-16,-33 66 15,0 99 17,0 66-32,-33-32 15,0 65 1,33-33-16,0 34 15,0-34-15,0-33 16,0 33-16,0-65 16,0-134 30,0-32-46,0 0 16,-33-33 0,33-1-16,0-32 15,0 33-15,0 0 16,0-1-16,0 34 15,33 33-15,-33 132 47,0 33-47,-33 34 16,33 32-16,0 0 15,-33 1-15,66-1 16,-33-33-16,0 1 16,0-34-1,0-33-15,0-132 31,0 0-15,0-34-16,-33-32 16,33 0-1,-33 0 1,0-34-16,33 34 15,0 0-15,0-34 16,33 100-16,-33 0 16,0 0-16,0 165 31,0-33-16,0 66-15,-33 34 16,33-34-16,0 67 16,0-67-1,0 33-15,0-33 16,0-32-16,0-34 15,0-33-15,0-66 32,0-33-17,-33-34-15,33-32 16,-33 0-16,0 0 15,33-34-15,0 34 16,0 0 0,0 32-16,33-32 15,-33 99 1,0-33-1,0 132 1,0 0-16,0 67 16,-33-1-1,33 33-15,0 1 16,0-1-16,0-33 15,0 34-15,33-34 16,-33-33-16,0-66 16,-33-66 15,33-66-31,-33-33 15,0-1-15,33 1 16,-34-33 0,34-1-16,0 34 15,0-33-15,0 65 16,34 1-16,-34 33 15,33 33 1,-66 99 15,33 0-31,0 100 16,-34-34-16,34 33 15,0 1-15,0-1 16,0 0 0,0-32-16,0-34 15,0-33-15,0-132 31,-33-33-15,0-34 0,0 1-16,33-33 15,-33-1-15,33 34 16,33-33-16,-33 32 15,0 34 1,33 0-16,-33 66 16,0 66-1,0 33 1,-33 66-16,33 34 15,0-1 1,0 0-16,0 1 16,0-1-1,0-33-15,0-32 16,0-67-16,0 0 15,-33-99 17,0 0-32,33-67 15,-33 1-15,33 0 16,0-34-16,0 34 15,0-33 1,0-1-16,33 34 16,-33 33-16,33 33 15,-33 66-15,0 33 31,0 33-31,0 66 16,-33 34 0,33-1-16,0 99 15,0-98-15,0-1 16,0-33-16,0-65 15,0-1-15,0-99 47,0-33-47,-33-34 16,33 1-16,-33-66 15,33 32-15,0 1 16,0 0-16,0 0 16,0 32-16,0 1 15,0 33 1,0 99 15,0 66-31,0 34 16,-33 32-1,33-33-15,0 34 16,33-1-16,-33-33 15,0 1-15,33-67 16,-33 33-16,-33-198 47,33 33-47,-33-67 15,0 1-15,33 0 16,0-1 0,-33 1-1,66 0-15,-33 0 16,0 32-16,33 1 15,-33 66-15,0 132 47,-33 0-47,33 34 16,0 32-16,0 0 15,0 1-15,0-1 16,0-33 0,0-32-16,33-34 15,-33 0-15,-33-132 31,33 0-31,0 0 16,-33-67 0,33 34-16,-33-33 15,33-1-15,0 1 16,0 0-16,0 33 15,0-34-15,0 34 16,0 66 0,0-33-1,0 132 1,0 0-1,0 67-15,0-1 16,0 0 0,0 33-16,33 1 15,-33-1-15,33-33 16,0-65-16,-33-1 15,0-165 17,-33-1-32,33-32 15,-33 0-15,33-67 16,-33 34-16,33-67 15,-33 34-15,33-33 16,0 32-16,33-32 16,-33 65-1,33 1-15,0 66 16,-33-1-16,33 34 15,-33 165 17,0 1-17,-33 65-15,33-33 16,-33 67-16,33-1 15,0 34-15,33-34 16,0-32 0,0-34-16,0-33 15,-33-99 1,0-66-16,0-33 15,-33-67-15,0-32 16,0-1 0,0 1-16,33-34 15,0 1-15,0-34 16,33 34-16,0 66 15,0 32-15,0 34 16,0 66 0,-33 132-1,0 67-15,-33-1 16,33 99-16,0 1 15,0 33 1,33-34-16,0 1 16,33-1-1,0-65-15,1-67 16,-34-99-16,-66-99 31,0-66-31,-1-34 16,-32-65-16,0-1 15,33-32-15,33-34 16,-33 34-16,33-34 15,33 33 1,0 67-16,0 66 16,0 65-16,0 67 15,-33 67-15,-33 98 16,33 33-16,-33 67 15,33 0 1,0 32-16,33 1 16,0 0-16,34-67 15,-34-66-15,0-98 16,-66-134-1,33-32 1,-33-66 0,-34-34-16,34-65 15,-33-1-15,66 1 16,0-1-1,33 1-15,0 65 16,0 34-16,34 99 16,-34 66-16,-33 66 15,0 66 1,-33 100-16,33 32 15,-34 34-15,34 32 16,34-32-16,-1 0 16,0-100-16,0-32 15,0-133 1,-66-99-16,33-34 15,-33-65-15,0-33 16,0-67-16,-1 0 16,34 1-1,34-34-15,-1 34 16,0 65-16,0 67 15,33 99-15,-66 66 16,-33 99-16,0 67 31,0 98-31,0 1 16,33 33-16,0-1 15,66-32-15,-33-67 16,33-98-16,-33-100 16,-66-165-1,0-34 1,-33-65-16,33-34 15,33-33-15,-33 1 16,33-1-16,66 34 16,-33 65-1,33 34-15,-33 132 16,-33 99-16,-33 99 15,0 34-15,-33 65 16,33 67 0,33 0-16,0-1 15,66-32-15,-33-100 16,0-98-16,0-67 15,-33-99-15,-33-67 16,0-32 0,0-67-1,0-65 1,0 32-16,33-231 15,33 232-15,33 32 16,0 100-16,-33 66 16,0 99-16,-66 99 15,0 66 1,0 34-16,0 99 15,0-34-15,66 34 16,0-33-16,0-67 16,33-65-16,-66-133 15,0-166 1,-33-32-1,0-33-15,0-67 16,0-33-16,33 1 16,0-1-16,33 0 15,33 100 1,0 66-16,-33 65 15,-33 200 1,-33 65 0,0 34-16,-33 65 15,66 34 1,0-33-16,33-1 15,33-32-15,-33-67 16,0-65-16,0-166 16,-66-67-1,0-65-15,0-33 16,0-34-1,0-33-15,33-32 16,0 32-16,33 1 16,0 98-16,0 67 15,0 33-15,0 198 31,-66 34-31,33 32 16,-33 67-16,33-1 16,0 34-16,33-34 15,34 1-15,-34-100 16,0-32-1,-33-266 17,-33 1-32,0-66 15,-1-67-15,1 34 16,33-67-16,0 33 15,0 1 1,33 98-16,1 34 16,-1 33-16,0 99 15,-33 99-15,0 66 16,-33 34-1,0 65-15,33 34 16,0-33-16,33-1 16,-33-32-16,33-67 15,0-99 1,-33-165-1,-33-66 1,33-1-16,-33-65 16,0-1-16,33 34 15,0-34 1,33 67-16,0 33 15,-33 66-15,33 99 16,-33 0 0,0 66-16,0 66 15,0 34 1,-33-1-16,33 1 15,0-1-15,33 1 16,0-100-16,-33-33 16,0-99-1,0-33 1,0-67-16,0-32 15,-33 0-15,33-34 16,0 1 0,0 32-16,33 1 15,-33 33-15,0 66 16,33 33-16,-33 99 15,0 0 1,0 66 0,0 33-16,0-32 15,0 65-15,0-66 16,33-32-16,-33-34 15,33-132 17,-66-67-17,33 34-15,-33-66 16,33-1-1,0-32-15,0 33 16,33-1-16,0 34 16,-33 33-16,33 66 15,-33 99 16,0 66-31,-33 34 16,33-1-16,0 33 16,0 1-16,0-34 15,0-33-15,33-65 16,-33-167 15,0 1-31,-33-33 16,33-34-16,0-32 15,0 33 1,0-34-16,0 1 15,33 65-15,0 1 16,-33 99-16,0 66 47,0 66-47,0 34 15,0 32-15,-33 0 16,66 1-16,-33-1 16,33-66-1,-33-32-15,0-134 16,0-32-1,-33-66-15,0 33 16,0-67-16,33 1 16,0-1-1,0 1-15,33-1 16,0 67-16,-33 0 15,33 66-15,-33 198 32,-33 0-17,0 34-15,33-1 16,0 33-16,0-32 15,0-34-15,0-33 16,0-66 0,0-99-1,-33-66 1,33 0-16,-33-67 15,33 1-15,0-1 16,0-32-16,33 65 16,0 1-1,33 33-15,-33 66 16,0 33-16,-33 132 15,-33 33 1,0 33 0,33 1-16,-33 32 15,33 1-15,0-34 16,0-66-16,33-66 15,-66-99 1,33-33 0,-33-33-16,33-67 15,0 1-15,33-1 16,0 34-16,0 33 15,0-34 1,0 100 0,1 33-16,-34 132 31,0 34-16,-34-34-15,1 66 16,33-66-16,0 1 16,-33-34-16,33-165 31,-33-34-16,33 34 1,33-33-16,-33-67 16,33 100-16,-33-33 15,33 99-15,-33 132 47,-33 0-47,0 0 16,33 34-16,-33-34 15,0 33-15,33-66 16,-33-33-1,33-99 1,0 0-16,0-66 16,0 33-1,0-67-15,33 67 16,-33-33-1,33 66-15,-33 32 16,33 68 0,-66 32-16,33 33 15,-33 33 1,33 1-16,-33-1 15,33 33-15,-33-66 16,33 1-16,-33-100 31,33-67-31,-33-32 16,33 0-16,-33-33 15,66-34-15,-33 34 16,0 33-16,0 33 16,0 132 15,0 33-16,-33 0-15,33 34 16,-33-34 0,33 33-1,0-66-15,-33 0 16,33-99-1,-33-33-15,0-33 16,33 0 0,0-67-16,-34 34 15,34 0-15,34 66 16,-34-34-16,0 67 15,33 99 1,-33 1 0,-33 32-16,33 33 15,0-33-15,-34 67 16,34-34-16,0 0 15,0-66-15,-33 1 16,33-67-16,-33 0 16,33-100-1,-33 34-15,0-66 16,0 33-16,33-67 15,0 67-15,0-33 16,0 66 0,33 33-1,-33 132 1,0 0-16,-33 0 15,33 34-15,0-34 16,0 33 0,-33-33-1,33-66-15,0 0 16,-33-66-16,33 0 15,-33-66-15,0-33 16,0 0 0,33-1-16,0 1 15,0 33-15,0 33 16,33 32-16,-66 134 31,33-34-15,0 66-16,-33 0 15,33 1-15,0 32 16,0-66-16,-33-33 15,33-32 1,-33-68-16,-1 1 16,1-33-16,33-33 15,-33-33-15,33-1 16,0 1-1,0 33-15,0 33 16,0 33-16,0 99 31,0 66-15,0-33-1,0 34-15,0-1 16,0 0-16,0-66 16,-33 1-16,33-67 15,-33-67 1,0-32-1,0 0-15,33-33 16,0-34-16,-33 67 16,33-33-16,33 66 15,-33 165 16,0 33-15,-33-33-16,33 67 16,0-34-1,0 0-15,0-66 16,0-32-16,-33-68 15,33-32 1,-33 0 0,0-66-1,33 0-15,0-1 16,0 34-16,0 33 15,0 33-15,33 99 32,-33 0-32,0 33 15,-33 34-15,66-34 16,-33 33-1,0-66-15,0-33 16,-33-66 0,33-33-1,-33-66-15,33 33 16,-33-34-16,33 34 15,0-33 1,33 66-16,-33 66 16,33 33-1,-33 33-15,0 33 16,0 0-16,0 34 15,0-1 1,0 0-16,0-33 16,0-32-1,0-34-15,-33-66 16,33-34-1,-33 1-15,0-66 16,33 33 0,0-33-16,0 32 15,33 1-15,-33 66 16,33 0-16,-33 99 15,0 33 1,0 34-16,-33 32 16,33 0-1,0 1-15,0-1 16,0 0-16,0-32 15,33-34-15,-33-66 16,-33-66 0,0-33-16,-1-33 15,1-34 1,33-32-16,0 33 15,0-34-15,33 67 16,1 0 0,-1 66-16,-33 0 15,33 132 1,-33 33-1,-33 0-15,33 34 16,0-1-16,0 67 16,0-34-16,33 1 15,-33-34-15,33-33 16,-33-33-16,33-32 15,-66-100 17,33-67-32,-33-98 15,0 32-15,33-32 16,0 33-16,0-34 15,33 1-15,-33 66 16,33-1-16,0 100 16,0 33-16,-33 66 15,-33 67 1,33 65-16,-33 0 15,33 67-15,0-33 16,0 32-16,33-32 16,0-34-1,0-66-15,0-65 16,-33-167-1,-66-65 1,33 0-16,0-67 16,33 1-16,0-67 15,0 33-15,33 34 16,0-1-16,0 67 15,33 66 1,-33 99-16,-33 66 16,0 66-16,-33 100 15,0 32-15,33 1 16,0-1-1,0 1-15,33-67 16,0-98-16,-66-233 31,0-65-15,33-34-16,0 1 15,0-67-15,33 34 16,33 32-16,-33 67 16,33 99-1,-32 66 1,-34 66-16,-34 99 15,1 34-15,33 32 16,-33 67-16,33-67 16,-33 1-16,66-67 15,-33-66 1,0-165-1,-33-99-15,33-1 16,0-65-16,0-1 16,33-65-1,0 98-15,34 34 16,-1 33-16,-33 99 15,0 66-15,-66 99 16,0 66-16,0 34 16,33 66-1,-33-34-15,66-32 16,-33-1-16,33-98 15,-33-67-15,0-166 32,0-65-17,-33 0-15,33-67 16,0 1-16,0-34 15,66 34-15,-33 65 16,33 100 0,-33 33-16,-33 99 15,0 66-15,-33 34 16,33 65-16,-33 34 15,33-1 1,0-32-16,33-34 16,0-65-16,-33-67 15,0-198 1,-33-34-16,0-32 15,0-67 1,33 1-16,33-1 16,33 34-16,0 65 15,0 100-15,-33 33 16,-33 99-16,0 66 15,-33 67 1,0 32 0,33 1-16,0 32 15,0-32-15,0-34 16,33-65-16,-33-100 15,0-132 1,-33-34 0,0-65-16,33-34 15,0 1-15,33-1 16,0 1-16,33 65 15,-32 67-15,32 99 16,-66 33 0,0 66-16,-33 100 15,0 32-15,33 1 16,0-1-16,0 1 15,33-34-15,-33-65 16,33-67 0,-66-165-1,33-34-15,-33-65 16,-1-1-16,34 1 15,34-34 1,-34 34-16,66 33 16,-33 65-1,0 100-15,0 34 16,-66 98-16,33 66 15,0 1-15,-33-1 16,33 1 0,33-34-16,-33 0 15,0-132-15,0-66 16,0-99-1,-33 0 1,33-67-16,-33 1 16,66-1-16,0 67 15,-33 0-15,33 99 16,0 132-1,-66 33 1,33 34-16,0-34 16,0 33-16,0 1 15,33-1-15,-33-33 16,0-32-16</inkml:trace>
  <inkml:trace contextRef="#ctx0" brushRef="#br0" timeOffset="88700.3701">26260 16140 0,'0'-33'46,"0"-1"-14,0 1-1,33 0-16,-33-33 17,0 33-1,0 0-16,33-33 1,-33 33 0,0-33-1,33 33 1,-33-34-1,0 1 1,0 33 0,0 0-1,33-33 1,-33 0 15,0 33-31,0 0 16,0-33-1,33-1 1,-33 1-1,0 33 17,0-33-17,0 33 1,0-33-1,33 33 1,-33-33 0,0 33-1,0-34 1,0 34 15,33 0-15,-33 0-1,0-33 16,0 33-15,0 0 0,0 0-1,0 0 16,0-33 1,0 33-1,0-1 0,0 1 0,0 0-15,0 0 31,0-33-16,33 33 16,-33 0-16,0 0 0,0 0 31,0 0 94,34 33-140,-34 0 15,33 0-31,0 0 16,-33 0-1,33 0-15,-33-33 16,33 33 0,0 0-16,-33 0 15,33 0-15,0 0 16,-33 0-16,33 0 15,0 0 1,0 0-16,-33 0 16,33 0-16,0-33 15,1 33-15,-1 0 16,-33 0-16,33 0 15,0 0 1,0 0-16,0 0 16,-33 0-1,33-34-15,0 34 16,-33 0-16,33 0 15,-33 0 1,33 0 0,-33 0-1,0 34 32,0 32-16,0-33-15,0 33-1,33-33-15,-33 0 16,0 0 0,0 0-16,0 33 15,0-33-15,0 34 16,0-34-16,0 0 15,0 33-15,-33 0 16,33-33 0,0 0-1,0 33-15,0 0 16,0-32-16,0 32 15,0 0-15,0-33 16,0 33-16,-33-33 16,33 0-1,0 33-15,0 0 16,0-32-16,0-1 15,0 33-15,-33-33 16,33 33-16,0-33 16,0 0-16,0 0 15,0 0 1,0 33-16,-33-33 15,33 34 1,0-1 0,0-33-16,0 33 31,0-33-16,0 0 1,0 0 0,-33 0 15,33 33 0,0-32 63,0-1-48,0-100 32,0 34-78,0-33 16,0 0 0,0-33-16,0 33 15,0-34-15,0 34 16,33 0-1,-33 0-15,0 33 16,-33 99 15,33 33-15,-33-33-1,33 1-15,-33 32 16,33 0-16,-33-33 16,33 0-16,-33 1 15,33-34 1,0-100-1,0 1 1,0 0-16,0 0 16,0-66-16,0 66 15,33-34 1,-33 1-16,0 33 15,33 0-15,-33 33 16,-33 132 31,33-33-47,-33 0 15,0 33-15,33 1 16,-34-1-16,34-33 16,0-33-16,0 33 15,0-132 16,0 33-15,0-66-16,0 33 16,0-34-16,0 1 15,0 0 1,34 33-16,-34 33 15,-34 132 17,34-33-17,-33 33 1,33 1-16,-33-1 15,33 0-15,0-33 16,-33 0 0,33-66 15,0-33-31,-33-33 15,33 0-15,0-33 16,0 33-16,0-34 16,0 34-1,33 0-15,-33 0 16,0 33-1,0 99 1,-33 0 0,0 33-1,33 1-15,-33-34 16,33 33-16,-33-33 15,33-33-15,-33 0 16,33-99 15,0 33-31,0-66 16,0 33-16,0 0 15,0-34-15,0 34 16,33 0-16,-33 33 16,0 66 30,-33 66-30,33 0-16,-33-32 16,33 32-1,-33 0-15,33-33 16,0 0-16,0-33 15,0-66 1,0-33 0,-33 0-1,33 0-15,0-33 16,0 33-16,0-34 15,33 34-15,-33 33 16,0-33 0,0 99-1,-33 0 1,33 33-16,-33 33 15,-1-32-15,34 32 16,0 0 0,-33-33-1,33 0-15,0-66 31,0-66-15,-33 0 0,33 0-16,0-33 15,0 33-15,0-1 16,33 1-16,-33 33 15,-33 132 32,33-32-47,-33-1 16,33 0-16,0 33 15,0-33-15,-33 0 16,33-33-16,0-99 31,0 33-15,-33-33-16,33 0 15,0-33-15,0 66 16,33-34 0,-33 1-16,0 33 15,0 66 16,0 33-15,-33 1-16,33 32 16,0-33-16,0 0 15,33-33-15,-33-66 31,0-33-15,0-33-16,0 0 16,0-1-16,33-32 15,-33-33-15,33 32 16,-33 1-16,33 0 15,0 33-15,1 32 16,-34 34 0,0 100-1,-34 32 1,34 33-16,-33-33 15,33 67 1,-33-34-16,33 0 16,0 0-1,33-65-15,-33-34 16,0-133-1,0 1 1,0-33 0,0 0-16,0-1 15,0 1-15,33 0 16,1 33-1,-1-1-15,0 67 16,-33 33-16,0 33 16,0 34-16,-33 65 15,33 0-15,-33 33 16,33 1-1,0-34-15,33 0 16,-33-32-16,33-133 31,-33-67-31,0 1 16,0-66-1,0 32-15,33-32 16,0 0-16,0 32 16,0 1-1,0 66-15,0 33 16,-33 99-1,-33 66 1,0 1-16,33 65 16,-33-33-16,33 1 15,0-34 1,0-33-16,33-66 15,-33-66 1,0-33-16,0-66 16,0 0-16,0-34 15,33 34-15,-33-33 16,33-1-1,0 67-15,0 33 16,0 33-16,-33 132 16,0 0-1,-33 34 1,0 32-16,33-33 15,0 34-15,0-67 16,33 0 0,-33-66-16,0-99 31,0-33-31,0-1 15,33-32-15,-33-33 16,0 33-16,33-1 16,1 1-16,-1 66 15,0 33 1,-33 33-16,0 66 15,0 33-15,0 0 16,-33 34-16,66 32 16,-33-33-1,0 1-15,0-34 16,0-33-16,33-132 31,-66-33-31,33-34 16,0 34-1,0-33-15,0-1 16,33 34-16,0 0 15,-33 33-15,33 33 16,-33 66 15,0 66-31,0-33 16,0 67-16,0-1 15,33 0-15,-33-33 16,0 1-16,33-34 16,-33-132 15,0-34-16,-33 1-15,33-33 16,-33 33-16,33-67 16,0 67-1,33 0-15,-33 33 16,33 33-16,-33 99 31,-33 0-31,33 33 16,0-33-1,0 67-15,0-67 16,0 0-16,0-165 47,0-1-47,0 1 15,0 0 1,0 0-16,0 0 15,33-1-15,-33 34 16,33 33 0,-66 99 15,33 33-16,0 1-15,0-1 16,0 0-16,0 0 16,0-33-16,-33-32 15,33-101 16,0 1-31,0 0 16,0-33-16,0 0 16,0 33-16,0-34 15,0 34-15,0 33 16,0 66 15,0 33-15,0 34-16,0-34 15,0 0-15,0 0 16,0 0-1,-33-132 1,33 0 0,0 0-16,0-34 15,0 1 1,0 33-1,0-33-15,0 33 16,33 33 0,-33 99-1,-33 33-15,33 0 16,0 34-1,-33-34-15,33 0 16,-33 0-16,33-66 16,-33-33-16,33-33 31,-33-33-31,33-33 15,0 33-15,0-34 16,0 1-16,0 33 16,0 0-16,0 33 15,0 99 16,0 0-31,-33 0 16,33 34-16,-34-1 31,34 0-31,0-33 16,-33-33-16,33-33 15,-33-33 1,33-33-16,-33-33 16,33 0-1,0-1-15,0 1 16,0 0-16,0 33 15,0 132 17,-33 33-17,33 0-15,-33 1 16,33 32-16,0-33 15,0 0 1,-33-33-16,0-66 16,33-33-1,0 0-15,-33-66 16,33 0-1,-33 33-15,33-34 16,0 1-16,0 33 16,33 0-1,-66 165 16,33-33-15,-33 34-16,33-1 16,-33 0-16,33-33 15,0 0 1,-33-33-1,33-132 1,-34 33 0,34-33-16,0 33 15,0-34-15,0 1 16,34 66-16,-34-33 15,0 132 17,0 0-32,0 0 15,0 34-15,0-1 16,0 0-16,0-33 15,33 0 1,-33-165 15,0 0-15,0 0-16,0-1 15,33 1 1,0 0-16,0 33 16,0 33-16,0 0 15,-33 66-15,33 33 16,-33 0-1,0 33-15,0 1 16,0-34-16,33 33 16,-33-33-16,0-33 15,33 0 1,-33-33-16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40:09.643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10815 10848 0,'0'33'62,"0"0"-46,0 33 15,33 0-15,-33 1-1,0-34 1,0 0-16,0 0 15,0 0-15,0 33 16,0-33-16,0 0 16,0 0-1,0 33-15,0-33 0,0 34 0,0-34 16,0 0-16,33 33 15,-33 0 1,0-33-16,0 33 16,0 0-16,0 0 15,0 1 1,0-34-16,0 33 15,0 0 1,0 0-16,0 0 16,33 0-16,-33 1 15,0-1-15,0 0 16,0 0-1,0 0-15,0 0 16,0 0-16,0 1 16,0-1-16,0 0 15,0 33-15,0-33 16,0 0-1,0 1-15,0 32 16,0-33-16,0 0 16,0 0-16,0 0 15,33 0 1,-33 1-16,0 32 15,0-33-15,0 0 16,0 0-16,0 0 16,0 1-1,0-1 1,0 0-16,0 0 15,33 0-15,-33 0 16,0 34-16,0-34 16,0 0-1,0 0-15,0-33 16,0 33-16,0 0 15,0 0-15,0 1 16,0-1-16,0 0 16,0-33-1,33 33-15,-33 0 16,0 0-16,0 1 15,0-34-15,0 33 16,0 0 0,0 0-16,0 0 15,0-33-15,0 33 16,0 1-16,0-34 15,0 33 1,0 0-16,0-33 16,0 33-1,0-33-15,0 33 16,0-33-16,0 34 15,0-34 1,0 0-16,0 33 16,0-33-16,0 0 15,0 0-15,0 33 16,0-33-16,0 0 15,0 34 1,0-34-16,0 0 16,0 0-16,0 0 15,-33 33 16,33 0-15,0 0 0,0 0-1,-33 1 1,33-34-1,0 33 1,-33 0 0,33-33-1,0 33 1,0 0 15,0-33-15,-33 0-1,33 1 16,0 32-15,0-66 218,33 0-203,0 0-15,-33 0-16,33 0 15,-33 0-15,33 0 16,-33 0 0,33 0-16,0 0 15,-33 0-15,34 0 16,-1 0-16,0 0 15,0-33-15,0 66 32,0-33-32,0 0 15,33 0-15,-33-33 16,0 33-16,33 0 15,-33 0 1,1 0-16,32 0 16,-33 0-16,33 0 15,0 0-15,-33 0 16,33 0-1,0 0-15,1 0 16,-1 0-16,0 0 16,0 0-16,0 0 15,0 0-15,0-33 16,1 33-1,32 0-15,-33 0 16,0 0-16,33 0 16,-33 0-16,34 0 15,-34 0 1,33-34-16,-33 34 15,33 0-15,1 0 16,-34 0 0,33 0-16,33 0 15,-33 0 1,1 0-16,-1 0 15,0 0-15,0 0 16,34 0-16,-34-33 16,33 33-1,-33 0-15,34 0 16,-34 33-16,33-33 15,0 0-15,-32 0 16,32 0-16,-33 0 16,33 0-1,-32 0-15,32 0 16,-33 0-16,34 0 15,-1 0-15,-33 0 16,33 0 0,1 0-16,-1 0 15,0 0-15,0 0 16,1 0-16,-1 0 15,0-33 1,1 33 0,-1 0-16,33 0 15,-32 0-15,32-33 16,-33 33-16,34 0 15,-34 0 1,33-33-16,-32 33 16,-1 0-16,33 0 15,1-33-15,-34 33 16,33 0-16,-32 0 15,32 0 1,-33-33-16,34 33 16,-34 0-16,33 0 15,-32 0-15,32 0 16,-33 0-1,34 0-15,-34 0 16,0 0-16,33 0 16,-32 0-16,-1 0 15,0 0-15,34 0 16,-34 0-1,33 0-15,-65 0 16,65 0 0,-33 33-16,-33-33 15,34 0-15,-1 33 16,-33-33-1,0 0-15,1 0 16,-1 33-16,0-33 16,-33 0-16</inkml:trace>
  <inkml:trace contextRef="#ctx0" brushRef="#br0" timeOffset="1778.4684">10319 17727 0,'-33'0'16,"33"0"0,-33 33-1,33 0 1,0 33-1,0-33 1,0 34 15,0-34-31,33 0 16,-33 0-16,33-33 15,0 33-15,-33-33 16,33 0 0,-33 0-16,33-33 15,-33 33-15,33-33 16,-33 0-16,33 0 15,-33-34 17,0 34-17,0-33 1,-33 33-16,0 33 15,33-33 1,-33 0-16,0 33 16,0 0-16,0-33 15,0 33-15,33 0 16,-33 33-1,33-33 1</inkml:trace>
  <inkml:trace contextRef="#ctx0" brushRef="#br0" timeOffset="2901.7116">10286 16305 0,'-33'0'15,"33"0"1,-33 0 0,33 0-16,-34 0 15,34 0-15,-33 0 16,0 33-16,33-33 15,-33 0 1,33 0-16,-33 0 16,33 33-1,-33-33 1,33 33-1,0 33 1,33-33 0,-33 34-1,33-34 1,-33-33-1,33-33 1,0 33 0,-33-34-1,0 34-15,33-33 16,1 33-1,-34 0-15,33 0 16,-33 0 0,33 0-16,0 33 15,-33-33-15,33 34 16,-33-1-1,0 33 1,0-33 0,0 33-16,-33-33 15,33 0-15,0 0 16,-33 0-1,0-33 1,33-33 0</inkml:trace>
  <inkml:trace contextRef="#ctx0" brushRef="#br0" timeOffset="3432.132">10484 16338 0,'-33'33'15,"33"33"1,0-33 0,33 0 15,0-33-31,-33 33 15,33-33-15,-33 0 16,33 0-16,-33 0 16,33 0-1,-33-33 1,33 0-1,-33-33 1,0 33 15,-33 0-15,33 33-1,-33 0 1,0-33 0,33 33-16,-33 0 15,33 0-15,-33 0 16,33 0-1,-33 0 1,33 0 0</inkml:trace>
  <inkml:trace contextRef="#ctx0" brushRef="#br0" timeOffset="4009.3542">9856 15379 0,'0'66'47,"0"-33"-47,0 0 15,0 33 1,0-33-16,33 34 16,-33-34-16,0 33 15,0-33-15,0 0 16,0 0-1,0 0 17,33-66-17,0-33 1</inkml:trace>
  <inkml:trace contextRef="#ctx0" brushRef="#br0" timeOffset="4430.5704">10120 15379 0,'-33'33'15,"33"33"1,0-33-1,0 33-15,0-33 16,0 0-16,33 34 31,-33-67-31,33 0 16,0 0-16,-33-33 15,34 33 1,-1-34 0,-33 1-16,0-33 15,33 33-15,-33 0 16,0-33-1,-33 33 1,0 0 0,-1 33-16,34 0 15,-33 0-15,0 33 16,33-33-16,0 33 31</inkml:trace>
  <inkml:trace contextRef="#ctx0" brushRef="#br0" timeOffset="4836.186">10352 15280 0,'0'33'15,"0"33"1,0 0 0,0-33-1,33 0-15,0 0 16,0 0-1,0-33-15,-33 0 16,33-33-16,0 33 16,0-33-16,-33 0 15,33 0-15,0 0 16,-33 0-1,0 0-15,0 0 16,0 0-16,-33 0 16,0 0-16,0 33 15,33 0 1,-33 0-16,0 0 15,33 0-15,-33 0 16,33 0 0</inkml:trace>
  <inkml:trace contextRef="#ctx0" brushRef="#br0" timeOffset="5491.4112">9889 14056 0,'-33'0'15,"66"66"32,-33-33-31,0 33-16,0 1 15,0-34-15,33 0 16,-33 33-16,0 0 16,0-33-1,33 0-15,-33 0 16,0 33-1,0-99 32,33-33-31</inkml:trace>
  <inkml:trace contextRef="#ctx0" brushRef="#br0" timeOffset="6006.231">10120 13924 0,'0'33'16,"0"0"-1,-33 0-15,33 33 16,0-33-16,0 0 16,0 0-1,0 0 1,0-33-1,33-66 1,-33 33 0,33 0-1,-33 33-15,33-33 16,-33 33-16,34-33 15,-1 33-15,-33 0 16,33 0 0,-33 0-1,33 33-15,-33 0 16,33 0-16,-33 0 15,33 0-15,-33 33 16,0-32 0,0-1-16,-33 0 15,33 0 1,-33-33-1,33 0-15,-33-33 16,33 0 0,-33 33-16</inkml:trace>
  <inkml:trace contextRef="#ctx0" brushRef="#br0" timeOffset="6287.0418">10120 13824 0,'33'0'31,"0"0"-31,1-33 15,-1 33-15,0 0 16,0-33 0,0 33-16,0-33 15,0 33-15,33-33 16,-33 33-16,-33-33 15</inkml:trace>
  <inkml:trace contextRef="#ctx0" brushRef="#br0" timeOffset="6599.0538">10583 13725 0,'0'66'15,"0"-33"-15,-33 34 16,33-1-16,0 0 16,0-33-16,33 33 31,0-66-31,0 0 15,1-33-15,-34 33 16,33-33 0,0 0-16,-33-33 15,0 33 1,0 0-16,0 0 15,0-34-15,-33 34 16,0 0-16,33 33 16,-34 0-1,1 0-15,33 0 16,-33 0-16,33-33 15</inkml:trace>
  <inkml:trace contextRef="#ctx0" brushRef="#br0" timeOffset="7410.285">9823 12766 0,'0'0'0,"0"-33"31,33 0-15,-33 0 0,33 33-1,0 0-15,-33 0 16,33 33-16,-33-33 15,33 33-15,-33 0 16,0 33-16,33 0 16,-66-32-1,33 32-15,0-33 16,-33 33-16,33 0 15,-33-33-15,33 0 32,33-66-1,-33 0-31,33 33 15,0-33 1,-33 33-16,33-33 16,0 33-16,0-33 15,0 33-15,-33 0 16,33 0-16,1 0 15,-34 0 1,33-33 0</inkml:trace>
  <inkml:trace contextRef="#ctx0" brushRef="#br0" timeOffset="7800.3">10253 12502 0,'0'33'0,"-33"33"16,33 0-16,0 0 15,0-33-15,33 0 16,-33 33-16,33-33 15,0-33 1,0 0-16,0-33 16,0 33-16,0-33 15,-33 0-15,33 33 16,-33-66-1,0 33 1,0-33 0,-33 33-16,0 0 15,0 0-15,0 33 16,33 0-1,-33 0 1,66-33 0</inkml:trace>
  <inkml:trace contextRef="#ctx0" brushRef="#br0" timeOffset="8112.312">10484 12435 0,'0'67'0,"0"-34"15,0 33-15,33-33 16,-33 0-16,33-33 16,0 0-16,0 0 15,-33 0 1,33-33-16,1 0 15,-1 0-15,-33 0 16,0-34 15,0 34-31,0 0 16,-33 33-16,-1-33 15,1 33-15,0 0 16,0-33-16,33 33 16</inkml:trace>
  <inkml:trace contextRef="#ctx0" brushRef="#br0" timeOffset="8798.7384">9723 11443 0,'-33'-33'0,"33"0"16,0-33-1,33 33 1,-33 0-16,34 33 16,-1 0-1,-33 0-15,33 0 16,-33 33-16,33 0 15,-33 0-15,33 33 16,-33 0 0,0 0-16,0 1 15,0-1-15,-33 0 16,33 0-16,0-33 15,0 0 17,0-33-17,33-33 1,0 0-1,-33 0 1,33 0-16,0 33 16,-33-33-16,33 0 15,0 33-15,-33-33 16,33 33-16,0 0 15,-33 0 1</inkml:trace>
  <inkml:trace contextRef="#ctx0" brushRef="#br0" timeOffset="9410.1621">10319 10980 0,'-33'0'16,"33"0"-1,-33 33-15,33-33 16,-33 0-16,-1 0 15,34 0 1,-33 0 0,33 0-16,-33 33 15,33 0 16,-33 1-15,33-1-16,0 0 16,0 33-16,0-33 15,33 0 1,0-33-1,-33 0 1,33-33-16,-33 33 16,34-33-16,-34 33 15,33 0-15,-33 0 16,33 0-16,-33 0 15,33 33 1,-33 0-16,33 0 16,-33 33-1,0-33 1,-33 0-1,33 0-15,-33 0 16,33 1-16,-33-34 16,33 33-16,-33-33 15,33-67 16,-34 34-31</inkml:trace>
  <inkml:trace contextRef="#ctx0" brushRef="#br0" timeOffset="9784.5765">10517 10914 0,'0'33'15,"0"33"-15,-33-33 16,33 34-16,0-34 16,-33 33-16,66 0 15,-33-66 1,33 33-16,0-66 15,0 33-15,-33-33 16,33 0-16,0-33 16,1 33-1,-34-1-15,33 1 16,-33 0-1,-33 0-15,33 0 16,-34 33 0,1 0-16,0 0 15,0 33-15,0-33 16,33 33-16</inkml:trace>
  <inkml:trace contextRef="#ctx0" brushRef="#br0" timeOffset="19877.5656">11344 18587 0,'33'33'31,"-33"0"-31,33 0 16,-33 33-16,33-33 15,0 0 1,0 1-16,-33-1 16,33 0-1,-33-33 1,34 0-1</inkml:trace>
  <inkml:trace contextRef="#ctx0" brushRef="#br0" timeOffset="20454.7878">11609 18455 0,'0'0'15,"-33"0"1,33-33-1,-34 66 17,1-33-17,33 33 1,0 33-1,33 0 1,-33-33 0,34-33-16,-1 0 15,-33 0-15,33-66 31,-33 0-15,0 33 0,0-33-1,-33 66 1,66 66 31,-33-33-47,33 0 15,-33 0-15,33 0 16,-33 33-16,33-66 16,-33 33-1,33-33 1,-33-33-1</inkml:trace>
  <inkml:trace contextRef="#ctx0" brushRef="#br0" timeOffset="20798.001">11774 18289 0,'0'66'16,"0"-32"-1,0 32-15,33-33 16,0 0-16,0-33 16,0 0-16,0 0 15,0 0 1,-33-33-16,0 0 15,33 0-15,-33 0 16,0-34 0,-33 34-16,33 33 15,-33-33 1,0 33-16,0 0 15,0 0-15,33 33 16,0-33 0</inkml:trace>
  <inkml:trace contextRef="#ctx0" brushRef="#br0" timeOffset="21125.6136">12039 18289 0,'33'33'0,"0"0"16,0 1-16,0-34 15,-33 0-15,33-34 16,0 34-16,-33-33 15,0 0 1,33-33-16,-33 33 16,-33 0-1,33 0-15,-33 33 16,0 0-16,0 0 15,0 33 1,33-33-16,0 0 31</inkml:trace>
  <inkml:trace contextRef="#ctx0" brushRef="#br0" timeOffset="22014.8478">13659 18620 0,'0'66'31,"33"-33"-31,-33 0 16,33 0-16,-33 0 16,33 1-16,-33-1 15,33-33 1,-33 33-16,33-33 15,-33 0-15</inkml:trace>
  <inkml:trace contextRef="#ctx0" brushRef="#br0" timeOffset="22623.2712">13924 18521 0,'0'-33'0,"-33"33"16,0 0-1,33-33-15,-34 33 16,1 0-16,33 0 16,-33 33-1,33 33 1,0-33-1,33 0-15,-33 33 16,33-33 0,1 0-16,-34-33 15,33 0-15,-33-33 16,33 33-16,-33-66 15,0 33-15,0 0 16,0 0 0,0-33-16,0 33 15,-33 0-15,33 0 16,0 66 31,0 0-47,33 33 15,0-33-15,-33 33 16,33 0-16,0-33 15,0 0 1,-33 0-16,33-33 16,0 0-16,-33 0 15,33-33 1</inkml:trace>
  <inkml:trace contextRef="#ctx0" brushRef="#br0" timeOffset="23356.4994">14155 18124 0,'33'0'15,"0"0"-15,-33 33 16,33-33-16,-33 33 16,34 33-16,-34-33 15,0 33 1,33-32-16,-33 32 15,0-33-15,0 0 16,0-33 31,33-33-32,0 33-15,-33-33 16,33 0-16,-33 33 16,33 0-16,-33-33 15,33 33-15,0 0 16,-33 0-1,33 0-15,0-34 16,-33 34-16,33-66 16,-33 33-1,0 0-15,0-33 31,0 33-31,0 0 16,-33 0-16,33 0 16,-33 33-1,66 66 16,-33-33-31,33 33 16,-33-33-16,33 0 16,0-33-16,0 0 15,-33-33 1,34 0-16,-1 0 15,-33 0-15,33-33 16,-66 33 0,0 33-1,-1 0 1,1 0-16,33 0 15,-33 66 1</inkml:trace>
  <inkml:trace contextRef="#ctx0" brushRef="#br0" timeOffset="24013.7248">15908 18554 0,'0'33'32,"0"33"-32,33-33 15,0 0-15,0 0 16,-33 0-1,33 0-15,0 1 16,-33-34-16,34 0 16,-34 33-1,33-66 1</inkml:trace>
  <inkml:trace contextRef="#ctx0" brushRef="#br0" timeOffset="24590.947">16272 18521 0,'0'-33'16,"-33"33"0,33-33-16,-33 33 15,0 0-15,33 0 16,0 0-16,-33 0 31,0 33-15,66 33-1,-33-33-15,33 33 16,-33-33-16,33 0 15,0-33 1,-33 0-16,33 0 16,-33-66-1,0 33-15,0 0 16,0 0-1,0-33 1,0 33-16,33 66 62,-33 33-62,33-33 16,0 33-16,0-33 16,-33 33-16,33-66 15,0 33 1,-33-33-16,33-33 15,-33 0 1</inkml:trace>
  <inkml:trace contextRef="#ctx0" brushRef="#br0" timeOffset="24949.7608">16437 18355 0,'33'67'0,"-33"-34"15,0 0 1,33 0-16,-33 0 16,33-33-16,-33 0 15,34 0 1,-1-33-1,-33-33 1,33 33 15,-33 0-15,33-1-16,-33 34 15,33 0-15,-33 0 16,33 0-16,-33 0 16,33 0-1,-33-33 1</inkml:trace>
  <inkml:trace contextRef="#ctx0" brushRef="#br0" timeOffset="25183.7698">16702 18124 0,'33'66'32,"-33"-33"-32,33 33 15,-33-33-15,0 0 16,33 34-16,0-34 15,-33 0 1,33 0-16,-33-33 16,33 33-1,-33-66 1</inkml:trace>
  <inkml:trace contextRef="#ctx0" brushRef="#br0" timeOffset="25542.5836">16900 18091 0,'0'66'16,"33"-33"-1,-33 33-15,33 0 16,0-33-16,-33 1 15,34-34 1,-1 0-16,0 0 16,-33 0-1,33-34-15,-33 1 16,33-33-16,-33 33 15,33 0-15,-33-33 16,-33 33 0,33 33-16,-33-33 15,0 33-15,33 0 16,-33 0-16,0 0 15,33 33-15,0 0 16,0-33 0</inkml:trace>
  <inkml:trace contextRef="#ctx0" brushRef="#br0" timeOffset="27414.6556">18422 18521 0,'0'66'47,"33"-33"-47,-33 33 16,33-33-16,-33 0 15,33 0 1,-33 34-16,33-34 15,-33-33-15,33 0 16,-33 0-16,33 0 16,-33-33-16</inkml:trace>
  <inkml:trace contextRef="#ctx0" brushRef="#br0" timeOffset="28038.6796">18785 18422 0,'-33'0'16,"33"-33"-16,-33 33 15,33-34 1,-33 34-16,33 0 16,-33 0-1,33 0 1,-33 67-1,33-1 1,0-33-16,33 0 16,-33 0-16,33 0 15,-33 0-15,0-33 16,33 0-1,-33 0-15,33-33 16,-33-33 0,0 0 15,0 33-31,0-33 31,33 132 31,-33-33-62,0 0 16,33 0-16,1 33 16,-34-33-1,33 0-15,0 0 16,-33-33-16,0 33 15,33-66 17,-33 33-32</inkml:trace>
  <inkml:trace contextRef="#ctx0" brushRef="#br0" timeOffset="28522.2982">18951 18223 0,'33'66'16,"-33"-33"-16,0 0 15,33 34-15,-33-1 16,33-33-16,0-33 15,0 33 1,0-33-16,0 0 16,0 0-1,0-33-15,-33 33 16,34-33-16,-1 0 15,-33 0-15,0 0 16,33-1-16,-33-32 31,-33 0-15,0 66-16,33-33 15,-34 33-15,34 33 16,0-33 0,-33 66-1,33-33-15,0 34 16,33-1-16,-33-33 15,34 0 1,-34 0 0,33-33-16,0 0 15</inkml:trace>
  <inkml:trace contextRef="#ctx0" brushRef="#br0" timeOffset="28881.112">19480 18058 0,'0'66'0,"0"-33"16,0 33-16,33-33 15,-33 33-15,33-33 16,0-33-16,-33 0 15,33 0 1,0-33-16,0 33 16,-33-33-16,33-33 15,-33 0-15,34 33 16,-34 0-16,0-33 31,-34 66-31,1-33 16,33 33-16,-33 0 15,0 0-15,0 33 16,33 0-16,-33 0 31,33 0-31</inkml:trace>
  <inkml:trace contextRef="#ctx0" brushRef="#br0" timeOffset="30113.5594">21134 18455 0,'33'66'0,"0"-33"16,-33 33 0,33-33-16,0 33 15,0-33-15,0 0 16,-33 0-16,33 1 15,-33-34 1,33 33-16,-33-33 16,33-33-1,-33-34 1,0 34-16,0-33 15,0 0 1,0 33-16,33-33 16,-33 33-16,33 0 15,0 0-15,1-34 16,-34 67-16,33-66 31,-66 33 0,33 33-31,-34 0 16,1 0-1,0 0 1,33 0-16,-33 0 16,0 0-16,33 0 15,-33 33-15,33 33 31,0 1-31,33-1 16,-33-33-16,33 0 16,0-33-16,-33 0 15,33-33 1,0 33-16,-33-33 15,34 0-15,-34 0 16,33-34-16,-33 34 16,0 0-16,0 0 31,0 66 16,0 0-32,33 0-15,-33 34 16,33-1-16,-33-33 15,33 33 1,0-33-16,-33 0 16,33 0-1,-33 0 1,33-33-16,-33-66 15</inkml:trace>
  <inkml:trace contextRef="#ctx0" brushRef="#br0" timeOffset="30831.187">22093 18157 0,'0'-33'31,"-33"33"-31,0-33 16,33 33-16,-34-33 15,1 33 1,0 0 0,0 33-16,0-33 15,33 33-15,-33 0 16,33 0-16,0 33 15,0-33-15,0 0 16,33 0 0,-33-33-16,33 0 15,0 0-15,0-33 16,0 33-16,-33-33 15,34 0 1,-1 0-16,-33 0 16,-33 33 15,33 0-16,-34 66 1,34-33 0,34 33-16,-34 1 15,0-1-15,33-33 16,-33 0-16,33 0 15,0-33 1,0 0-16,0-33 16,0 0-1,-33 33-15,33-66 16,-33 33-16,0 0 15,0-34 1,0 67 0,-33-33-16,-33 0 15,33 33-15,33 0 16,-33 33-16,33 0 31</inkml:trace>
  <inkml:trace contextRef="#ctx0" brushRef="#br0" timeOffset="31205.6014">22324 18058 0,'0'66'31,"0"0"-31,0 0 16,0-33-16,33 0 15,0 34 1,0-67-16,34 0 15,-34 0-15,0-34 16,0 34-16,0-66 16,-33 33-16,33 0 15,-33 0 1,0-33-16,-33 33 15,0 33-15,0-33 16,0 33-16,0 0 16,0 0-1,-1 0-15,1 33 16,33-33-1,0-33-15</inkml:trace>
  <inkml:trace contextRef="#ctx0" brushRef="#br0" timeOffset="35448.9646">12204 15677 0,'0'0'0,"-33"0"15,33 0 1,0 66 15,33-33-15,-33-33-1,33 0 1,-33-33 0,33 0-1,-33-34 16,-33 67-15,33 0-16,-33-33 16,33 33-16,-33 0 15,33 33 1,0 1 15,0 32-15,0-33-1,33-33 1,-33 0-16,33 0 15,-33 0-15,33-66 16,-33 33 0,-33-1 15,33 1-16,-33 66 1,33-33 0,-33 34 15,66 32-16,-33-33 1,33-33-16,-33 0 16,0-33-16,33 0 31,-33 0-16,0-1 1,0 1 0,-33 33-1,33-33 1,0 33-16,-33 0 15,33 33-15,-33 0 16,33 34 0,0-34 15,33-33-16,-33 0 1,33 0-16,-33-33 16,33-34 15,-66 34 0,33 33-31,-33 0 16,33 33 15,0 1-16,0-1 1,0-33 0,33 0-1,-33 0 32,0 0-31</inkml:trace>
  <inkml:trace contextRef="#ctx0" brushRef="#br0" timeOffset="38927.8984">14618 14486 0,'0'0'15,"-33"0"1,33 33-1,0 33 17,0-33-17,0-33 1,33-33-1,-33 0 1,33 0 0,-33 0 15,-33 0-16,0 33 17,33 33-17,0 0 1,0 33-1,33-66 1,-33 0 0,33-33-1,-33 0 16,33 0-15,-66 0 0,33 0-16,-33 33 15,33 0 1,-33 33 15,33 33-15,0 0-1,33-66 1,-33 0-1,33 0 1,-33-33 31,0 0-32</inkml:trace>
  <inkml:trace contextRef="#ctx0" brushRef="#br0" timeOffset="42547.2376">16900 13725 0,'0'0'15,"-33"0"1,33 0-1,-33 33 17,66 33-17,-33-32 1,33-34-1,-33-67 17,0 34-17,0 0 1,0 0-1,-33 33-15,33 0 32,-33 33-17,66 33 1,-33 1 15,33-67-15,-33-34-1,33 1 1,-33 0 15,0-33-15,-33 66-1,33 0-15,-33 0 16,33 33 15,0 0-31,0 33 16,0-32-16,33-1 15,-33-33 1,33 0-16,-33 0 15,33-33 1,-33-1 0,0-32-1,0 33 1,-33 33-1,0 0 17,33 33-32</inkml:trace>
  <inkml:trace contextRef="#ctx0" brushRef="#br0" timeOffset="45682.9582">19513 12700 0,'-33'-33'0,"33"33"16,-33 33 0,33-33-16,-33 0 15,33 66 16,33-66-15,0 0 0,-33 0-1,33-33 1,-33-33-1,0 0 1,0 33 0,-33 33 15,33 0-16,-33 66 1,33-33-16,0 0 16,33 0-1,-33-33 1,33 0-1,-33 0 1,33-66 0,-33 33-1,0-33 1,-33 66-1,33-33 1,-33 66 0,33 33-1,0-33 1,0 0-16,0 33 15,33-66 1,-33 0-16,33 0 16,-33 0-1,33-66 1,-33 33-1,0-33 1,-33 33-16,33 33 16,-33 0-1,33 0-15,-33 33 16,33 0-16,-33 0 15,33 0 1,0 33 0,0-33-1</inkml:trace>
  <inkml:trace contextRef="#ctx0" brushRef="#br0" timeOffset="49226.2946">22556 11642 0,'0'-33'15,"-33"33"1,0 0-1,33 0 1,0 66 0,0-33-1,0 0 1,33-66 15,-33 0-15,33-33-1,-33 33 1,-33-1-1,33 1 1,-33 33-16,33 0 31,-33 33-15,33 34-1,0-34 1,33 0 0,-33-33-1,33-33 1,-33 0-1,0 0 17,-33-1-17,33 34-15,-33 0 16,33 34 15,0 32-15,0-33-1,33 0 1,0-33-1,0 0-15</inkml:trace>
  <inkml:trace contextRef="#ctx0" brushRef="#br0" timeOffset="52101.2064">12237 15643 0,'-33'0'15,"66"-33"94,0 33-93,-33 0 0,33 0-16,-33-33 15,33 33-15,-33 0 16,33-33-16,0 33 15,0-33-15,0 33 16,1-33-16,-1 0 16,0 33-1,0-33-15,0 33 16,0-33-16,0 33 15,0-33-15,33 0 16,-33 0 0,0 0-16,34 0 15,-34 33-15,0-34 16,0 34-16,33-33 15,-33 0 1,33 0 0,-33 33-16,0-33 15,0 0-15,33 33 16,-32-33-16,-1 33 15,33-33-15,-33 33 16,0-33 0,33 33-16,-33-33 15,0 33-15,33-33 16,-33 33-16,0-33 15,1 33-15,-1-33 16,0 33 0,0-33-16,0 33 15,0-34-15,0 34 16,33 0-16,-33-33 15,0 33-15,-33 0 16,33-33 0,0 33-16,1 0 15,-1-33-15,0 33 16,-33 0-16,33-33 15,0 33 1,-33 0 0,33 0-16,0-33 15,-33 33-15,33 0 16,-33 0-16,33-33 15,-33 33-15,33 0 16,-33 0 0,33 0-1,0 0 1,-33-33 15,33 33-15,-33 0 46,33 0 16,-33 0-62,34 0-16,-34 0 15,33-33 1,-33 33-16,33 0 15,0 0-15,0-33 16,-33 33-16,33 0 16,0 0-1,0-33-15,0 33 0,0 0 16,0 0-16,33-33 15,-33 33 1,1 0-16,-1 0 16,0-33-1,0 33-15,33 0 16,-33 0-16,0 0 16,0 0-16,0 0 15,33 0 1,-33-33-16,0 33 15,1 0-15,-1 0 16,33 0-16,-33-34 16,33 34-1,-33 0-15,0-33 16,0 33-16,33 0 15,-33-33-15,1 33 16,-1 0-16,0-33 16,0 33-1,33-33-15,-33 33 16,0 0-16,0-33 15,0 33-15,0 0 16,0-33 0,0 33-16,0-33 15,1 33 1,-1 0-16,0-33 15,0 33-15,-33 0 16,33-33 0,0 33-16,-33 0 15,33-33-15,0 33 16,-33 0-16,33-33 15,0 33 1,-33-33-16,33 33 16,0 0-16,-33 0 15,33-34-15,-33 34 16,0 0-16,33 0 15,-33 0 1,34 0 0,-34-33-1,0 33 32</inkml:trace>
  <inkml:trace contextRef="#ctx0" brushRef="#br0" timeOffset="53130.846">16966 13791 0,'0'0'31,"0"0"32,33 0-63,-33 0 15,34-33-15,-34 33 16,33 0-16,0-33 16,0 33-16,-33 0 31,33-33-31,33 33 15,-33-33-15,0 33 16,0 0-16,0-33 16,0 33-1,34-33-15,-34 33 16,0-33-16,33 33 15,-33-33-15,0 33 16,33-33-16,-33 33 16,33-33-1,-33 0-15,0 33 16,1 0-16,32-33 15,-33 33-15,0-34 16,0 1 0,33 33-16,-33-33 15,0 33-15,33-33 16,-33 0-16,0 33 15,1-33-15,32 0 16,-33 33 0,0-33-16,0 33 15,0-33 1,0 33-16,0-33 15,0 0-15,33 33 16,-33-33-16,0 33 16,1-33-1,-34 33-15,33-33 16,0 33-16,0 0 15,0-34-15,0 34 16,0-33 0,0 33-16,0-33 15,0 33-15,-33 0 16,33-33-16,0 33 15,0 0 1,1-33-16,-34 33 16,33 0-16,-33 0 15,33-33-15,-33 33 16,33 0-1,-33 0 1,33 0-16,-33 0 16,33-33-16,-33 33 15,33 0 1,-33 0-1,33 0 1,-33 0 0</inkml:trace>
  <inkml:trace contextRef="#ctx0" brushRef="#br0" timeOffset="54254.0892">19480 12667 0,'33'-33'62,"-33"33"-46,33-33-16,0 33 15,-33-33-15,33 33 16,0-33-16,0 33 16,34-33-16,-34 33 15,0-34 1,0 34-16,0-33 15,33 33-15,0-33 16,-33 33-16,0-33 16,33 0-1,1 33-15,-34-33 16,33 33-16,-33-33 15,33 33-15,0-33 16,-33 33-16,33-33 16,1 33-1,-1-33 1,0 33-16,-33-33 15,33 33-15,0-33 16,0 0-16,-33 33 16,34-33-1,-1 33-15,0-34 16,-33 34-16,33-33 15,-33 0-15,33 33 16,0-33-16,-33 33 16,34-33-1,-34 33-15,33-33 16,-33 33-16,0-33 15,0 33-15,0 0 16,0-33 0,0 33-16,33 0 15,-33 0-15,1-33 16,-1 33-16,0 0 15,0-33-15,0 33 16,0 0 0,0 0-16,0 0 15,-33-33 1,33 33-16,0 0 15,0 0-15,-33 0 16,33 0 0,-33 0-16,33 0 15,-33 0-15,34 0 16,-34-33-1,33 33 1,0 0 0,-33 0-1,33 0 1,0 0-1,-33 0 17,0-33-1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64484-EEE1-40D0-8A31-994D680A8A0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38C1-4243-4F66-9593-018489FBA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6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1104-5BF0-4BCB-8C1A-A923328E8F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1104-5BF0-4BCB-8C1A-A923328E8F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40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1104-5BF0-4BCB-8C1A-A923328E8F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7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9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9937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4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38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8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1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4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6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4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8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6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8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3359B-5DC6-4813-BA2F-0A8CCB5119F5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9FF1-B64B-4DFC-8F65-E6763099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89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Defined by Tables and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</a:p>
          <a:p>
            <a:r>
              <a:rPr lang="en-US" dirty="0" smtClean="0"/>
              <a:t>Section 8.6</a:t>
            </a:r>
          </a:p>
        </p:txBody>
      </p:sp>
    </p:spTree>
    <p:extLst>
      <p:ext uri="{BB962C8B-B14F-4D97-AF65-F5344CB8AC3E}">
        <p14:creationId xmlns:p14="http://schemas.microsoft.com/office/powerpoint/2010/main" val="4417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0349032"/>
              </p:ext>
            </p:extLst>
          </p:nvPr>
        </p:nvGraphicFramePr>
        <p:xfrm>
          <a:off x="680321" y="3174642"/>
          <a:ext cx="38100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Height (feet)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Douglas Fir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Juniper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5986" y="207671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Draw a bar graph for the function in the table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5500800" y="2583720"/>
              <a:ext cx="4727160" cy="3727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91440" y="2574360"/>
                <a:ext cx="4745880" cy="374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664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   Draw a broken-line graph for the function in the table below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53245"/>
              </p:ext>
            </p:extLst>
          </p:nvPr>
        </p:nvGraphicFramePr>
        <p:xfrm>
          <a:off x="2294587" y="2987899"/>
          <a:ext cx="69342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163"/>
                <a:gridCol w="1011238"/>
                <a:gridCol w="1155700"/>
                <a:gridCol w="1155700"/>
                <a:gridCol w="1155700"/>
                <a:gridCol w="1155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488400" y="3905280"/>
              <a:ext cx="5048640" cy="2905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9040" y="3895920"/>
                <a:ext cx="5067360" cy="292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27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9272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understand what a function is and will also define a function by using tables and graphs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91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Function</a:t>
            </a:r>
          </a:p>
          <a:p>
            <a:pPr marL="0" indent="0">
              <a:buNone/>
            </a:pPr>
            <a:r>
              <a:rPr lang="en-US" sz="2800" dirty="0" smtClean="0"/>
              <a:t>Domain</a:t>
            </a:r>
          </a:p>
          <a:p>
            <a:pPr marL="0" indent="0">
              <a:buNone/>
            </a:pPr>
            <a:r>
              <a:rPr lang="en-US" sz="2800" dirty="0" smtClean="0"/>
              <a:t>Range</a:t>
            </a:r>
          </a:p>
          <a:p>
            <a:pPr marL="0" indent="0">
              <a:buNone/>
            </a:pPr>
            <a:r>
              <a:rPr lang="en-US" sz="2800" dirty="0" smtClean="0"/>
              <a:t>Bar graph</a:t>
            </a:r>
          </a:p>
          <a:p>
            <a:pPr marL="0" indent="0">
              <a:buNone/>
            </a:pPr>
            <a:r>
              <a:rPr lang="en-US" sz="2800" dirty="0" smtClean="0"/>
              <a:t>Broken-line graph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384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b="1" dirty="0" smtClean="0"/>
              <a:t>function</a:t>
            </a:r>
            <a:r>
              <a:rPr lang="en-US" sz="2800" dirty="0" smtClean="0"/>
              <a:t> is a correspondence between two sets, the </a:t>
            </a:r>
            <a:r>
              <a:rPr lang="en-US" sz="2800" b="1" dirty="0" smtClean="0"/>
              <a:t>domain (x)</a:t>
            </a:r>
            <a:r>
              <a:rPr lang="en-US" sz="2800" dirty="0" smtClean="0"/>
              <a:t> and the </a:t>
            </a:r>
            <a:r>
              <a:rPr lang="en-US" sz="2800" b="1" dirty="0" smtClean="0"/>
              <a:t>range (y)</a:t>
            </a:r>
            <a:r>
              <a:rPr lang="en-US" sz="2800" dirty="0" smtClean="0"/>
              <a:t>, that assign to each member of the domain exactly one member of the range.  Each member of the range must be assigned to at least one member of the domain.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572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can represent a function as either a table or as a set of ordered pairs.  In this lesson you will deal with functions set up both ways.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46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0321" y="2156569"/>
            <a:ext cx="9613861" cy="4231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The birthday function matches each person with his or her birthday.  Some of these pairings are shown.  Write each ordered pair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George Washington			</a:t>
            </a:r>
            <a:r>
              <a:rPr lang="en-US" sz="2800" dirty="0" smtClean="0"/>
              <a:t>February </a:t>
            </a:r>
            <a:r>
              <a:rPr lang="en-US" sz="2800" dirty="0"/>
              <a:t>22</a:t>
            </a:r>
          </a:p>
          <a:p>
            <a:pPr>
              <a:buNone/>
            </a:pPr>
            <a:r>
              <a:rPr lang="en-US" sz="2800" dirty="0"/>
              <a:t>Marie Curie					November 7</a:t>
            </a:r>
          </a:p>
          <a:p>
            <a:pPr>
              <a:buNone/>
            </a:pPr>
            <a:r>
              <a:rPr lang="en-US" sz="2800" dirty="0"/>
              <a:t>Charles Darwin				February 12</a:t>
            </a:r>
          </a:p>
          <a:p>
            <a:pPr>
              <a:buNone/>
            </a:pPr>
            <a:r>
              <a:rPr lang="en-US" sz="2800" dirty="0"/>
              <a:t>Abraham Lincoln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0" y="4235729"/>
            <a:ext cx="2438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19400" y="4712722"/>
            <a:ext cx="3276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76600" y="5311031"/>
            <a:ext cx="2971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505200" y="5334000"/>
            <a:ext cx="2743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8512920" y="3512520"/>
              <a:ext cx="3084120" cy="3191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03560" y="3503160"/>
                <a:ext cx="3102840" cy="320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7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information in the tables that represent functions can be used to draw bar graphs and broken-line graphs.  These graphs will help you understand the information better and also help you estimate future information.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Bar graph – uses bars to represent amounts</a:t>
            </a:r>
          </a:p>
          <a:p>
            <a:pPr marL="0" indent="0">
              <a:buNone/>
            </a:pPr>
            <a:r>
              <a:rPr lang="en-US" sz="2800" dirty="0" smtClean="0"/>
              <a:t>Broken-line graph – plot points and connect with a 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69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 a table, the domain of the function is the set of first coordinates, the range of the function is the set of second coordinates.  Domain goes on the bottom of a graph, range goes up the side of a graph.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71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deciding if a bar graph or a broken-line graph should be used to represent the information you should keep these facts in mind.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-it is easier to compare information such as heights in a bar graph</a:t>
            </a:r>
          </a:p>
          <a:p>
            <a:pPr marL="0" indent="0">
              <a:buNone/>
            </a:pPr>
            <a:r>
              <a:rPr lang="en-US" sz="2800" dirty="0" smtClean="0"/>
              <a:t>-it is easier to compare measurements that vary over time (function of time) in a broken-line graph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7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</TotalTime>
  <Words>367</Words>
  <Application>Microsoft Office PowerPoint</Application>
  <PresentationFormat>Widescreen</PresentationFormat>
  <Paragraphs>69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Functions Defined by Tables and Graphs</vt:lpstr>
      <vt:lpstr>Objective</vt:lpstr>
      <vt:lpstr>Vocabulary</vt:lpstr>
      <vt:lpstr>Concept</vt:lpstr>
      <vt:lpstr>Concept</vt:lpstr>
      <vt:lpstr>Example</vt:lpstr>
      <vt:lpstr>Concept</vt:lpstr>
      <vt:lpstr>Concept</vt:lpstr>
      <vt:lpstr>Concept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Defined by Tables and Graphs</dc:title>
  <dc:creator>Shannon Hames</dc:creator>
  <cp:lastModifiedBy>Shannon Hames</cp:lastModifiedBy>
  <cp:revision>3</cp:revision>
  <dcterms:created xsi:type="dcterms:W3CDTF">2015-07-02T15:45:05Z</dcterms:created>
  <dcterms:modified xsi:type="dcterms:W3CDTF">2015-09-10T13:41:22Z</dcterms:modified>
</cp:coreProperties>
</file>