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0T13:31:45.259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11741 8566 0,'-33'0'15,"33"33"1,-33 33-16,33-33 15,-33 33-15,33 34 16,0-1 0,0 0-16,33 0 15,-33 0 1,33-32-16,0-1 15,0-33-15,0 33 16,0-66 0,33 33-16,-33-33 15,0-33-15,0 33 16,1-33-16,-1-33 15,0 0 1,-33-1-16,33 1 16,0 0-16,-33 0 15,33 0-15,-33 33 16,0-33-16,0 33 15,0-1 1,-33 101 15,33-1-15,0 0-1,33 33-15,-33 0 16,0 34-16,0-1 16,0 0-16,33 34 15,-33-34 1,33 0-1,-33 0-15,0-32 16,-33 32-16,33-33 16,-66-33-1,33 34-15,-33-67 16,-1 0-16,1 0 15,0-33-15,0 0 16,0-33-16,33-33 16,0-1-1,0-32-15,33 0 16</inkml:trace>
  <inkml:trace contextRef="#ctx0" brushRef="#br0" timeOffset="327.6021">12568 9194 0,'33'0'0,"33"-33"16,0 33-16,0 0 16,0 0-16,1 0 15,-1 0-15,0 0 16,0 0-1</inkml:trace>
  <inkml:trace contextRef="#ctx0" brushRef="#br0" timeOffset="546.0035">12700 9558 0,'33'0'0,"0"0"16,0 0-16,33-33 16,1 33-16,-1-33 15,0 0-15,33 33 16</inkml:trace>
  <inkml:trace contextRef="#ctx0" brushRef="#br0" timeOffset="1248.008">13858 8764 0,'33'-33'15,"0"0"-15,33 0 16,-33 33-16,33 0 16,0 0-16,0 33 15,1 0 1,-34 33-16,0 1 15,-33-1-15,0 33 16,-33 0-16,0 0 16,-1 1-16,1-1 31,-33-33-31,0 0 15,33 0-15,0-33 16,0 0-16,66-33 47,0 0-47,33 0 15,0-33-15,0 33 16,34 0 0,-1 0-16,0 0 15,0 0-15,1 0 16</inkml:trace>
  <inkml:trace contextRef="#ctx0" brushRef="#br0" timeOffset="1544.4099">15677 9029 0,'-67'66'16,"34"0"-16,0-33 16,-33 66-16,0-32 15,0 32-15,33-33 16,-33 0-1,33 33-15,-1-32 16,34-34-16,-33 0 16,33-33-1</inkml:trace>
  <inkml:trace contextRef="#ctx0" brushRef="#br0" timeOffset="1809.6116">15247 8963 0,'33'33'16,"0"0"-16,0 33 15,0 0-15,0 33 16,0-32-16,33-1 16,-33 0-16,33 0 15,-33 0 1,34 0-16,-1-33 15,0 0-15</inkml:trace>
  <inkml:trace contextRef="#ctx0" brushRef="#br0" timeOffset="2090.4134">16900 9095 0,'0'66'0,"-33"0"15,33 0 1,-33 1-16,0-1 15,33 33-15,-33 0 16,33-33 0,0 1-16,0-1 15,0-33-15</inkml:trace>
  <inkml:trace contextRef="#ctx0" brushRef="#br0" timeOffset="2340.015">16437 9426 0,'33'-33'16,"0"33"-16,34 0 15,-1 0-15,0 0 16,0 0-16,33 0 16,0 33-16,-32-33 31,32 0-31</inkml:trace>
  <inkml:trace contextRef="#ctx0" brushRef="#br0" timeOffset="2901.6186">17595 8963 0,'66'-33'16,"0"33"-16,33 0 15,-33 0-15,1 33 16,-1 0-16,0 0 16,0 33-16,-66 0 15,0 0 1,0-33-16,-33 0 15,-33 1-15,33-1 16,-33 0-16,33 0 16,-34-33-16,1 33 31,33-33-31,33 0 15,0-33 1,66 33 0,0 0-16,-32 0 15,65 0 1,-33 33-16,33 0 15,-33 0-15,0 33 16,-33 0-16,1-33 16,-34 34-1,-34-1-15,34-33 16,-66 33-16,0-33 15,0 0-15,0 0 16,0 0-16,-33 0 16,32-33-1,1 0-15,33-33 16,-33 33-16,33-33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0T13:32:20.03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11146 8202 0,'33'0'15,"-33"33"1,0 33 0,33 0-16,-33 1 15,0-1 1,0 0-16,33 0 15,-33 0-15,0 0 16,0-33-16,0-132 62,0 33-62,0-33 16,-33 0-16,33-1 16,33 34-1,0 0-15,33 0 16,-33 33-16,33 33 15,-33 0 1,0 0 0,0 33-16,1 33 15,-1 0-15,0 0 16,0 34-16,-33-34 15,0 0-15,0 0 16,0 0 0,-33-33-16,33 0 15,0-99 16,0 0-15,0-33-16,33 33 16,0-34-16,0 34 15,0 33-15,33 0 16,0 0-1,0 0-15,1 66 16,-34-33-16,0 33 16,0 33-16,33 34 15,-66-34 1,33 33-16,-33-33 15,33 0 1,-33 0-16,0-33 16,33 0-16,-33-33 31,0 0-31</inkml:trace>
  <inkml:trace contextRef="#ctx0" brushRef="#br0" timeOffset="218.4014">12535 8401 0,'33'0'16,"0"0"-16,-33 0 15,33 0-15,0 0 16,33 33-16,-33-33 15,0 0-15,33 0 16,-33 0 0,1 33-16,32-33 15</inkml:trace>
  <inkml:trace contextRef="#ctx0" brushRef="#br0" timeOffset="452.4029">12766 8665 0,'33'0'15,"-33"0"1,66 0-16,-33 0 15,34 0-15,-34 0 16,33-33 0,0 33-16,0 0 15,0 0-15</inkml:trace>
  <inkml:trace contextRef="#ctx0" brushRef="#br0" timeOffset="811.2052">13858 8467 0,'0'0'15,"33"0"1,0 0-16,33 0 16,-33 0-16,33-33 15,0 33 1,0 0-16,1-33 15,-1 33-15,0-34 16</inkml:trace>
  <inkml:trace contextRef="#ctx0" brushRef="#br0" timeOffset="1138.8073">14651 8169 0,'0'33'16,"0"0"-16,0 33 15,0-33-15,-33 34 16,33-1-16,0-33 16,0 0-1,-33 0 1,66 0-16,-33-33 15,33 0-15,0 0 16,0 0-16,34 0 16,-34-33-1,33 33-15,-33 0 16,33 0-16,-33 0 15,33 0-15,-33 0 16,0-33 0,0 33-16</inkml:trace>
  <inkml:trace contextRef="#ctx0" brushRef="#br0" timeOffset="1404.009">15247 8103 0,'0'66'16,"0"0"-16,-33 0 15,33 34-15,0-34 16,0 33-16,0-33 15,0 33 1,0-33-16,0 1 16,0-1-16,0-33 15,33 0-15,-33 0 16,33 0-16</inkml:trace>
  <inkml:trace contextRef="#ctx0" brushRef="#br0" timeOffset="2277.6146">18686 7805 0,'-33'0'16,"0"0"-16,0 33 16,0 0-16,0 0 15,-33 1-15,33-1 16,-34 0-1,1 33 1,0 0-16,33 33 16,-33-33-16,0 34 15,33-1-15,0 33 16,0-33-1,33 34-15,0-34 16,0 0-16,33 0 16,0-33-16,33 0 15,0-32-15,33-34 16,-33 0-1,1 0-15</inkml:trace>
  <inkml:trace contextRef="#ctx0" brushRef="#br0" timeOffset="3806.4244">18918 8301 0,'66'-66'15,"-33"33"1,33 33-16,-33-33 16,33 33-16,0 0 15,1 0 1,-1 0-16,0 33 15,-33 0-15,-33 0 16,33 0-16,-66 0 16,33 0-16,0 34 15,-33-34 1,-33 0-16,33 0 15,-33 0-15,32-33 16,1 33-16,0-33 16,33 0-16,0 0 31,33-33-16,0 33-15,34 0 16,-34 0-16,33 33 16,-33-33-1,33 33-15,-33 0 16,-33 0-16,33 33 15,-33 0 1,0 1-16,-33-1 16,0 0-1,0 0-15,0-33 16,-33 0-16,33 0 15,-33-33-15,32 0 16,-32 0 0,33 0-16,0-33 15,33 33-15</inkml:trace>
  <inkml:trace contextRef="#ctx0" brushRef="#br0" timeOffset="4040.4259">19910 9062 0,'0'66'0,"0"-33"16,-33 33-16,33 0 15,-33 1 1,33-34-16,0 0 31,0-33-31</inkml:trace>
  <inkml:trace contextRef="#ctx0" brushRef="#br0" timeOffset="4477.2287">20505 8467 0,'0'0'16,"-33"66"-16,0-33 15,0 33-15,0 0 16,0 33-16,33-32 16,-33-1-1,66 0-15,-33 0 16,33-33-16,0 0 15,33-33 1,0 0-16,0 0 16,1-33-1,-34 0-15,33-33 16,-33 33-16,0-66 15,-33 32-15,0 1 16,-33 0-16,0 33 16,0-33-1,0 33-15,-33 0 16,32 0-16,1 33 15,0 0-15,33 0 16</inkml:trace>
  <inkml:trace contextRef="#ctx0" brushRef="#br0" timeOffset="4945.2317">20836 7904 0,'66'34'16,"0"-1"-16,0 0 15,1 33-15,32 0 16,-33 0-16,0 33 16,0 1-1,-33 32-15,0-33 16,0 0-16,-33 0 15,-33 1-15,0 32 16,0-66-16,0 33 16,0-33-1,-33-32-15,33-1 16,0 0-16,0 0 15,33-33 1</inkml:trace>
  <inkml:trace contextRef="#ctx0" brushRef="#br0" timeOffset="7347.6471">10418 10418 0,'-33'-33'0,"33"0"15,-33 0-15,0 0 16,0 33-16,0-33 15,0 33-15,-34 0 16,34 0 0,0 33-1,-66 0-15,66 0 16,-33 33-16,33 0 15,0 0-15,0 33 16,33-32-16,0 32 16,0 0-1,0-33-15,33 0 16,0 1-16,33-1 15,0-33 1,0-33-16,0 33 16,0-33-1,34-33-15,-34 33 16,0-33-16,33-33 15,-66 32-15,33-32 16,-33 0 0,1 0-16,-1 0 15,-33-33-15,-33 32 16,33 1-16,-34-33 15,-32 66 1,33-33-16,0 33 16,-33 33-16,0 0 15,33 0-15,-33 0 16,66 33-1,-33-33-15</inkml:trace>
  <inkml:trace contextRef="#ctx0" brushRef="#br0" timeOffset="7800.05">11013 10683 0,'33'0'16,"0"0"-16,1-34 15,-1 34-15,33 0 16,0 0-16,0 0 15,0 0 1,0 34 0,0-34-16,1 0 15,-34 0-15,0 0 16</inkml:trace>
  <inkml:trace contextRef="#ctx0" brushRef="#br0" timeOffset="8065.2517">11278 10947 0,'33'0'0,"-33"0"16,66 0-16,-33 0 16,33 0-16,0-33 15,1 33-15,-1 0 16,0 0-1</inkml:trace>
  <inkml:trace contextRef="#ctx0" brushRef="#br0" timeOffset="8299.2532">12303 10649 0,'33'0'0,"0"0"16,0 0-16,0 0 15,34 0-15,-1-33 16,0 33-16,0 0 15,0-33 1</inkml:trace>
  <inkml:trace contextRef="#ctx0" brushRef="#br0" timeOffset="8673.6556">13196 10286 0,'0'66'15,"0"-33"-15,0 33 16,-33-33-16,33 33 16,0 0-16,-33 1 15,33-34 1,0 0-16,0 33 15,33-33 1,-33-33 0,33 0-1,0 0-15,33 0 16,-33 0-16,34 0 15,-1 0-15,0 0 16,0 0 0,0-33-16,-33 33 15,33 0-15,-33-33 16,0 33-16</inkml:trace>
  <inkml:trace contextRef="#ctx0" brushRef="#br0" timeOffset="8985.6576">13824 10220 0,'0'66'15,"0"-33"1,0 33-16,-33 0 16,33 0-16,0 33 15,-33 1 1,33-1-16,0 0 15,-33 0-15,33 1 16,0-34-16,0 33 16,0-33-16,0-33 15,0 33 1</inkml:trace>
  <inkml:trace contextRef="#ctx0" brushRef="#br0" timeOffset="9360.06">14850 10087 0,'-33'33'0,"0"0"16,-34 0-16,1 34 15,0-1-15,0 0 16,0 33 0,0 33-16,33-32 15,0-1-15,33 0 16,0 0-16,33 1 15,33-34 1,0 0-16,0-33 16,33 0-1,-33-33-15,34 0 16</inkml:trace>
  <inkml:trace contextRef="#ctx0" brushRef="#br0" timeOffset="9874.8633">15015 10517 0,'33'-33'0,"0"0"16,33 33-16,1 0 15,-1 0-15,0 0 16,-33 33-16,33 0 16,-33 0-1,-33 0-15,0 0 16,-33 0-16,0 1 15,0-34 1,0 33 0,-33-33-16,33 0 15,0 0-15,-1 0 16,34 0-16,0 0 31,34 0-15,32 33-16,-33-33 15,33 0-15,0 33 16,-33 0-16,33 0 15,-33 33 1,0-33-16,0 33 16,-33-33-16,-33 34 15,0-34-15,0 0 16,0 0-16,-33 0 15,33-33 1,0 0-16,0-33 16,33-33-16</inkml:trace>
  <inkml:trace contextRef="#ctx0" brushRef="#br0" timeOffset="10264.8658">15511 10021 0,'66'0'0,"-33"33"15,34 33-15,-1 0 16,0 1-16,0-1 16,33 33-16,-33 0 15,1 33 1,-34-32-16,0-1 15,-33 0-15,0 0 16,0 1-16,-66-1 16,32-33-1,-32 0-15,33 0 16,0-33-16,-33 0 15,33-33-15,33 0 32</inkml:trace>
  <inkml:trace contextRef="#ctx0" brushRef="#br0" timeOffset="10561.2677">16933 10550 0,'0'66'16,"0"-33"-16,0 34 15,0-1-15,0 33 16,-33-33-16,33 33 16,-33 1-1,33-34-15,0 0 16,0 0-16,0-33 15,0 0 1</inkml:trace>
  <inkml:trace contextRef="#ctx0" brushRef="#br0" timeOffset="10779.6691">16603 10848 0,'33'0'15,"0"0"1,33 33-16,0 0 16,33-33-16,-33 33 15,34-33 1,-1 0-16,0 33 15,-33-66-15</inkml:trace>
  <inkml:trace contextRef="#ctx0" brushRef="#br0" timeOffset="11325.6726">17595 10418 0,'0'66'31,"33"-33"-16,-33 66-15,0-32 16,0 32 0,-33 0-16,33-33 15,0 0-15,0 34 16,0-34-16,0-33 15,0 33-15,0-33 32,33-99-1,-33 0-31,0 0 15,33-1 1,0 1-16,0 33 16,0 0-16,33 0 15,-33 33-15,34-33 16,-1 33-16,-33 33 31,33 0-31,0 0 16,-66 0-16,33 33 15,-33-33-15,0 34 16,-33-34-1,0 33-15,0-33 16,-33 0-16,33-33 16,-33 0-16,32 0 15,1 0-15,-33-33 16,33 0-1,-33 0-15</inkml:trace>
  <inkml:trace contextRef="#ctx0" brushRef="#br0" timeOffset="12480.08">10749 12336 0,'-33'0'16,"0"0"-1,-1 33-15,1-33 16,0 66-16,0-33 15,0 34 1,0-1-16,33 33 16,-33-33-16,33 33 15,33 1-15,0-67 16,0 33-1,33-33-15,1-33 16,32 0-16,-33 0 16,0-33-16,33 0 15,-33-33 1,-32 33-16,-1-67 15,0 34-15,-33-33 16,-33 0-16,0 33 16,-1-1-16,1 34 15,0 0 1,-33 0-16,33 33 15,-33 0 1,66 0-16,-33 0 16,66 33-1,0 0 1,0-33-16</inkml:trace>
  <inkml:trace contextRef="#ctx0" brushRef="#br0" timeOffset="12792.082">11576 12601 0,'33'-33'16,"0"33"-1,0 0-15,33 0 16,0 0-16,0 0 31,33 33-31,-32-33 16,32 33-16,-33-33 15,-33 33-15,0-33 16,0 33-16</inkml:trace>
  <inkml:trace contextRef="#ctx0" brushRef="#br0" timeOffset="12994.8833">11873 12865 0,'66'0'0,"-33"0"15,34 0-15,-1 0 16,0-33-16,33 33 15,0 0-15,-33-33 16,34 33 0,-34-33-16</inkml:trace>
  <inkml:trace contextRef="#ctx0" brushRef="#br0" timeOffset="13230.885">13031 12502 0,'33'33'15,"0"-33"-15,0 0 16,33 0-16,0 0 15,0 0-15,1-33 16,-1 33 0,0-34-16,33 1 15</inkml:trace>
  <inkml:trace contextRef="#ctx0" brushRef="#br0" timeOffset="13464.8865">13957 12138 0,'0'99'0,"-33"-66"16,33 33-16,0 33 15,-33 1-15,33-34 16,0 33-16,0 0 15,0-33 1,0 1 0,33-34-16,-33 0 15,33-33-15</inkml:trace>
  <inkml:trace contextRef="#ctx0" brushRef="#br0" timeOffset="13917.2894">14420 12171 0,'66'0'0,"-33"0"16,33 0-16,-33 33 15,33-33-15,-33 66 16,1-33-16,-1 33 16,-33 0-1,0 1-15,0-1 16,-33 0-16,-1 0 15,1-33-15,0 33 16,0-33 0,-33 33-1,33-66-15,0 34 16,33-1-16,0-33 47,33 0-47,33 33 15,-33-33-15,33 0 16,34 0-16,-34 0 15,0 0 1,33 0-16,-33 0 16,0 0-16</inkml:trace>
  <inkml:trace contextRef="#ctx0" brushRef="#br0" timeOffset="14213.6913">15809 12336 0,'0'33'15,"0"33"-15,0 1 16,0-1-16,0 0 16,-33 33-16,33-33 15,0 0 1,0 1-16,0-1 15,0-33 1,0-33-16</inkml:trace>
  <inkml:trace contextRef="#ctx0" brushRef="#br0" timeOffset="14432.0927">15577 12568 0,'33'0'16,"0"33"0,1-33-16,32 0 15,33 33-15,-33-33 16,33 0-1,1 0-15</inkml:trace>
  <inkml:trace contextRef="#ctx0" brushRef="#br0" timeOffset="14993.6963">16503 12303 0,'0'66'16,"0"-33"-1,0 33-15,0 1 16,-33 32-16,33 0 16,0 0-1,-33-33-15,33 1 16,0-34-16,0 33 15,0-33 1,33-99 31,-33 0-47,0 33 15,33-34-15,0 34 16,1-33 0,32 33-16,0 0 15,-33 0-15,33 33 16,0 0-16,0 0 15,0 33-15,-32 0 16,-1 33 0,0-33-16,-33 33 15,0 1-15,-33-34 16,0 0-16,-34 0 15,34 0 1,0 0-16,-33-33 16,0 0-16,33 0 15,0 0-15,0-33 16,0 0-16,0 33 15</inkml:trace>
  <inkml:trace contextRef="#ctx0" brushRef="#br0" timeOffset="15648.9005">13527 13395 0,'0'66'32,"0"-33"-32,0 33 15,0 0-15,0 0 16,0 0-1,0 34-15,0-34 16,0-33 0,-33 33-16,33-33 15</inkml:trace>
  <inkml:trace contextRef="#ctx0" brushRef="#br0" timeOffset="15867.3019">13328 13626 0,'33'0'15,"34"0"-15,-34 0 16,33 0-16,-33 0 15,33 33-15,33-33 16,-33 0 0,1-33-16</inkml:trace>
  <inkml:trace contextRef="#ctx0" brushRef="#br0" timeOffset="16101.3034">14155 13461 0,'-33'33'15,"33"33"-15,0-33 16,0 33-16,-33 0 16,33 33-16,0-32 15,0 32 1,0-33-16,0-33 15,33 0-15,-33-33 16,33 0-16</inkml:trace>
  <inkml:trace contextRef="#ctx0" brushRef="#br0" timeOffset="16477.706">14387 13560 0,'33'-33'15,"0"0"-15,0 0 16,0 33-16,33 0 15,-33 0-15,0 33 16,33 0 0,-32 0-16,-34 0 15,33 0-15,-33 33 16,0-33-16,-33 33 15,-1-33-15,1 34 16,0-34 0,0 0-1,0-33-15,33 33 16,-33 0-16,66-33 47,33 0-47,-33 33 15,34-33-15,-1 0 16,0 33-16,33-33 15,-66 0 1,33 0-16</inkml:trace>
  <inkml:trace contextRef="#ctx0" brushRef="#br0" timeOffset="17008.1094">10286 13527 0,'0'33'15,"33"33"-15,-33-33 16,0 33-16,0 0 15,0 1-15,0-1 16,33 0 0,-33 0-1,0-33 1,0 33-16,0-33 15,-33-33-15</inkml:trace>
  <inkml:trace contextRef="#ctx0" brushRef="#br0" timeOffset="17242.1109">10087 13858 0,'33'0'15,"33"0"-15,-32 0 16,32 0-16,0 0 16,0-34-16,0 34 15,0-33 1,0 0-16</inkml:trace>
  <inkml:trace contextRef="#ctx0" brushRef="#br0" timeOffset="17444.9122">10881 13560 0,'0'66'16,"-33"0"-16,33 0 15,0 0-15,0 34 16,0-34-16,-33 33 15,33-33 1,0-33-16,33-33 31</inkml:trace>
  <inkml:trace contextRef="#ctx0" brushRef="#br0" timeOffset="17866.1149">11113 13560 0,'66'-33'16,"-33"66"-16,33-33 15,-66 0-15,33 33 16,0 0-16,-33 0 15,0 0 1,0 33-16,-33-33 16,0 0-16,33 1 15,-33 32-15,0-33 16,33-33-1,-33 33-15,33 0 32,33-33-32,-33 33 15,66-33-15,-33 0 16,33 0-1,-33 0-15,33 33 16,0-33-16,1 33 16,-34-33-16,0 33 15,0-33 1,0 33-16</inkml:trace>
  <inkml:trace contextRef="#ctx0" brushRef="#br0" timeOffset="18708.5203">9889 14420 0,'33'-33'0,"0"33"15,0 0-15,0 0 16,33 0-16,-33 0 15,33 0-15,1 0 16,-1 0 0,0 0-1,33 33-15,0-33 16,-33 0-16,34 0 15,-1 0 1,0 0-16,0 0 16,-32 0-16,65 0 15,-33 0-15,0 0 16,34 0-16,-34 0 15,0 0 1,33 0-16,1 0 16,-34 0-16,33 0 15,0 0-15,-32 0 16,32 0-1,0 0-15,0 0 16,1 0-16,-1 0 16,0 0-16,1 0 15,-1 0 1,0-33-16,0 33 15,1 33-15,-34-33 16,66 0-16,-32 0 16,32 0-1,-33 0 1,34 0-16,-34 33 15,0-33-15,34 0 16,-1 0-16,-33 33 16,34-33-1,-1 0-15,0 0 16,1 0-16,-34 33 15,33-33-15,34 0 16,-34 0 0,-33 33-16,34-33 15,-1 0-15,-32 0 16</inkml:trace>
  <inkml:trace contextRef="#ctx0" brushRef="#br0" timeOffset="19535.3256">11278 14817 0,'0'33'16,"33"0"-16,-33 33 15,0-33-15,0 66 16,0-33 0,0 1-16,0-1 15,0 0 1,0 0-16,0-33 15,0 33-15,33-33 16,-33-33 0</inkml:trace>
  <inkml:trace contextRef="#ctx0" brushRef="#br0" timeOffset="19987.7285">11542 14916 0,'34'-33'16,"32"33"-16,-33 0 16,0 0-16,33 33 15,-33 0 1,0 0-16,0 0 15,0 33-15,-33 0 16,0-33 0,0 34-16,-33-1 15,33-33 1,-33 33-16,0-33 15,0 33-15,0-33 16,33 0-16,-33-33 16,66 0 15,0 0-16,0 0-15,0 0 16,33 0-16,0-33 16,1 33-16,-1 0 15,0 0 1,0-33-16,0 33 15,-33-33-15,0 0 16</inkml:trace>
  <inkml:trace contextRef="#ctx0" brushRef="#br0" timeOffset="20208.1301">12568 15147 0,'33'0'0,"0"0"16,33 0-16,-33 0 16,33 0-1,-33 0-15,33 0 16,-32 0-1,32 0-15</inkml:trace>
  <inkml:trace contextRef="#ctx0" brushRef="#br0" timeOffset="20457.7317">12667 15445 0,'0'0'0,"66"0"16,-33 33-16,33-33 16,0 0-16,1 0 15,-1 0-15,0-33 16,0 0-1,-33 0-15</inkml:trace>
  <inkml:trace contextRef="#ctx0" brushRef="#br0" timeOffset="20988.1351">13527 14883 0,'0'33'31,"0"33"-31,-33-33 16,33 66-16,0-33 16,-33 34-1,33-34-15,-33 0 16,33 0-16,0-33 15,0 0 1,33-33 31,-33-66-47,33 33 15,-33 0-15,33-33 16,0 33 0,0 0-1,0 0-15,33 0 16,-33 33-16,33-34 15,1 34-15,-34 34 16,33-34-16,-33 33 16,0 0-1,0 0-15,-33 0 16,33 33-16,-33-33 15,-33 0-15,33 33 16,-33-33 0,0 0-16,0 0 15,-33-33-15,33 0 16,-1 0-16,1 0 15,0-33-15</inkml:trace>
  <inkml:trace contextRef="#ctx0" brushRef="#br0" timeOffset="22035.342">14486 14916 0,'0'-33'0,"-33"0"15,-33-33-15,33 33 16,-33-34-16,-1 34 15,-32 0-15,33-33 16,-33 33 0,33 0-16,-34 0 15,1 0-15,-33 0 16,33 33-16,-34-33 15,1 0 1,33 33-16,-33-33 16,-34 33-16,34 0 15,0-34-15,-1 34 16,1 0-1,-33 34-15,32-34 16,-32 33-16,33-33 16,-34 66-16,34-33 15,-33 0-15,32 33 16,34 0-1,0 0-15,0 0 16,0 1-16,32-1 16,34 33-1,0-33 1,0 0-16,33 0 15,0 1-15,0 32 16,33-33-16,0 33 16,0-33-16,34 33 15,-1-32 1,0-1-16,0 33 15,0-33-15,33 0 16,-32 0-16,32 1 16,0-1-1,33-33-15,1 33 16,-34-33-16,33 0 15,0 0-15,1 0 16,32 0-16,-33-33 16,1 33-1,-1-33-15,33 0 16,1 0-16,-34-33 15,0 33-15,0-33 16,1 33 0,-1-33-1,0 0-15,-32 0 16,32-33-16,-33 33 16,-33-33-16,33 0 15,-32 32 1,32-65-16,-66 33 15,33 0-15,-33-33 16,0 33-16,0-34 16,-33 34-16,33-33 15,-33 33 1,0-33-16,-33 32 15,33 1-15,-33-33 16,0 33-16,0 0 16,-33 0-1,33 0-15,-33 32 16,0-32-16</inkml:trace>
  <inkml:trace contextRef="#ctx0" brushRef="#br0" timeOffset="24110.1553">20869 12535 0,'0'99'16,"0"-33"-1,0 0 1,0 33-16,0 1 15,0-1 1,33-33-16,-33 0 16,33-33-16,0-33 15,0 0-15,0 0 16,0-33-16,1-33 15,-1 33 1,0-66-16,-33 33 16,33-1-16,-33 1 15,0 0-15,0 0 16,0 33-1,33 0 1,-33 99 15,0 0-31,0 0 16,0 67-1,0-34-15,0 66 16,0 0-16,0-32 16,0-1-16,0-33 15,0 34 1,0-34-1,-33 0-15,0 0 16,0 0-16,-34-32 16,34-1-16,-33 0 15,0-33-15,0 0 16,-33 0-1,33-33-15,-1-33 16,34 0-16,0 0 16</inkml:trace>
  <inkml:trace contextRef="#ctx0" brushRef="#br0" timeOffset="24500.1578">21597 12898 0,'33'0'0,"0"0"15,33 0-15,-33 0 16,33 0-16,0 0 16,0 0-16,1-33 15,-1 33 1,0 33-16,-33-33 15,0 0-15,33 34 16,-66-34-16,33 0 16</inkml:trace>
  <inkml:trace contextRef="#ctx0" brushRef="#br0" timeOffset="24749.7594">21861 13295 0,'0'0'15,"33"0"1,33 0-16,-33 0 15,34 0-15,-1 0 16,0 0-16,0-33 16,0 33-1,33-33-15</inkml:trace>
  <inkml:trace contextRef="#ctx0" brushRef="#br0" timeOffset="24983.7609">22853 12965 0,'33'0'0,"1"0"16,-1 0-16,33 0 15,-33 0-15,33 0 16,-33 0-16,33-33 16,-33-1-1,33 1-15</inkml:trace>
  <inkml:trace contextRef="#ctx0" brushRef="#br0" timeOffset="25373.7634">23680 12468 0,'0'67'15,"0"32"-15,0-33 16,-33 33-16,33-33 15,-33 34-15,33-34 16,-33 0-16,33 0 16,0-33 15,33-33-16,-33 0-15,33 0 16,0 0-16,33-33 16,-33 33-1,34-33-15,-1 33 16,-33 0-16,33-33 15,0 33-15,-33 0 16,33-33 0,-33 0-16,0 33 15,1-33-15</inkml:trace>
  <inkml:trace contextRef="#ctx0" brushRef="#br0" timeOffset="25670.1653">24209 12369 0,'0'66'0,"-33"34"16,33-34-1,0 33-15,0 0 16,-33 34-16,33-34 16,0 0-1,-33 0-15,33 0 16,0-32-1,0-1-15,33 0 16,-33-66 0,33 0-16</inkml:trace>
  <inkml:trace contextRef="#ctx0" brushRef="#br0" timeOffset="25950.9671">25069 12733 0,'0'0'16,"0"66"-1,-33 0 1,0 1-1,-33-1-15,33 33 16,0 0 0,0 0-16,-33-33 15,33 34-15,-1-67 16,34 33-16,-33-33 15,33-33-15</inkml:trace>
  <inkml:trace contextRef="#ctx0" brushRef="#br0" timeOffset="26262.9691">24540 12832 0,'33'33'16,"0"0"-16,0 1 15,-33 32 1,66-33-16,-32 33 15,-1 0-15,33 0 16,-33-33 0,33 33-16,-33 1 15,33-34-15,0 0 16,-33 0-16,0-33 15</inkml:trace>
  <inkml:trace contextRef="#ctx0" brushRef="#br0" timeOffset="26528.1708">25830 12733 0,'0'33'15,"0"0"-15,33 33 16,-33 1-16,0 32 16,0 0-16,0 0 15,0 0 1,0-32-1,0-1-15,0 0 16,0-33-16,0 0 16</inkml:trace>
  <inkml:trace contextRef="#ctx0" brushRef="#br0" timeOffset="26793.3725">25565 13229 0,'33'0'16,"-33"0"-1,67-33-15,-34 33 16,33 0-16,0 0 15,0 0 1,33-33-16,1 33 16,-34-33-16,0-33 15,0 33-15</inkml:trace>
  <inkml:trace contextRef="#ctx0" brushRef="#br0" timeOffset="27011.7739">26624 12634 0,'0'66'16,"0"0"-16,0 0 15,0 34-15,0-34 16,0 66-16,0-33 15,0 33 1,33-65-16,-33 32 16,0-33-16,0-33 15,33-33-15</inkml:trace>
  <inkml:trace contextRef="#ctx0" brushRef="#br0" timeOffset="27464.1768">26921 12898 0,'67'-66'16,"-34"33"-16,33 0 15,-33 0-15,0 33 16,0-33-16,0 33 15,0 33 1,0 0-16,-33 0 16,0 33-16,0 1 15,0-1-15,-33 0 16,33 33-16,-33-33 15,0 33 1,0-32-16,0-1 16,0 0-16,0 0 15,33-33-15,33-33 47,0 0-31,0 0-16,33-33 15,0 33 1,0 0-1,0-33-15,34 33 16,-34-33-16,0 0 16,0 0-16</inkml:trace>
  <inkml:trace contextRef="#ctx0" brushRef="#br0" timeOffset="28914.9861">28343 12138 0,'-33'-33'15,"-33"-33"-15,33 32 16,-33-32-16,0 0 15,-33 0-15,33 0 16,-34 0-16,1 0 16,0-1-1,-33 1 1,-1 0-16,1 0 15,0 0-15,-1 0 16,-32 0-16,0-1 16,-1 1-1,1 0-15,-33 33 16,-1-33-16,1 33 15,32 0 1,-98 0-16,32 0 16,34 0-16,-1 33 15,-32-34-15,-1 34 16,34 0-16,-34 34 15,-32-34 1,65 33-16,-32-33 16,-1 33-16,1 33 15,32 0-15,-32-33 16,32 33-16,-32 33 15,32-32 1,1 32-16,0 0 16,-1 0-16,34 34 15,-34-34-15,34 33 16,33 0-1,-34 1 1,67 32-16,-66-33 16,66 34-16,-1 32 15,1-33-15,33-32 16,-33 65-1,66-32-15,0-1 16,0 0-16,-1 34 16,34-34-16,0 0 15,34 1-15,-1-34 16,0 33-1,33-32-15,0 32 16,0-33-16,33 1 16,1-1-16,-1 0 15,33-33 1,-33 1-16,34 32 15,32-66-15,-33 66 16,34-65-16,-1 32 16,0-33-16,1 0 15,32-33 1,1 33-1,-34 0-15,33-32 16,34-1-16,-34 0 16,1-33-16,32 33 15,1-33 1,-34 0-16,34 0 15,-1 0-15,-32-33 16,32 0-16,1 33 16,-1-33-16,1-1 15,-1-32 1,34 33-16,-67-33 15,34 0-15,32 0 16,-65 0-16,-1 0 16,34-1-16,-34-32 15,1 33 1,-1-33-16,0 0 15,-32-1-15,-34 1 16,33 0-16,-32-33 16,-1 32-1,0-32 1,-32 33-16,-1-33 15,0-1-15,-33 1 16,33 0-16,-32-1 16,-1 1-16,-33 0 15,33 0 1,-33-34-16,0 34 15,-33 0-15,33-1 16,-33 1-16,-33 0 16,33-1-1,-33 1-15,0 33 16,-33-33-16,0-1 15,-34 34-15,1-33 16,0 66 0,-33-34-16,-34 34 15,1-33-15,-34 66 16,34-33-16,-33 33 15,-1 0-15</inkml:trace>
  <inkml:trace contextRef="#ctx0" brushRef="#br0" timeOffset="38477.8474">14585 14552 0,'0'-33'0,"-33"0"16,0 33-16,0-33 16,0 0-16,-33 33 15,0-33-15,-34 33 16,34 0-1,-33-33-15,33 33 16,-33-33-16,-1 33 16,1-33-16,-33 33 15,33-34 1,-34 34-16,1-33 15,0 33-15,0 0 16,-34 0-16,1 0 16,32 0-16,1 33 31,-33-33-31,33 0 15,-1 0-15,1 0 16,33 0-16,0 0 16,-1 0-1,1 34-15,33-34 16,0 0-16,-33 33 15,66 0-15,-1 0 16,1 0-16,0 33 16,0-33-1,0 66-15,33 0 16,-33 1-16,33-1 15,0 33-15,-33-33 16,33 34 0,0-34-16,0 33 15,0 0-15,0-32 16,33-1-16,-33 33 15,0-66 1,33 34-16,0-34 16,-33 0-16,33-33 15,0 0 1,34 33-16,-34-33 15,33-33-15,0 33 16,0-33 0,33 0-16,-33 0 15,34 0-15,-1 0 16,0 0-16,0-33 15,34 33 1,-1 0-16,0-33 16,33 33-16,-32 0 15,32 0-15,1 0 16,-1 0-16,-33 33 15,34-33 1,-1 33-16,0-33 16,-66 0-16,34 0 15,-34 33-15,0-33 16,0-33-1,-32 33-15,-1-33 16,-33 0-16,0 0 16,0-33-16,0 0 15,-33-33 1,33-1-1,-33-32-15,33 33 16,0-67-16,0 34 16,-33 0-16,33-33 15,0 65-15,1-32 16,-34 0-1,33 33-15,-33 32 16,0-32-16,0 33 16,0 33-16,-33 0 15,33 0 1,-34 0-16,1 0 15,0 33-15,-33-33 16,0 33-16,0 0 16,-33 0-16,-1 0 15,1 0 1,-33 0-16,33 0 15,-34 0-15,34 33 16,-33-33 0,0 0-16,-34 0 15,34-33-15,0 33 16,-1 0-1,-32-33-15,33 33 16,-1 0-16,1 0 16,0-34-1,0 34-15,32 0 16,-32 34-16,66-34 15,-33 33-15,-1-33 16,34 33 0,0 33-16,0-33 15,33 0-15,0 0 16,-33 33-16,33 0 15,0 34 1,0-1-16,-1 0 16,1 0-16,0 0 15,0 1-15,0 32 16,33-33-16,-33 33 15,33-32 1,0-1-16,33 0 16,-33-33-16,33 0 15,0 1 1,0-1-16,0 0 15,1-33 1,32 0-16,0 0 16,0 0-16,0 0 15,33 0-15,1 0 16,-34-33-16,66 33 15,-33 0 1,33-33-16,1 34 16,-1-1-16,0-33 15,-32 33-15</inkml:trace>
  <inkml:trace contextRef="#ctx0" brushRef="#br0" timeOffset="62901.0048">21167 6482 0,'-66'-66'15,"-1"0"-15,1 33 16,0 0-16,-33 0 16,0 0-16,33 33 15,-34-33-15,1 0 16,0 33-1,0-34-15,-1 1 16,1 33-16,0-33 16,-33 33-16,32 0 15,-32 0-15,0 33 16,0-33-1,-1 33-15,34-33 16,-33 34-16,-1-1 16,34-33-16,0 33 15,-33 0-15,33 0 16,-1 33-1,1 0-15,0-33 16,0 33-16,33 1 16,-1-1-16,1 0 15,0 0 1,33 33-1,0-33-15,33 0 16,0 1-16,-33 32 16,66-33-16,-33 0 15,33 0-15,0 0 16,0-33-1,33 34-15,0-1 16,34-33-16,-34 0 16,33 0-16,33 33 15,-32-33-15,32 0 16,0 0-1,0-33-15,1 33 16,-1-33-16,33 34 16,1-1-16,-34-33 15,0 0 1,1 0-16,32 0 15,0 0-15,-32 0 16,32-33-16,-33-1 16,1 1-16,-34 0 31,0-33-31,0 0 15,0 0-15,-32 0 16,-34-34-16,33 1 16,-33 0-16,0 0 15,0 0 1,-33-1-16,0 1 15,0 0-15,-66 0 16,33 0-16,-33 32 16,0 1-1,-34 33-15,1 0 16,0 0-16,0 33 15</inkml:trace>
  <inkml:trace contextRef="#ctx0" brushRef="#br0" timeOffset="75490.2855">19414 7441 0,'-33'33'15,"0"1"1,0 32-16,-34 0 16,34 0-16,-33-33 15,33 33 1,0 0-16,0-33 15,0-33-15,0 0 16,66 0 0</inkml:trace>
  <inkml:trace contextRef="#ctx0" brushRef="#br0" timeOffset="75693.0868">19149 7441 0,'33'33'0,"0"34"16,-33-34 0,33 33-16,34-33 15,-34 33-15,0-33 16,33 0-16,-33 0 15,33-33-15</inkml:trace>
  <inkml:trace contextRef="#ctx0" brushRef="#br0" timeOffset="76272.2907">20439 7541 0,'0'33'15,"0"0"1,0 33-16,0-33 15,0 0-15,33 0 32,-33 0-32,33-33 15,0-33-15,33 0 16,-32 0-16,-1 0 15,-33 0-15,0 0 16,33 0 0,-33 66 15,0 0-16,0 33 1,0 0-16,-33 0 16,33-33-16,-33 34 15,33-34-15,-34 0 16,1 0-1,0 0 1,0-33-16,33 0 16,-33-33-16,0 33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0T13:33:06.310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10319 9062 0,'0'66'31,"0"0"-31,0 0 15,0 1-15,0 32 16,0 0 0,0 0-16,0 0 15,0 1-15,0-1 16,0-33-1,0 0-15,0-33 16,0 0 0,33 0-1,-33-66-15</inkml:trace>
  <inkml:trace contextRef="#ctx0" brushRef="#br0" timeOffset="468.003">10815 9227 0,'0'33'15,"-33"0"1,33 34-16,-33 32 15,0 0-15,33 33 16,0-32 0,0-1-16,0 0 15,33-33 1,0-33-16,33 33 15,-33-66-15,0 33 16,33-33 0,0-33-16,-33 0 15,34 0-15,-34-33 16,0-33-16,0 33 15,-33-33 1,0-1-16,-33 1 16,0 0-16,-33 33 15,32 33-15,-32 0 16,0-1-16,33 34 15,-33 0 1,33 0-16,0 0 16,66 67-1</inkml:trace>
  <inkml:trace contextRef="#ctx0" brushRef="#br0" timeOffset="951.6061">11542 9591 0,'34'0'31,"-1"0"-15,0 0-1,33 0 1,-33 33-16,33-33 15,-33 0-15,33 0 16,0 0-16,-33 0 16,34 0-16,-34 0 15,-33 0 1</inkml:trace>
  <inkml:trace contextRef="#ctx0" brushRef="#br0" timeOffset="1186.6077">11741 9922 0,'33'0'0,"0"0"15,0 0-15,33-33 16,-33 33-16,33 0 16,1-33-16,-1 33 31,0 0-31,0-33 15</inkml:trace>
  <inkml:trace contextRef="#ctx0" brushRef="#br0" timeOffset="2077.8136">13064 9128 0,'0'-33'16,"0"33"-16,33-33 15,33 33-15,-33 0 16,33 0-16,0 0 16,1 33-1,-34 0-15,33 33 16,-66 0-16,33-33 15,-33 34-15,-33 32 16,0-33 0,0 33-16,0-33 15,-34 34-15,1-34 16,33 0-16,-33 0 15,0-33 1,33 33 0,0-66-16,33 33 15,0-33 16,33 0-15,33 0-16,0 33 16,0-33-16,0 0 15,34 0-15,-34 0 16,0 0-16,33 0 15,-66-33 1</inkml:trace>
  <inkml:trace contextRef="#ctx0" brushRef="#br0" timeOffset="2436.6159">14486 9062 0,'-66'33'0,"0"33"16,0 0-16,-1 34 16,1-1-16,33 0 15,-33 0-15,66 34 16,-33-34-1,66 0-15,-33-33 16,33 33-16,33-66 16,-33 0-16,33 1 15,1-34 1,-1 0-16</inkml:trace>
  <inkml:trace contextRef="#ctx0" brushRef="#br0" timeOffset="2686.2175">14916 9459 0,'-33'33'16,"0"0"-16,33 33 15,-33 0-15,33 34 16,0-34-16,0 0 16,0 0-1,0 0-15,33-33 16,-33-33-16,33 0 15</inkml:trace>
  <inkml:trace contextRef="#ctx0" brushRef="#br0" timeOffset="3045.0198">15048 8996 0,'33'0'0,"33"33"16,1 0-16,-1 0 15,0 33-15,0 33 16,0 1-16,0-1 15,-33 0 1,0 0-16,-33 34 16,0-34-16,-33 0 15,0-33-15,0 0 16,-33 0-1,33 1-15,-33-34 16,33 0-16,33-33 16,0-33-1</inkml:trace>
  <inkml:trace contextRef="#ctx0" brushRef="#br0" timeOffset="3310.2215">16272 9393 0,'33'0'0,"-33"66"16,0 0-1,0 0-15,0 33 16,-33-32-16,33 65 16,0-33-1,-33-33-15,33 0 16,0 0-16,0-32 15</inkml:trace>
  <inkml:trace contextRef="#ctx0" brushRef="#br0" timeOffset="3559.8231">16073 9624 0,'0'0'15,"34"0"1,32 0 0,-33 33-16,33 0 15,0-33-15,0 33 16,0-33-1,34-33-15,-34 33 16</inkml:trace>
  <inkml:trace contextRef="#ctx0" brushRef="#br0" timeOffset="4059.0263">16900 9227 0,'0'33'15,"0"0"1,0 34-16,0-1 15,-33 33-15,33 0 16,0 34 0,-33-67-16,33 33 15,0-33-15,0 0 16,0-33-16,0 0 31,0-66 0,0 0-31,0-33 16,33-33-16,-33 33 15,33 0 1,0 32-16,0 1 16,0 0-16,34 0 15,-34 33-15,33 0 16,0 0-16,-33 33 15,0 0 1,0 34-16,0-34 16,-33 33-16,0 0 15,-33-33-15,0 0 16,0 0-1,-33 0-15,33 0 16,-33-33-16,33 0 16,-34 0-16,34-33 15</inkml:trace>
  <inkml:trace contextRef="#ctx0" brushRef="#br0" timeOffset="4683.0303">10649 10550 0,'34'33'16,"-34"33"0,0-32-16,0 32 15,-34 0-15,34 0 16,0 33-1,0-33-15,0 1 16,0-1-16,0-33 16,0-33-1</inkml:trace>
  <inkml:trace contextRef="#ctx0" brushRef="#br0" timeOffset="5089.633">10980 10517 0,'0'66'16,"0"0"-1,0-32-15,-33 65 16,33-33-16,0 33 15,33-33 1,-33 0-16,33 1 16,0-34-16,0-33 15,34 0-15,-34 0 16,33-33-16,-33 0 15,0-1 1,33-32-16,-66 0 16,0 0-16,0 0 15,0 0-15,-33 0 16,0 32-1,0 1-15,0 33 16,0 0 0,0 0-16,33 0 15,33 33 16</inkml:trace>
  <inkml:trace contextRef="#ctx0" brushRef="#br0" timeOffset="5326.6348">11906 10815 0,'33'0'0,"0"0"15,0 0-15,34 0 16,-34 0-16,33 0 16,0 0-16,0 0 15,-33 33 1</inkml:trace>
  <inkml:trace contextRef="#ctx0" brushRef="#br0" timeOffset="5529.4361">12105 11079 0,'33'0'15,"33"0"-15,-33 0 16,33-33-1,33 33-15,1-33 16,-34 33 0</inkml:trace>
  <inkml:trace contextRef="#ctx0" brushRef="#br0" timeOffset="5919.4386">13130 10649 0,'66'-33'15,"0"33"-15,0 0 16,-33 33-16,34-33 16,-34 34-16,0-1 15,-33 33 1,0-33-16,0 33 15,-33 0-15,0 0 16,0 0-16,-1-32 16,1 32-1,0-33-15,0 0 16,33 0-16,33 0 47,0-33-32,0 0-15,34 0 16,-1 0-16,0 0 15,0 0-15,33-33 16,-33 33 0,-33-33-16</inkml:trace>
  <inkml:trace contextRef="#ctx0" brushRef="#br0" timeOffset="6153.4401">14420 10716 0,'0'33'16,"0"33"-16,0 0 16,-33 0-16,0 0 15,33 0-15,-33 1 16,33-1-1,0-33-15,0 33 32,0-66-32</inkml:trace>
  <inkml:trace contextRef="#ctx0" brushRef="#br0" timeOffset="6356.2414">14122 10914 0,'33'0'16,"0"0"-16,33 33 16,1-33-16,-1 0 15,33 0-15,-33-33 16,0 33-1</inkml:trace>
  <inkml:trace contextRef="#ctx0" brushRef="#br0" timeOffset="6808.6443">14916 10616 0,'0'67'16,"-33"-34"-1,33 66-15,0-33 16,-33 0-16,33 33 15,0-32 1,0-1-16,0 0 16,0-33-16,0 0 15,33-66 16,-33-33-15,33 33-16,-33-33 16,0-1-16,33 1 15,0 33 1,0 0-16,0 33 15,0-33-15,0 33 16,33 33-16,-32-33 16,-1 33-1,0 0-15,-33 33 16,0-33-16,0 34 15,0-34-15,-33 0 16,0 0 0,-1 0-1,1 0-15,-33-33 16,0 0-16</inkml:trace>
  <inkml:trace contextRef="#ctx0" brushRef="#br0" timeOffset="7136.2464">12766 11642 0,'33'0'16,"0"0"-16,0 0 15,34 0 1,-34 0-16,33 0 15,0 0-15,0 0 16,0-33-16,-33 33 16</inkml:trace>
  <inkml:trace contextRef="#ctx0" brushRef="#br0" timeOffset="7541.849">13428 11542 0,'33'0'0,"-33"0"16,33 0-16,0 0 15,33 0-15,-33 0 16,0 34-16,0-34 16,0 33-1,-33 0-15,33 0 16,-33 33-16,-33-33 15,0 33-15,0-33 16,0 33-16,0-33 16,0 0-1,0 1 1,0-1-16,33 0 15,0-33 17,33 33-32,0-33 15,33 0-15,-33 0 16,33 0-16,0 33 15,1-33-15,-1 0 16,0 0 0,0 0-16,-33 33 15</inkml:trace>
  <inkml:trace contextRef="#ctx0" brushRef="#br0" timeOffset="7916.2514">10385 11774 0,'33'0'15,"0"0"-15,0 0 16,33 0-16,-33 0 15,33 0-15,34 0 16,-34 0-16,0-33 16</inkml:trace>
  <inkml:trace contextRef="#ctx0" brushRef="#br0" timeOffset="8353.0542">11212 11576 0,'33'0'16,"0"0"-16,0 0 16,0 0-16,0 0 15,33 0-15,-33 33 16,0 0-1,0 0-15,-33 0 16,0 0-16,0 0 16,-33 33-16,33-33 15,-66 33-15,33-33 16,0 34-1,0-34-15,0 0 16,0-33-16,66 33 47,0-33-47,33 0 15,0-33-15,0 33 16,1 0-16,-1 0 16,0 0-1,-33 33 1,33-33-16,-33 0 15,33 0-15</inkml:trace>
  <inkml:trace contextRef="#ctx0" brushRef="#br0" timeOffset="9008.2584">10021 12336 0,'33'0'16,"0"0"-16,0 0 15,33 0 1,-32 0-16,32 0 15,33 0 1,-33 0-16,33 33 16,0-33-16,1 0 15,-1 0-15,0 0 16,0 33-16,34-33 15,-34 0 1,33 0-16,0 0 16,1 0-16,-1 0 15,0 33-15,1-33 16,-1 0-1,33 0-15,-32 0 16,32 0-16,-33 33 16,34-33-16,-1 0 15,-33 0-15,34 0 16,-1 34-1,0-34-15,1 0 16,32 0-16,-32 33 16,32-33-16,0 33 31,1-33-31,-1 33 15,1-33-15,-34 33 16,-33-33-16,1 0 16</inkml:trace>
  <inkml:trace contextRef="#ctx0" brushRef="#br0" timeOffset="9710.2629">12039 12865 0,'0'-33'0,"0"-33"15,-34 33 1,1 0-16,-33 0 15,0 0-15,33 33 16,-33-33 0,0 66-16,0 0 15,33 0-15,-34 33 16,34 0-16,0 0 15,0 1 1,66-1-16,-33 0 16,66-33-16,1-33 15,-1 33 1,0-33-1,33 0-15,-33-33 16,0 0-16,0-33 16,1 33-16,-34-33 15,-33-1-15,0 1 16,0 33-1,-33 33-15,0 0 16,-34 0-16,34 33 16</inkml:trace>
  <inkml:trace contextRef="#ctx0" brushRef="#br0" timeOffset="10225.0662">11939 13130 0,'-33'-33'16,"0"33"-16,0 0 15,0 0-15,0 0 16,-33 33-16,33 0 16,-33 33-1,33 0-15,-1 0 16,34 1-16,0 32 15,0-33-15,34 0 16,-1-33-16,0 0 16,33-33-1,0 33-15,33-33 16,-33-33-16,34 33 15,-34-66-15,0 33 16,0 0 0,-33-33-16,0 0 15,-33 0-15,0-1 16,-33 1-16,0 0 15,0 66 1,0-33 0,-33 0-16,33 33 15,33 0 16</inkml:trace>
  <inkml:trace contextRef="#ctx0" brushRef="#br0" timeOffset="10474.6678">12667 13229 0,'0'0'16,"33"0"-16,33 0 16,-33 0-16,33 33 15,1-33-15,-1 0 16,-33 0-1,33 0-15,-33 33 16</inkml:trace>
  <inkml:trace contextRef="#ctx0" brushRef="#br0" timeOffset="10724.2694">12766 13428 0,'0'33'16,"33"-33"-16,0 0 16,0 33-16,67-33 15,-34 0-15,0 0 16,0 0-1,0 0-15,0-33 16,0 0-16,-32 0 16</inkml:trace>
  <inkml:trace contextRef="#ctx0" brushRef="#br0" timeOffset="11301.4731">13725 12799 0,'0'99'31,"0"-32"-31,-33-1 16,33 0-16,0 33 15,-33 0 1,33-33-16,-33 34 15,33-34-15,0-33 16,0 0-16,33 0 31,-33-66-15,33 0-1,-33-33-15,33 33 16,-33-33-16,33-34 16,0 34-1,0 0-15,34 33 16,-34 0-16,33 0 15,-33 33-15,33 0 16,-33 33-16,0-33 16,0 66-1,0-33 1,-33 33-16,0 0 15,0 1-15,0-34 16,-33 33-16,0-33 16,0 0-1,-33 0-15,33 0 16,0-33-16,-33 0 15,33 0-15,0 0 16,-1-33 0,1 0-16,0 0 15,33 33-15</inkml:trace>
  <inkml:trace contextRef="#ctx0" brushRef="#br0" timeOffset="12409.0802">14354 12832 0,'-33'-66'0,"-34"33"16,34-33-16,-33 33 15,0-33-15,-33 33 16,33-34-16,-34 34 16,1 0-1,-33-33-15,33 33 16,-34 0-16,1 0 15,0 33-15,0-33 16,-34 33 0,1 0-16,33 0 15,-34 0-15,34 33 16,-33 0-16,-1 0 15,67 33-15,-33-33 16,32 67 0,-32-34-16,33 33 15,0-33-15,33 33 16,33 1-16,-1-1 15,1 0 1,33 0-16,0 0 16,33 34-16,34-34 15,-1-33 1,33 33-16,-33 0 15,66-32 1,-32 32-16,32-33 16,-33 0-16,66-33 15,-32 33-15,32-33 16,0 1-1,-32-34-15,32 0 16,34 0-16,-67-34 16,33 1-16,-32 0 15,-1 0 1,33-33-16,-66 0 15,34-33-15,-34 33 16,0-34-16,0 34 16,1-33-16,-34 0 15,0 0 1,-33-34-16,-33 34 15,0 0-15,0 0 16,-33-1-16,0 1 16,-33 33-1,33 0 1,-34-33-16,1 66 15</inkml:trace>
  <inkml:trace contextRef="#ctx0" brushRef="#br0" timeOffset="14577.4941">20737 6350 0,'-33'-33'0,"0"0"16,-34 0-16,34 0 15,-33 0 1,-33 0-16,0 33 15,33-34-15,-67 34 16,34-33 0,0 33-16,-33 0 15,-1 0-15,1 0 16,0 0-16,-1 0 15,-32 33-15,33 1 16,-1-1 0,34 0-16,-33 0 15,0 33-15,-1 0 16,34 33-16,-33-33 15,33 34 1,33-34-16,-1 33 16,34 0-16,-33 0 15,66 1-15,0-1 16,0 0-16,0 33 15,33-32 1,0 32-16,33-33 16,-32 0-16,32 1 15,33-1 1,0-33-16,33 0 15,1-33 1,-1 33-16,33-33 16,1-33-16,-1 33 15,0-33-15,1 0 16,-1-33-16,1-33 15,-1 33 1,-33-33-16,34 0 16,-34-33-16,0-1 15,-33 1-15,1 0 16,-34-33-1,33-1-15,-33 1 16,-33 0-16,0 0 16,0 32-16,-33-32 15,0 33 1,-33-33-16,-33 32 15,-33 34-15,0 0 16,-1 0-16,-32 33 16,0 33-1,33 0 1</inkml:trace>
  <inkml:trace contextRef="#ctx0" brushRef="#br0" timeOffset="19616.3264">20340 10782 0,'0'132'16,"0"-66"-16,0 33 16,33 1-16,-33-1 15,33-33-15,33-33 16,-33-33-16,33 33 15,1-33 1,-1-33-16,0-33 16,0 33-16,-33-33 15,33-33 1,-33 32-1,0-32-15,0 33 16,-33-33-16,0 33 16,0 33-16,0-34 15,0 134 32,-33-1-47,33 0 16,0 33-16,0 33 15,0 1-15,0 32 16,33 0-1,-33 1-15,0 32 16,0 1-16,-33-34 16,33 0-16,-33 1 15,0-1 1,0-66-16,-33 34 15,0-67-15,0 0 16,0 0-16,-34-66 16,1 0-1,-33 0 1,33-66-16,32 33 15,34-33-15,0 0 16,33-34-16,66-32 16</inkml:trace>
  <inkml:trace contextRef="#ctx0" brushRef="#br0" timeOffset="19912.7283">21431 10914 0,'33'-33'0,"33"0"15,34 0-15,-1 33 16,0 0-16,-33 0 16,0 0-16,1 0 15,-1 33 1,-33 0-1,-33-33-15,33 0 16</inkml:trace>
  <inkml:trace contextRef="#ctx0" brushRef="#br0" timeOffset="20131.1297">21696 11443 0,'33'0'0,"33"-33"16,0 33-16,33 0 15,1-33-15,-34 33 16,33-33-16,0 33 15</inkml:trace>
  <inkml:trace contextRef="#ctx0" brushRef="#br0" timeOffset="20614.7328">22820 10418 0,'66'-33'16,"34"0"-16,-1 33 16,0 0-16,-33 33 15,0 33-15,1 0 16,-34 0-1,-33 34-15,0-1 16,0 0-16,-33 33 16,-1-32-16,1 32 15,-33 0-15,0-33 16,0 1-1,33-34-15,0 0 16,0 0-16,33-66 16,33 0 30,33 0-46,0 0 16,33 0-16,-33-33 16,34 33-16,-1 0 15,0 0 1,0 0-16,1-33 15,-1 0-15</inkml:trace>
  <inkml:trace contextRef="#ctx0" brushRef="#br0" timeOffset="20879.9345">24937 11113 0,'-66'33'0,"33"66"16,-33-33-16,-34 33 16,1 33-16,-33-32 15,33 32 1,-1-33-1,34 0-15,33-66 16,0-33-16,0 0 16,33-33-16,-33-33 15</inkml:trace>
  <inkml:trace contextRef="#ctx0" brushRef="#br0" timeOffset="21129.5361">24209 11179 0,'67'66'16,"-1"0"-16,0 0 15,33 33-15,-33 1 16,33-1-16,-66-33 15,34 0 1,-1 0-16,0-33 16,0-33-16,-33 0 15,33-33 1</inkml:trace>
  <inkml:trace contextRef="#ctx0" brushRef="#br0" timeOffset="21394.7378">25598 11013 0,'0'66'0,"0"34"16,34-1-16,-34 33 15,0 0-15,0-32 16,0 32-16,-34-33 16,34-33-1,0 0-15,0-32 16,-33 32-1,0-99 1</inkml:trace>
  <inkml:trace contextRef="#ctx0" brushRef="#br0" timeOffset="21628.7393">25301 11443 0,'33'0'0,"33"0"16,0-33-16,33 33 16,34 0-16,-34 0 15,0 0-15,33 0 16,-32 0-1,-1 0-15,0 0 16,0 0-16</inkml:trace>
  <inkml:trace contextRef="#ctx0" brushRef="#br0" timeOffset="22018.7418">27318 11146 0,'0'-100'16,"0"34"-16,0 0 16,-33 0-16,0 33 15,-33-33-15,33 66 16,-66-33-1,33 33-15,-1 0 16,-32 33-16,33 0 16,0 33-16,0 0 15,0 33-15,32 34 16,34-34-1,0-33-15,67 0 16,-1-33-16,0 0 16,33-33-16,0 0 15,1-33 1,-34 33-16,33-33 15,-66-33-15,0 33 16</inkml:trace>
  <inkml:trace contextRef="#ctx0" brushRef="#br0" timeOffset="22408.7443">26988 11344 0,'-34'66'0,"1"-33"16,-33 33-16,0 34 15,0-1-15,33 33 16,0 0-16,33-32 15,0-34 1,66 0-16,0-33 16,0-33-16,33 0 15,-32 0-15,32-33 16,-33-33-1,0 0-15,0-1 16,0-32-16,-33-33 16,-33 33-16,0-34 15,-33 67 1,0 0-1,-33 33-15,0 0 16</inkml:trace>
  <inkml:trace contextRef="#ctx0" brushRef="#br0" timeOffset="23656.7523">28277 9955 0,'-99'-99'15,"-33"33"-15,33-1 16,-67 1-16,1 0 16,-34 0-16,34 0 15,-33-33 1,-34 66-16,1-34 15,-1 1-15,-32 0 16,-1 0-16,33 33 16,-65-33-16,32 33 15,-32 0 1,-1 0-16,0 33 15,1-34-15,-34 68 16,33-34-16,1 33 16,-34 33-1,0-33-15,33 33 16,1 33-16,32 0 15,-32 1-15,32 32 16,0 0-16,34 1 16,-1 32-1,1 0 1,65-32-16,1 65 15,33-33-15,33 34 16,-1-34-16,1 67 16,66-34-1,0 1-15,33-1 16,0 0-16,0 1 15,66-34-15,0 34 16,0-1-16,34-33 16,32 1-1,0-34-15,34 33 16,-1-32-16,33-34 15,34 33-15,-1-33 16,1 1 0,33-1-16,-1-33 15,34 0-15,-34 0 16,34 1-16,0-1 15,32-33 1,-32 0-16,33 0 16,0 0-16,-34-33 15,34 0 1,0-33-16,-1 33 15,1-33 1,0 0-16,0 0 16,-34-33-16,1-1 15,0-32-15,-1 0 16,1 0-16,-67-1 15,1 1 1,-1 0-16,-65-33 16,-1-1-16,0-32 15,-32 33-15,-1-34 16,-33 1-1,-33 0-15,34-34 16,-67 34-16,0-34 16,-33 1-16,0 0 15,-33-1-15,0 1 16,-34-34-1,-32 67-15,-33-67 16,-33 1-16,-34 32 16,-32 1-16,-67 33 15,-33-1 1,-33 34-1,-32 66-15,-1 0 16</inkml:trace>
  <inkml:trace contextRef="#ctx0" brushRef="#br0" timeOffset="31630.4036">6284 7441 0,'-33'33'16,"33"34"-1,-33-1-15,0-33 16,0 33-16,-1-33 15,1 33 1,0-33-16,0 0 16,33-33-16,-33 0 15</inkml:trace>
  <inkml:trace contextRef="#ctx0" brushRef="#br0" timeOffset="31880.0052">5887 7541 0,'33'0'16,"0"33"0,0-33-16,0 33 15,0 0-15,0 0 31,0-33-31,34 33 16,-34-33-16,33 0 16,-33 0-16,0 33 15,33-66-15,0 33 16</inkml:trace>
  <inkml:trace contextRef="#ctx0" brushRef="#br0" timeOffset="32550.8095">7541 7474 0,'0'67'32,"0"-34"-17,0 0-15,33 0 16,-33-33-1,33 0-15,-33 0 16,33 0-16,0-33 16,0 0-16,-33 0 15,33 0-15,-33-34 31,0 134 1,33-34-17,-33 33 1,0-33-1,33 33-15,0-33 16,-33 0 0,-33 0-1,33-33 1,-33 33-16,0-33 15,0 0-15,0 0 16,0 0-16,33 33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0T13:33:44.065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10980 8533 0,'0'33'15,"0"33"1,0-33-16,-33 33 16,33 0-16,0 1 15,-33-34 1,33 33-16,0-33 15,0 0 1,0-66 31,33-33-47,0 33 15,0 0-15,0-1 16,0 1-16,34 33 16,-1 0-1,0 0-15,-33 33 16,33 1-16,-33-1 15,0 33-15,0 0 16,0 33 0,-33-33-16,0 33 15,0-32-15,-33-34 16,0 33-16,0-33 15,0 0 1,-33 0-16,0-33 16,0 0-16,0-33 15,-1 0-15,34 0 16,0 0-16</inkml:trace>
  <inkml:trace contextRef="#ctx0" brushRef="#br0" timeOffset="218.4014">10947 8566 0,'33'0'15,"0"-33"-15,0 33 16,34 0-16,-1 0 16,0 0-16,33 0 15,-33 0-15,33 33 16</inkml:trace>
  <inkml:trace contextRef="#ctx0" brushRef="#br0" timeOffset="608.4039">11906 8830 0,'33'34'16,"33"-34"-16,-32 0 15,-1 0-15,33 0 16,-33 0-16,33 0 15,0 33 1,-33-33-16</inkml:trace>
  <inkml:trace contextRef="#ctx0" brushRef="#br0" timeOffset="842.4054">12072 9194 0,'33'0'16,"0"0"-1,33-33-15,0 33 16,-33 0-16,33-33 15,0 33 1,34 0-16</inkml:trace>
  <inkml:trace contextRef="#ctx0" brushRef="#br0" timeOffset="1060.8068">13064 8996 0,'0'0'16,"33"0"-16,0-33 16,33 33-16,-33 0 15,33 0-15,0-33 16,1 33-1</inkml:trace>
  <inkml:trace contextRef="#ctx0" brushRef="#br0" timeOffset="1528.8098">13824 8632 0,'67'-33'0,"-1"33"16,-33 0-16,33 0 15,-33 33-15,0-33 16,33 33-16,-66 33 16,33-33-1,-33 33-15,0-32 16,-33 32-1,0 0-15,0 0 16,0 0 0,-33 0-16,33 0 15,0-33-15,0 1 16,-33-1-16,32-33 15,34 33-15,-33-33 16,33 33 0,0 0 15,33-33-31,34 0 15,-34 0 1,33 0-16,0 0 16,0 0-16,0 0 15,0 0-15,1 0 16,-1 0-16,-33 0 15</inkml:trace>
  <inkml:trace contextRef="#ctx0" brushRef="#br0" timeOffset="2028.013">15280 8334 0,'-33'33'0,"-34"-33"15,34 34-15,-33-1 16,33 33-16,0-33 16,0 33-16,0 0 15,0 33 1,0 1-1,33-1-15,-33 0 16,33 33-16,0-33 16,0-32-1,33 32-15,33-33 16,-33-33-16,33 33 15,0-33-15,0-33 16,1 0-16,-1 0 16</inkml:trace>
  <inkml:trace contextRef="#ctx0" brushRef="#br0" timeOffset="2246.4144">15445 9095 0,'66'-33'15,"-33"33"-15,0 0 16,33-33-1,1 0-15,-1 0 16</inkml:trace>
  <inkml:trace contextRef="#ctx0" brushRef="#br0" timeOffset="2527.2162">16073 8731 0,'0'66'0,"0"-33"15,-33 1-15,33-1 16,-33 0-16,33 0 16,0 33-1,33-66 1,0 33-16,1-33 15,-1 0-15,33 0 16,0-33-16,-33 33 16,33 0-1,0-33-15,-33 33 16</inkml:trace>
  <inkml:trace contextRef="#ctx0" brushRef="#br0" timeOffset="2745.6176">16503 8698 0,'-33'99'0,"33"-32"15,-33-1-15,33 33 16,0 0-16,0 0 15,0-33-15,0 1 16,0-1 0,0-33-1</inkml:trace>
  <inkml:trace contextRef="#ctx0" brushRef="#br0" timeOffset="3135.6201">16636 8301 0,'33'0'0,"33"0"16,-33 66-16,33-32 16,-33 32-16,33 0 15,0 33-15,1 0 16,-34 34-1,0-34-15,0 33 16,-66-33-16,33 0 16,-33 1-16,0-34 15,0 0 1,-34 0-16,34 0 15,0-33-15,0-33 16,66-33 0</inkml:trace>
  <inkml:trace contextRef="#ctx0" brushRef="#br0" timeOffset="3400.8218">17760 8665 0,'0'33'16,"0"33"-16,0 0 15,0 1-15,-33-1 16,0 33-16,33 0 16,-33-33-1,33 34-15,0-67 16,-33 0-16,66 0 15</inkml:trace>
  <inkml:trace contextRef="#ctx0" brushRef="#br0" timeOffset="3619.2232">17529 8963 0,'33'0'15,"33"0"-15,-33 0 16,33 33-16,0-33 16,0 33-16,34-33 15,-34 0 1</inkml:trace>
  <inkml:trace contextRef="#ctx0" brushRef="#br0" timeOffset="4118.4264">18422 8632 0,'0'66'0,"0"-33"15,0 33-15,-33 34 16,33-34-1,-34 33-15,34 0 16,-33-33 0,33-33-16,0 34 15,0-34 1,33-100 15,-33 1-15,0 0-16,34-33 15,-1 66-15,0-33 16,0 33-16,33 33 15,0-33 1,0 33-16,0 33 16,0 0-16,-32 0 15,-1 33-15,-33-33 16,0 0-16,0 33 15,-33-33 1,-1 0-16,-32 0 16,33 1-16,0-34 15,0 0-15,0 0 16,0 0-1,0-34 1</inkml:trace>
  <inkml:trace contextRef="#ctx0" brushRef="#br0" timeOffset="5179.2332">11741 10021 0,'-33'-33'31,"0"33"-15,0 0-16,0 0 15,0 0 1,-1 0-16,1-33 15,-33 33-15,33 33 16,0-33-16,33 0 16,-33 33-1,0 0-15,0 33 16,33-33-16,0 0 15,0 34-15,0-34 16,33 0 0,0 0-1,0-33-15,0 0 16,33-33-16,-33 33 15,34 0-15,-1 0 16,-33 0 0,33 33-16,-33 0 15,33 0-15,-66 33 16,33 0-1,-33-33-15,0 33 16,-33 1 0,33-34-16,-33 0 15,0 0-15,-33 0 16,0-33-16,33 0 15,-34 0 1,34-33-16,0 33 16,0-33-16,33 0 15,33 0-15,0 0 16</inkml:trace>
  <inkml:trace contextRef="#ctx0" brushRef="#br0" timeOffset="5444.4349">12336 10253 0,'33'33'16,"0"-33"-16,0 0 15,0 0-15,34 0 16,-34 33-16,33-33 15,0 0 1,-33 0-16</inkml:trace>
  <inkml:trace contextRef="#ctx0" brushRef="#br0" timeOffset="5678.4364">12336 10583 0,'66'0'16,"-33"0"-16,34 0 15,-1-33-15,0 33 16,33-33-1,0 33 1,34-33-16</inkml:trace>
  <inkml:trace contextRef="#ctx0" brushRef="#br0" timeOffset="6380.4409">14221 10385 0,'0'-33'15,"0"-33"1,-33 33-16,0 0 15,0-34-15,0 34 16,0 33 0,0-33-16,0 33 15,-33 0-15,33 33 16,0-33-1,-1 33-15,1 34 16,33-34-16,33 0 16,1 0-1,-1 0-15,33-33 16,-33 33-16,33-33 15,0 0-15,-33 0 16,33 0 0,-66-33-16,33 33 15,-66 0 1,0 33-1,0 0-15,0 0 16,-33 0 0,33 33-16,0 0 15,0 1-15,33-1 16,0-33-16,33 0 15,0 0 1,0-33-16,33 0 16,0 0-16,0-33 15,1 0-15,-1 0 16,0 0-1,-66-34 1,0 1-16,0 0 16,-33 0-16,0 66 15,0-33-15,0 33 16,0 0-16,33 0 15,0 0 1</inkml:trace>
  <inkml:trace contextRef="#ctx0" brushRef="#br0" timeOffset="6630.0425">15180 10220 0,'34'0'15,"-34"66"-15,0-33 16,0 33-16,0 0 16,0 0-16,0 33 15,-34-32 1,34-34-1,0 0-15,0 0 32</inkml:trace>
  <inkml:trace contextRef="#ctx0" brushRef="#br0" timeOffset="6817.2437">15015 10385 0,'33'0'15,"0"33"1,0-33-16,33 33 16,1-33-16,32-33 15,-33 33 1,0-33-16</inkml:trace>
  <inkml:trace contextRef="#ctx0" brushRef="#br0" timeOffset="7269.6466">15908 10087 0,'-33'33'0,"33"0"16,0 34-16,0-1 15,-33 0-15,33 0 16,-33 33-16,33-33 15,0 0 1,0-32-16,0-1 16,33-100 30,-33 34-46,0-33 16,33 0-16,-33 0 16,33 0-16,0 33 15,0 33 1,0-33-16,33 33 15,-32 0-15,32 33 16,-33 0-16,0 0 16,0 0-1,0 33-15,-33-33 16,0 0-1,-33 33-15,0-33 16,0 1-16,0-34 16,0 33-1,-34-33-15</inkml:trace>
  <inkml:trace contextRef="#ctx0" brushRef="#br0" timeOffset="7612.8488">13395 11311 0,'0'0'0,"33"0"16,33 0-16,0 33 15,0-33-15,33 0 16,-33 0-16,34 0 15</inkml:trace>
  <inkml:trace contextRef="#ctx0" brushRef="#br0" timeOffset="8236.8528">14519 11278 0,'0'-33'0,"-33"-33"16,0 33-16,0 33 15,0-33-15,0 33 16,0 0-16,-34 0 16,34 33-1,0-33-15,0 66 16,0-33-1,33 0-15,0 0 16,33 0 0,0-33-16,33 0 15,1 33-15,-34-33 16,33 0-16,0-33 15,-33 33 1,33 0-16,-66 0 16,-33-33 15,0 66-31,0-33 15,0 33 1,-33 0-16,0 0 16,33 33-16,-1 1 15,1-34-15,0 33 16,66 0-1,-33-33-15,33 0 16,1-33-16,32 0 16,0 0-16,0 0 15,0-33 1,0 0-16,-33 0 15,0-33 1,-33 33-16,0-34 16,0 34-16,-66 0 15,33 0 1,-33 33-16</inkml:trace>
  <inkml:trace contextRef="#ctx0" brushRef="#br0" timeOffset="8611.2552">11079 11377 0,'67'33'15,"-34"-33"1,33 33-16,33-33 16,-33 0-16,33 0 15,-32 0 1,-1 0-16</inkml:trace>
  <inkml:trace contextRef="#ctx0" brushRef="#br0" timeOffset="9188.4589">12237 11311 0,'-33'0'16,"0"-33"-16,0 0 15,0 0-15,-33 0 16,32 0-1,-32 33-15,33 0 16,0 33 0,0-33-16,0 33 15,33 0-15,0 0 16,0 33-16,33-66 15,0 33 1,33-33-16,0 33 16,-32-33-16,32 0 15,0 0-15,-33-33 16,0 33-1,0 0-15,-66-33 32,33 33-17,-66 0 1,33 33-16,0 0 15,0 0-15,0 33 16,-1-33-16,34 34 16,0-34-16,0 0 15,34 0 1,-1-33-1,33 0-15,0 0 16,0 0-16,-33-33 16,0 33-1,0-33-15,0-33 16,-33 32-16,-33 1 15,33 33-15,-33 0 16,-33 0-16</inkml:trace>
  <inkml:trace contextRef="#ctx0" brushRef="#br0" timeOffset="9765.6626">10649 11873 0,'34'-33'16,"-34"33"-16,33 0 16,0 0-16,33 33 15,-33-33-15,33 0 16,33 0-1,-33 0-15,34 33 16,-1-33-16,33 0 16,-33 0-16,34 33 15,-1-33 1,0 0-16,34 0 15,-1 0-15,0 0 16,1 0-16,-1 33 16,34-33-1,-1 0-15,-33 33 16,34-33-16,-1 34 15,1-34-15,-1 33 16,34-33-16,-1 0 16,1 33-1,-1-33-15,34 0 16,-34 33-1,34 0-15,-34-33 16,34 33-16,-34 0 16,1 0-1</inkml:trace>
  <inkml:trace contextRef="#ctx0" brushRef="#br0" timeOffset="10202.4654">11840 12700 0,'33'0'32,"33"33"-32,-33-33 15,34 33-15,-1-33 16,33 0-1,-33 0-15,33 0 16</inkml:trace>
  <inkml:trace contextRef="#ctx0" brushRef="#br0" timeOffset="10764.069">12667 12535 0,'33'-33'15,"0"33"-15,0 0 16,0-34-16,33 68 16,34-34-16,-34 0 15,-33 33 1,0 0-16,0 0 15,0 0-15,-33 0 16,-33 0-16,33 0 16,-66 0-16,33 0 15,0 0 1,-33-33-16,-1 0 15,34 33-15,0-66 16,66 33 15,0 0-15,34 0-16,-1 33 15,0-33-15,0 33 16,0 1 0,-33 32-16,0-33 15,-33 33-15,0 0 16,0-33-16,-33 33 15,0-33 1,-33 0 0,33 0-16,-33 1 15,0-34-15,-34 0 16,34 0-16,33 0 15,0-34 1,0 1-16,33 0 16</inkml:trace>
  <inkml:trace contextRef="#ctx0" brushRef="#br0" timeOffset="10982.4704">13758 12865 0,'100'0'15,"-34"0"-15,0 0 16,-33 0-1,33 33-15,-33-33 16,33 0-16</inkml:trace>
  <inkml:trace contextRef="#ctx0" brushRef="#br0" timeOffset="11200.8718">13791 13097 0,'33'0'0,"-33"0"16,67 0-16,-1 0 16,0 0-16,33 0 15,0-33-15,-32 33 16,32-33-1</inkml:trace>
  <inkml:trace contextRef="#ctx0" brushRef="#br0" timeOffset="11684.4749">14751 12568 0,'0'66'0,"-34"0"16,34 0-16,0 0 15,0 34-15,-33-34 16,33 33-16,0-33 16,0 0-1,0-33-15,0 33 16,33-99 15,-33 0-15,0-33-16,0 33 15,34-33-15,-1 0 16,0 33-16,0 0 15,0 33 1,33-33-16,-33 33 16,33 0-16,0 33 15,-33 0-15,0 0 16,-33 0-1,0 33 1,0-33-16,-33 33 16,0-33-16,-33 0 15,33 0-15,0 0 16,-33-33-1,33-33-15,0 33 16</inkml:trace>
  <inkml:trace contextRef="#ctx0" brushRef="#br0" timeOffset="12526.8803">15511 12435 0,'-66'-66'16,"0"33"-16,-33 0 15,-1-33-15,-32 33 16,33 0-1,-66 0-15,32 0 16,1 0 0,-33 0-16,-1-1 15,1 34-15,0-33 16,-1 33-16,1-33 15,-34 66-15,67-33 16,-33 0 0,-34 33-16,34 1 15,33-34-15,-34 66 16,34-33-16,0 33 15,-1 0 1,34 0-16,0 0 16,33 0-16,0 34 15,33-34-15,0 33 16,33-33-1,0 33-15,33-32 16,0-1-16,33 0 16,0 33-16,33-33 15,0 0-15,34 1 31,-1-34-31,0 33 16,1 0-16,32-33 16,0 33-16,1-33 15,-1 0 1,0 0-16,1 0 15,-1-33-15,0 0 16,34 33-16,-34-33 16,34 0-16,-1-33 15,-32 33 1,-1 0-16,0-33 15,1 0-15,-1 0 16,-33 0-16,-33-33 16,34 0-1,-67 0-15,33 0 16,-33-34-16,-33 34 15,-33-33-15,0 0 16,0 0 0,-33-1-16,0 1 15,0 0-15,-33 0 16,-33 32-1,33-32-15</inkml:trace>
  <inkml:trace contextRef="#ctx0" brushRef="#br0" timeOffset="13977.6896">21993 6747 0,'-33'-33'16,"0"-33"-16,-66 0 15,33-1-15,-33 34 16,-34-33-1,1 0-15,-33 33 16,33 0 0,-34 0-16,-32 0 15,32 0-15,-32 33 16,-1 0-16,1-33 15,0 66-15,-34-33 16,34 33 0,-1 0-16,1 0 15,32 33-15,1 0 16,0 0-16,32 34 15,34-1 1,-33 0-16,33 0 16,66 33-16,-34 1 15,67-34-15,0 33 16,0-33-16,67 1 15,-1-1 1,33-33-16,33 0 16,34 0-16,-1-33 15,33 1-15,1-34 16,32 33-1,1-33 1,-1 0-16,-32-33 16,32 33-16,1-34 15,-1-32-15,-32 33 16,-1-33-1,-32 0 1,-1-33-16,66-34 16,-131 1-16,-34 33 15,0 0-15,-33-34 16,0 34-16,-66-33 15,0 33 1,0-1-16,-66 34 16,-34 0-16,1 0 15,0 66-15</inkml:trace>
  <inkml:trace contextRef="#ctx0" brushRef="#br0" timeOffset="15522.0995">21233 10914 0,'0'66'0,"0"33"16,0 1-1,0 32-15,-33 0 16,33 1-16,0 32 16,33-66-1,0 0-15,0-66 16,0 0-16,33 1 15,0-34-15,0-34 16,-32 1-16,32-33 16,-33 0-1,33-33-15,-33 0 16,0-1-16,0-32 15,-33 33-15,33 0 16,-33 0 0,33 65-16,-33 101 46,0-1-30,-33 66 0,33-33-16,0 34 15,0 32-15,0 33 16,0 1-1,0-1-15,0 1 16,0-34 0,0 0-16,-33 1 15,33-34-15,-33 0 16,0-32-16,-33-1 15,0 0 1,0-66-16,-1 0 16,-32 0-16,0-33 15,33 0-15,0 0 16,66-33-16,-33 0 15,66-66 1</inkml:trace>
  <inkml:trace contextRef="#ctx0" brushRef="#br0" timeOffset="15834.1015">22622 11410 0,'33'-33'16,"33"33"0,0 0-16,33 0 15,1 0-15,-34 33 16,0-33-16,0 0 15,0 33 1,-33-33-16,0 33 16,0-33-16</inkml:trace>
  <inkml:trace contextRef="#ctx0" brushRef="#br0" timeOffset="16083.7031">22820 12105 0,'0'0'0,"66"0"15,1 0-15,32 0 16,0 0-16,0 0 16,-33 0-16,1-33 15,-1 0-15</inkml:trace>
  <inkml:trace contextRef="#ctx0" brushRef="#br0" timeOffset="16317.7046">24077 11708 0,'66'-33'15,"0"0"1,1 33-16,-1 0 16,33 0-16,-33 0 15</inkml:trace>
  <inkml:trace contextRef="#ctx0" brushRef="#br0" timeOffset="16770.1075">24838 11212 0,'66'-33'0,"0"0"15,0 33-15,33 0 16,-32 0-16,-1 33 15,-33 0-15,33 33 16,-66 0 0,33 0-16,-66 33 15,33 1-15,-66 32 16,33-33-1,-33 0 1,-1 1-16,1-1 16,33-33-16,0 0 15,0-33-15,0 0 16,66-33 31,33 0-47,0-33 15,0 33-15,1 0 16,32 0-16,0 0 15,-33 0 1,0-33-16,34 0 16,-34 33-16</inkml:trace>
  <inkml:trace contextRef="#ctx0" brushRef="#br0" timeOffset="17066.5094">26855 11509 0,'0'33'16,"-66"34"-16,0-34 15,0 33-15,-33 33 16,-1 0-16,34 0 16,0-32-1,0 32-15,0-33 16,0 33-16,33-66 15,-34 33-15,34-66 16</inkml:trace>
  <inkml:trace contextRef="#ctx0" brushRef="#br0" timeOffset="17347.3112">25929 11576 0,'33'0'16,"33"33"-16,1 0 15,32 33-15,-33 0 16,0 0-16,0 33 15,0-33 1,-33 1-16,34-1 16,-1 0-16,0 0 15,-33-33-15,33 0 16</inkml:trace>
  <inkml:trace contextRef="#ctx0" brushRef="#br0" timeOffset="17612.5129">27484 11972 0,'66'0'16,"-33"0"-16,33 33 15,0-33-15,33 0 16,-33 0-16,34-33 15,-34 33 1</inkml:trace>
  <inkml:trace contextRef="#ctx0" brushRef="#br0" timeOffset="18189.7166">28410 11443 0,'66'-66'0,"0"33"16,33 33-16,0-33 16,34 66-16,-34 0 15,0 0-15,-33 0 31,-33 33-31,-33 1 16,0-34-16,0 33 16,-33 0-16,0 0 15,-33-33-15,0 33 16,0-33-1,0 0-15,-1 0 16,34-33-16,33 0 16,33-33 15,1 0-16,32 0-15,33 66 16,33-33-16,-33 33 16,1 0-16,-34 1 15,0-1 1,0 33-16,-33-33 15,-33 33-15,0 0 16,0-33-16,-33 33 16,0 0-1,-33 1-15,0-1 16,-34-33-1,34 0-15,0 0 16,0-66-16,0 0 16,0 0-1</inkml:trace>
  <inkml:trace contextRef="#ctx0" brushRef="#br0" timeOffset="19515.7251">30526 10914 0,'-66'-165'0,"0"65"16,-33-32-16,-33 33 16,-1-33-16,1 32 15,-33-32-15,-34 0 16,1 33-1,-1-34 1,-65 34-16,32 0 16,-32 0-16,-1 33 15,-33-34-15,34 34 16,-34 0-1,-33 0-15,1 33 16,32 0-16,-66 33 16,33-33-16,1 66 15,-34-33-15,66 33 16,-32 33-1,-1-33-15,-33 33 16,66 33-16,-32-32 16,32 65-16,0-33 15,1 66 1,32-32-16,0 32 15,34 0-15,-1 1 16,34 32-16,-33 1 16,65-1-16,1 34 15,32-1 1,34-32-16,0 32 15,0 1 1,66-1-16,0-32 16,33 32-16,0 1 15,33-34 1,0 0-16,33 1 15,0-34-15,33 34 16,34-34-16,-1 0 16,0 1-1,67-34-15,-34 33 16,0-32-16,67-34 15,-34 33-15,34-33 16,-1 1-16,34-34 16,0 33-1,-1-33-15,34 0 16,-34 0-16,34-32 15,33-1-15,-34 0 16,34 0-16,-33-33 16,66 33-1,-34-33-15,1 0 16,0 0-1,-1 0-15,1-33 16,-33 33 0,33-33-16,-34-33 15,1 32-15,0 1 16,-34-33-16,1 0 15,-34 0-15,1-33 16,-1 0 0,-32-1-16,-1 1 15,-32-33-15,-1 0 16,0-1-16,-32 1 15,-1 0-15,0-1 16,-33 1 0,1-33-1,32-34-15,-66 34 16,-33 33-16,33-34 15,-33 1-15,0 0 16,-33 32-16,0-32 16,0 33-1,-33-1-15,33-32 16,-33 33-1,-33-34-15,0 1 16,0 33-16,0-34 16,-34 34-1,1-33-15,-33-1 16,0 34-16,-67-33 15,1 32-15,-67-32 16,1 33 0,-34 32-16,-66 1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0T13:34:08.715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14056 8301 0,'0'-66'16,"-33"33"-1,0 0 1,0 0-16,0 33 15,-33-33 1,32 33-16,1-33 16,0 66-16,-33-33 15,33 33-15,-33 0 16,33 33-1,0 0 1,33 0-16,0 1 16,0-1-16,66 0 15,0-66-15,0 33 16,0-33-16,1-33 15,-1 33 1,0-33-16,0 0 16,-33 0-16,-33 0 15,0 0-15,-33-1 16,0 1-16,0 33 15,0 0 1,0 0-16,-33 0 16</inkml:trace>
  <inkml:trace contextRef="#ctx0" brushRef="#br0" timeOffset="468.003">13924 8632 0,'-33'0'16,"0"-33"-16,-1 33 15,1 0-15,-33 0 16,33 0-16,0 33 15,-33 0-15,33 0 16,0 33 0,0-33-16,0 34 15,33-1-15,0 0 16,33 33-16,0-66 15,0 33 1,33-33-16,33-33 16,-33 0-16,1 0 15,32-33-15,-33 0 16,0-33-16,0 33 15,-33-33 1,0-33-16,-66 32 16,0 1-16,0 0 15,-33 33-15,33 33 16,0-33-1,0 33 1,0 0-16,0 0 16,33 0-16</inkml:trace>
  <inkml:trace contextRef="#ctx0" brushRef="#br0" timeOffset="702.0045">14420 8731 0,'0'0'16,"33"0"-16,0 0 15,0 0-15,0 0 16,33 0-16,-33-33 15,33 33 1,1-33-16,-1 33 16</inkml:trace>
  <inkml:trace contextRef="#ctx0" brushRef="#br0" timeOffset="1341.6086">15577 8301 0,'33'0'0,"-66"-33"32,0 33-17,0 0-15,0 0 16,-33 0-1,33 0-15,-33-33 16,33 33-16,0 0 16,-34 0-16,34 33 15,0-33 1,0 33-1,0 0-15,0 0 16,33 34-16,0-34 16,0 33-16,0-33 15,33 33 1,0-66-1,0 0-15,33 0 16,-32-33-16,32 33 16,-33-33-1,33 33-15,0 0 16,-33 33-16,33-33 15,-33 33-15,0 0 16,0 0-16,-33 33 16,34-33-1,-34 0-15,-34 1 16,34-1-16,-33 0 15,-33 0-15,33 0 16,0 0 0,-66-33-16</inkml:trace>
  <inkml:trace contextRef="#ctx0" brushRef="#br0" timeOffset="2045.6133">13097 9426 0,'33'0'31,"0"33"-31,0-33 16,-33 0-16,33 0 15,0 0 1,33 0-16,-33 0 16,34 0-16,-1 0 15,0 0-15,-33 0 31,66 0-31,-33 0 16,0 0-16,1 0 16,-1 0-16,0 0 15,33 0-15,0 0 16,-32 0-1,32 0-15,0 0 16,0 0-16,0 0 16,1 0-16,-1 0 15,0 0 1,33 0-16,-32 0 15,32 0-15,-33 0 16,0 0-16,0 0 16,1 0-16,-34 0 15,0 0 1,33 0-16,-66 0 15,33 0-15,-32 0 16,-1 0-16,0 0 16,-33 0-1</inkml:trace>
  <inkml:trace contextRef="#ctx0" brushRef="#br0" timeOffset="2934.819">13858 9856 0,'0'33'16,"0"33"-16,0-33 15,0 0-15,-34 0 16,34 33-16,0-33 15,-33 0 1,33 34 0,33-67-1,1 0-15,-34 0 16,66 0-16,-33-33 15,0 33 1,0 0-16,33 0 16,0 0-16,-33 0 15,0 0-15,0-34 16,1 34-1</inkml:trace>
  <inkml:trace contextRef="#ctx0" brushRef="#br0" timeOffset="3184.4206">14288 9889 0,'0'66'16,"0"0"-16,0 0 15,0 33-15,0-32 16,0-1-16,0 33 16,0-33-1,0 0-15,0 0 16,0-33-16,33 1 15,-33-34 1</inkml:trace>
  <inkml:trace contextRef="#ctx0" brushRef="#br0" timeOffset="3373.622">14651 10319 0,'66'0'15,"-32"0"-15,-1 0 16,0 0-16,0 0 16,33 0-16,-33-33 15,0 33 1</inkml:trace>
  <inkml:trace contextRef="#ctx0" brushRef="#br0" timeOffset="3576.4233">15214 10120 0,'33'0'16,"0"0"-16,0 0 15,0-33-15,0 33 16,0 0-16,0 0 16</inkml:trace>
  <inkml:trace contextRef="#ctx0" brushRef="#br0" timeOffset="4028.8262">15677 9922 0,'33'-33'0,"33"33"16,-33 0-16,0 0 15,0 33-15,-33 0 16,33-33-16,0 33 15,-33 33 1,0-33-16,0 0 16,0 33-16,-33-32 15,0 32-15,-33-33 16,33 33-16,0 0 15,0-33 1,0 0-16,-1 0 16,34-33-16,0 33 46,34-33-46,32 0 16,-33 0-16,33 0 16,0 0-16,0 0 15,0 0 1,-33 0-16,1-33 15,-1 33 1,0 0-16</inkml:trace>
  <inkml:trace contextRef="#ctx0" brushRef="#br0" timeOffset="4481.2291">14916 10054 0,'0'33'16,"0"0"-16,33 0 15,-33 34-15,0-34 16,0 33-16,0 0 16,0 0-1,0-33 1,0-33-1</inkml:trace>
  <inkml:trace contextRef="#ctx0" brushRef="#br0" timeOffset="4730.8307">15478 9856 0,'0'33'16,"-33"33"-16,33-33 16,0 0-16,-33 33 15,33 0-15,0-33 16,-33 1-16,33-1 31</inkml:trace>
  <inkml:trace contextRef="#ctx0" brushRef="#br0" timeOffset="5214.4338">16536 9227 0,'0'0'0,"67"0"16,-34 33-16,0-33 15,33 0-15,-33 0 16,0 0-16,0 0 15,33 0-15,-33 0 16,-33 0 0</inkml:trace>
  <inkml:trace contextRef="#ctx0" brushRef="#br0" timeOffset="5401.635">16768 9525 0,'33'0'0,"0"33"16,0-33-16,0 0 16,0-33-16,0 33 15,34 0-15,-34 0 16</inkml:trace>
  <inkml:trace contextRef="#ctx0" brushRef="#br0" timeOffset="7088.446">18256 8533 0,'33'-66'15,"33"33"-15,-32 33 16,32-33-16,0 33 16,33 0-16,-33 33 15,0 0-15,-33 0 16,0 0 0,-33 33-16,-33-33 15,0 0-15,0 33 16,-33-33-16,0 0 15,0 0 1,33 1-16,-33-1 16,33-33-1,66-33 16,33-1-15,0 34-16,0 0 16,0 0-16,0 34 15,0-1-15,1 0 16,-67 0-1,33 33-15,-66-33 16,0 0-16,33 33 16,-67-33-16,34 33 15,-33-33-15,33 1 16</inkml:trace>
  <inkml:trace contextRef="#ctx0" brushRef="#br0" timeOffset="7338.0476">17859 9591 0,'67'0'16,"-1"0"-16,33-33 15,33 33-15,0-33 16,1 33-16,-1 0 16,0 0-1,1 0-15,-34 0 16,33 0-16,-66 33 15,0-33-15</inkml:trace>
  <inkml:trace contextRef="#ctx0" brushRef="#br0" timeOffset="7884.0511">18389 9889 0,'0'33'16,"-34"0"-1,34 33-15,0 0 16,0 0-16,0 1 16,0-1-1,34 33-15,-1-33 16,0 0-16,33-33 15,0-33-15,33 0 16,-33 0-16,0 0 16,34-33-1,-67 0-15,33 0 16,-33 0-16,0-33 15,-33 33-15,33 0 16,-66-33 0,0 32-16,0 1 15,33 33-15,-66 0 16,33 33-16,0-33 15,33 67-15,-33-34 16,33 33 0,-34 33-1,68-33-15,-34-33 16,33 0-16,0-33 15,0 0-15</inkml:trace>
  <inkml:trace contextRef="#ctx0" brushRef="#br0" timeOffset="8211.6532">19711 9327 0,'34'0'0,"-1"0"16,0 0-1,33 0-15,-33 0 16,0 0-16,0 0 15,33 0-15,-33 0 16</inkml:trace>
  <inkml:trace contextRef="#ctx0" brushRef="#br0" timeOffset="8430.0546">19745 9657 0,'0'33'0,"33"-33"16,33 0-16,0-33 16,0 0-16,33 0 15,-33-33-15,34 33 16,-34-33-1</inkml:trace>
  <inkml:trace contextRef="#ctx0" brushRef="#br0" timeOffset="8664.0561">21067 8566 0,'0'33'0,"0"0"15,0 33-15,0 0 16,-33 34-16,33-34 16,0 33-16,0-33 15,0 0 1,0-33-16,0 33 15</inkml:trace>
  <inkml:trace contextRef="#ctx0" brushRef="#br0" timeOffset="8898.0576">20671 9360 0,'66'33'15,"0"-33"-15,0 0 16,0 0-16,0 0 16,34 0-16,-1-33 15,-33 33-15,33 0 16,-33 0-1</inkml:trace>
  <inkml:trace contextRef="#ctx0" brushRef="#br0" timeOffset="9366.0606">20803 9723 0,'33'-33'16,"33"33"-1,0-33-15,0 33 16,1 0-16,-1 33 16,0-33-1,-33 33 1,-33 1-16,0 32 15,0-33-15,-33 33 16,0 0-16,-33 0 16,33-33-1,-34 33-15,34 1 16,-33-34-16,33 0 15,33-33-15,0 33 47,66-33-47,-33-33 16,33 33-16,1 0 15,-1 0-15,0 0 16,0 0 0,0 0-16,-33 33 15,33-33-15,-33 0 16,1 33-16,-1-33 15</inkml:trace>
  <inkml:trace contextRef="#ctx0" brushRef="#br0" timeOffset="9849.6637">21960 9227 0,'33'0'15,"1"0"-15,-1 0 16,33 0-16,-33 0 15,33-33-15,0 33 16,0 33-16</inkml:trace>
  <inkml:trace contextRef="#ctx0" brushRef="#br0" timeOffset="10083.6652">22060 9558 0,'0'0'16,"33"0"0,33 0-1,0 0-15,0-33 16,33 0-16,-32 33 15,32-33 1,-33 0-16</inkml:trace>
  <inkml:trace contextRef="#ctx0" brushRef="#br0" timeOffset="10738.8694">23019 9062 0,'0'33'16,"-33"33"-16,33 0 15,-33 0-15,33 1 16,-33 32-16,33-33 16,0 0-1,-34-33-15,34 33 16,34-132 15,-34 0 0,0 0-31,33 0 16,-33-33-16,33 32 15,33 34-15,-33-33 16,0 66 0,0-33-16,33 33 15,-33 0-15,0 33 16,-33 0-16,33 33 15,-33-33-15,0 34 16,0-34 0,0 0-16,0 33 15,0-132 32,0 0-31,33-1-16,-33 34 15,34-33-15,-1 0 16,0 33-1,33 33-15,-33-33 16,33 33-16,-33 33 16,0 0-1,0 0-15,0 33 16,-33 0-1,0 1-15,0-1 16,0 0-16,0-33 16,33 0-1</inkml:trace>
  <inkml:trace contextRef="#ctx0" brushRef="#br0" timeOffset="11518.8744">24209 8797 0,'-33'-66'16,"-33"0"-16,33 33 15,-66-33-15,0 0 16,-1-33-16,1 32 15,-33 1-15,33 0 16,-34 33 0,-32-33-1,0 33-15,32 0 16,-32 0-16,0 0 15,-34 33 1,34 0-16,-1 0 16,1 33-16,0 0 15,-1 0-15,1 33 16,33 0-16,-1 0 15,1 33 1,0 1-16,33 32 16,-1 0-16,1-33 15,33 34-15,0 32 16,33-33-1,33 1-15,0-34 16,33 33-16,0 1 16,0-1-16,66-33 15,1 0-15,-1-33 16,33 1-1,33-1-15,-32 0 16,32 0-16,33-33 16,-32 0-1,32 0-15,1 0 16,-1-33-1,1 0-15,-1-33 16,0 0-16,34 0 16,-34 0-16,-32-33 15,-1 0 1,34 0-16,-67-34 15,0 1-15,0 0 16,1-33-16,-67 32 16,33-32-1,-66 0-15,-33 33 16,0-34-16,-33 1 15,-33 0 1,-33 32-16,0 34 16,-34 0-16,34 0 15</inkml:trace>
  <inkml:trace contextRef="#ctx0" brushRef="#br0" timeOffset="15231.6982">12832 7640 0,'0'0'16,"-33"0"-16,0 0 15,0 0-15,-66 0 16,0 0-16,-1 0 15,1 0 1,0 33-16,-33-33 16,-1 0-16,1 0 15,0 0-15,0 0 16,-1 33-16,1-33 15,0 0 1,-1 0-16,34 0 16,-33 0-16,66 0 15,-67 0-15,67 0 16,0 0-16,-33 0 15,66 0 1,-33 33-16,66-33 16,-33 33-1,33-33-15,-33 66 16,33 0-1,0 1 1,0-1-16,0 0 16,-34 66-16,1-33 15,0 34-15,33-1 16,-33 0-16,0-66 15,33 34 1,0-34-16,0 0 16,0-33-16,33 0 15,0 0-15,0 0 16,34-33-1,-1 0-15,0 0 16,66-33-16,-33 33 16,67 0-16,-34 0 15,33 33-15,-32-33 16,32 33-1,33 0-15,-65-33 16,-1 33-16,33-33 16,-32 0-1,-1 33-15,-66-33 16,0 0-1,0-33-15,-33 0 16,1 0-16,-1 0 16,0-33-16,-33-33 15,33 0-15,0-1 16,0 1-1,-33-33-15,33 33 16,0-34-16,-33 34 16,0 0-16,0 33 15,0 0 1,-33 0-16,33 32 15,-33 1-15,-33 0 16</inkml:trace>
  <inkml:trace contextRef="#ctx0" brushRef="#br0" timeOffset="16666.9074">7607 11741 0,'0'-66'16,"0"0"-16,-33 33 15,33-34-15,-33 34 16,0-33-16,-1 33 15,1 0 1,-33 33-16,0 0 16,0 0-16,0 33 15,-33 0-15,66 33 16,-34 0-16,34 34 15,0-1 1,66 0-16,-33-33 16,66 0-16,34-33 15,-34 1-15,33-34 16,33 0-1,-32 0-15,-1-34 16,-33 1-16,0 0 16,-33-33-1,-33 0-15,0 0 16,0-33-1,-33 66-15,-33-34 16,0 67-16,0 0 16,-1 0-16,1 34 15</inkml:trace>
  <inkml:trace contextRef="#ctx0" brushRef="#br0" timeOffset="17181.7107">7541 12072 0,'-67'-33'16,"34"33"-16,0 0 16,0 0-1,-66 33-15,33 0 16,33 33-16,-33-33 15,33 66 1,0-33-16,33 33 16,0 1-16,33-1 15,0-33-15,33 0 16,0-33-1,33-33-15,0 33 16,1-33-16,-1-33 16,-33 0-16,0-33 15,33 0 1,-66-33-16,1 33 15,-34-67-15,0 34 16,-34 0-16,1 33 16,-33 0-16,0 32 15,0 1 1,33 33-16,0 0 15,0 33-15</inkml:trace>
  <inkml:trace contextRef="#ctx0" brushRef="#br0" timeOffset="17992.9159">8434 12402 0,'33'0'0,"33"0"15,0 0-15,-33 0 16,33 0-16,-33 0 15,33 0-15,1 0 16,-34 0 0,33 0-16,-33 0 15</inkml:trace>
  <inkml:trace contextRef="#ctx0" brushRef="#br0" timeOffset="18382.9184">8566 12766 0,'0'0'16,"33"0"-1,0 0-15,0 0 16,33 0-16,-33 33 15,33-33 1,1 0-16,-34 0 16,0 0-16,33 0 15</inkml:trace>
  <inkml:trace contextRef="#ctx0" brushRef="#br0" timeOffset="19365.7247">10054 11443 0,'0'66'0,"0"1"16,33-1-16,-33 0 15,0-33-15,0 33 16,33 0-16,-33 0 15,0-33 1</inkml:trace>
  <inkml:trace contextRef="#ctx0" brushRef="#br0" timeOffset="19630.9264">9657 12303 0,'66'0'15,"1"0"1,32 0-16,0 0 15,33 0-15,-32 0 16,-1 0 0,0 33-16,-33-33 15,-33 33-15</inkml:trace>
  <inkml:trace contextRef="#ctx0" brushRef="#br0" timeOffset="20083.3293">9856 12601 0,'33'-33'15,"0"0"1,66 33-16,-33-33 15,33 33-15,1 0 16,-1 33 0,-66 0-16,0 0 15,0 0-15,-33 33 16,0 0-16,-33 0 15,-33 0 1,0 1-16,0-1 16,-1 0-16,1-33 15,33 0-15,0 0 16,33-33-16,0 0 31,33 0-15,33 33-1,1-66-15,32 33 16,33 0-1,-33 0-15,0 0 16,1-33-16,-1 0 16,-33 0-16</inkml:trace>
  <inkml:trace contextRef="#ctx0" brushRef="#br0" timeOffset="20488.9319">11642 11609 0,'-100'66'0,"34"0"15,0 0 1,33 33-16,-33 0 15,0 34-15,33-34 16,-33 33 0,33 34-16,33-34 15,-34 33-15,68-32 16,-1-34-16,33 0 15,0 0 1,33-33-16,-33-33 16,0 1-16,34-68 15,-67-32-15</inkml:trace>
  <inkml:trace contextRef="#ctx0" brushRef="#br0" timeOffset="20847.7342">11906 12204 0,'0'33'16,"-33"33"-1,33 0-15,-33 0 16,0 1-16,33-34 16,0 33-1,0-33-15,0 0 16,33 0-16,0 0 15,33 0-15,-33-33 16,67 0 0,-34 0-16,0 33 15,0-66-15,0 33 16,-33 0-16,0-33 15,0 0-15,-33 0 16</inkml:trace>
  <inkml:trace contextRef="#ctx0" brushRef="#br0" timeOffset="21081.7357">12336 12336 0,'0'99'15,"-33"-32"-15,33 32 16,0 0-16,0 0 16,0 0-16,0 1 15,0-34 1,33 0-16,-33 0 15,0-33-15,33-33 16,0-33-16</inkml:trace>
  <inkml:trace contextRef="#ctx0" brushRef="#br0" timeOffset="21487.3383">12435 11708 0,'33'33'16,"34"33"-1,-1 0-15,0 33 16,0-32-16,33 65 16,-66-33-1,34 0-15,-34 34 16,0-1-16,-33 0 15,0-33-15,-33 1 16,0-1 0,-1-33-16,-32 0 15,0 0-15,0 0 16,0 1-16,66-67 15,-33-34 17</inkml:trace>
  <inkml:trace contextRef="#ctx0" brushRef="#br0" timeOffset="21783.7402">13527 12105 0,'33'66'16,"-33"0"-16,-33 0 15,0 33-15,33 1 16,-33-1-16,0 0 16,0 0-1,-1 0-15,34-32 16,0-34-16,0 0 15,0 0 1</inkml:trace>
  <inkml:trace contextRef="#ctx0" brushRef="#br0" timeOffset="22002.1416">13163 12468 0,'66'0'16,"-33"34"-16,33-1 16,34 0-16,32 0 15,-33-33-15,0 0 16,-33-33-1</inkml:trace>
  <inkml:trace contextRef="#ctx0" brushRef="#br0" timeOffset="22516.9449">14122 12039 0,'0'66'31,"0"0"-31,0 33 16,0 0-16,-33 34 15,33-34 1,-33 33-16,0 0 16,33-32-1,-33-34-15,33-33 16,33-66 31,-33-33-32,33-34-15,33 1 16,-33 33-1,33 33-15,1 0 16,-34 0-16,33 33 16,0 0-16,0 33 15,0 0 1,-33 33-16,0-33 15,-33 0-15,0 33 16,0 1-16,-33-1 16,-33-33-1,33 0-15,-33-33 16,33 33-16,-33-33 15,0 0-15,-1 0 16,1-33-16,33 0 31,0 0-31</inkml:trace>
  <inkml:trace contextRef="#ctx0" brushRef="#br0" timeOffset="23749.3528">8070 14288 0,'0'-34'16,"0"-32"-16,0 0 16,-33 33-1,0 0-15,0 0 16,0 0-16,-34 33 15,1 0-15,0 33 16,0 0 0,0 33-16,0 0 15,-1 34-15,67 32 16,-33-33-16,66 0 15,1-33 1,32-33-16,33 1 16,-33-1-16,33-33 15,-33-33-15,34 33 16,-34-34-16,-33-32 15,0 0 1,0 0-16,0-33 16,-66 33-16,33 0 15,-33 32-15,0 1 16,0 33-1,-33 0-15,33 33 16,0 1-16</inkml:trace>
  <inkml:trace contextRef="#ctx0" brushRef="#br0" timeOffset="24248.556">7971 14817 0,'-33'-66'0,"-1"32"16,1 34-16,0 0 15,-33 34-15,33-1 16,-33 0-16,33 33 16,-33 0-1,33 33-15,33 0 16,0 1-16,0 32 15,33-66-15,33 0 16,0 0 0,33-33-1,0-33-15,-32 0 16,32 0-16,0-66 15,-33 0-15,0 0 16,0 0 0,-32 0-16,-34-34 15,0 1-15,0 0 16,-34 33-16,1-33 15,0 66-15,-33 0 16,0-1 0,66 34-16,-33 0 15,33 34 1</inkml:trace>
  <inkml:trace contextRef="#ctx0" brushRef="#br0" timeOffset="24591.7582">8797 14916 0,'33'0'0,"1"0"16,32 0-16,33 0 16,-33 33-16,33-33 15,-33 33-15,1-33 16,-1 33-1,-33-33-15,0 33 16</inkml:trace>
  <inkml:trace contextRef="#ctx0" brushRef="#br0" timeOffset="24825.7597">8963 15313 0,'66'0'16,"-33"0"-16,33 0 15,33 0-15,1 0 16,-1 0-16,-33 0 15,33-33 1,0 33-16</inkml:trace>
  <inkml:trace contextRef="#ctx0" brushRef="#br0" timeOffset="25309.3628">10286 14618 0,'132'0'0,"-66"33"16,0 0-16,0 34 15,1-34-15,-34 66 16,-33-33-16,33 33 16,-33 0-1,-33 1-15,0-1 16,-34-33-16,34 0 15,-33 0-15,33-33 16,-33 0 0,33 0-16,33-33 15,33 0 16,33 34-15,0-34 0,33 33-16,34 0 15,-34-33-15,-33 33 16,33-33-16,-32 0 15,32 0 1,-33-33-16</inkml:trace>
  <inkml:trace contextRef="#ctx0" brushRef="#br0" timeOffset="25558.9644">11741 14916 0,'0'33'16,"0"33"-16,0 0 15,0 33-15,0 1 16,0-1-16,0 33 15,0-33 1,0-32-16,0-1 16,0 0-16,0-33 15</inkml:trace>
  <inkml:trace contextRef="#ctx0" brushRef="#br0" timeOffset="25777.3658">11476 15180 0,'66'34'16,"1"-34"-16,-1 33 15,33 0-15,-33 0 16,33-33-16,-33 0 16</inkml:trace>
  <inkml:trace contextRef="#ctx0" brushRef="#br0" timeOffset="26307.7692">12402 14751 0,'0'66'0,"33"0"16,-66 33-16,33 0 15,0 34 1,-33-34-16,0 33 15,33-66 1,0 0-16,0-33 16,0-66 30,33 0-30,0-33-16,-33-33 16,33 33-16,0-33 15,1 65-15,32 1 16,-33 0-16,0 33 15,33 0 1,0 0-16,0 0 16,-33 33-16,34 34 15,-34-34-15,-33 33 16,0 0-1,0 0-15,0-33 16,-33 33-16,-1 0 16,1-33-16,0-33 15,-33 34 1,0-34-1,0 0-15,-33 0 16</inkml:trace>
  <inkml:trace contextRef="#ctx0" brushRef="#br0" timeOffset="26635.3713">9723 16073 0,'34'0'15,"32"34"1,0-34-16,0 0 15,0 0-15,0 0 16,0 0 0,34 0-16</inkml:trace>
  <inkml:trace contextRef="#ctx0" brushRef="#br0" timeOffset="27087.7742">10649 15941 0,'67'-33'16,"-34"33"-16,33 0 16,0 33-16,0 0 15,-33-33-15,33 66 16,-33-33-1,1 34-15,-34-34 16,0 33-16,0 0 16,-34 0-1,1 0-15,0 0 16,-33 1-1,33-34-15,0 0 16,0 0-16,0-33 16,33 0-1,0 0 16,33 0-31,33 0 16,-33 0-16,33-33 16,34 33-16,-34 0 15,0 33 1,33-33-16,-33 33 15,33-33-15,-32 0 16,-1 33-16</inkml:trace>
  <inkml:trace contextRef="#ctx0" brushRef="#br0" timeOffset="27571.3773">7408 16173 0,'33'0'47,"0"0"-47,1 0 16,-1 0-16,33 33 15,0-33 1,0 0-16,0 0 16</inkml:trace>
  <inkml:trace contextRef="#ctx0" brushRef="#br0" timeOffset="28086.1806">8202 15941 0,'0'-33'16,"33"33"-16,0-33 16,0 33-16,0 0 15,34 0-15,-34 0 16,0 33-1,33 0-15,-66 0 16,33 0-16,-33 33 16,0-32-1,0 32-15,-33 0 16,0 0-1,0 0-15,-33 0 16,32-33-16,1 33 16,33-32-16,-33-34 15,66 33 32,0-33-47,1 0 16,-1 0-16,0 0 15,33-33 1,0 33-16,0 0 15,0 33-15,0-33 16,1 33-16,-34-33 16,33 33-1,-33-33-15,33 0 16,-66 0-1</inkml:trace>
  <inkml:trace contextRef="#ctx0" brushRef="#br0" timeOffset="28928.586">7243 16900 0,'33'0'16,"0"-33"-16,0 33 15,33 0-15,-33 0 16,0 0-16,34 0 15,-1 0-15,-33 0 16,33 0 0,0 0-16,33 0 15,-32 33 1,-1-33-16,33 0 15,-33 0-15,33 0 16,0 0 0,-32 33-16,32-33 15,0 0-15,-33 33 16,33-33-16,1 0 15,-1 0 1,0 33-16,0-33 16,0 0-16,-32 34 15,32-34-15,0 0 16,0 0-16,1 33 15,-1-33 1,0 0-16,0 0 16,0 33-16,1-33 15,-1 0-15,0 0 16,0 0-1,0 0-15,1 0 16,32 33-16,-33-33 16,0 0-1,1 0-15,32 33 16,-33-33-1,33 0-15,-32 33 16,32-33-16,0 0 16,1 33-16,-1-33 15,0 0-15,-33 33 16,34-33-1,-34 0-15,33 33 16,-33-33-16,1 0 16,-34 0-16,0 0 15,0-33-15</inkml:trace>
  <inkml:trace contextRef="#ctx0" brushRef="#br0" timeOffset="29960.1928">8930 17396 0,'0'100'78,"0"-1"-63,-33-33-15,33 33 16,0-33-16,0 34 15,0-34 1,33 33-16,0-33 16,0 0-16,0 0 15,33 0-15,0-32 16,0 32-16,0-33 15,1-33 1,-1 0-16,0-33 16,-33 0-1,33 0-15,0-1 16,-33-32-1,0 0-15,1 0 16,-1 0-16,-33 0 16,0 33-16,0-33 15,0 32 1,-33 1-16,-1 0 15,1 33-15,0-33 16,-33 33-16,33 0 16,-33 33-16,33 0 15,0 0 1,0 34-16,0-1 15,0 33-15,33-33 16,0 33-16,33-33 16,0-32-1,0 32-15,0-66 16,33 33-16,-33-66 15,33 0-15</inkml:trace>
  <inkml:trace contextRef="#ctx0" brushRef="#br0" timeOffset="30209.7944">10054 17859 0,'66'0'16,"-33"0"-16,34 0 16,-34 0-16,33 0 15,0 0-15,-33 0 16,0 0-1,0 0-15,0 0 16</inkml:trace>
  <inkml:trace contextRef="#ctx0" brushRef="#br0" timeOffset="30428.1958">10253 18058 0,'0'33'0,"66"-33"16,-33 0-16,33 33 16,0-33-1,33 0-15,-33 0 16,34-33-1,-34 33-15</inkml:trace>
  <inkml:trace contextRef="#ctx0" brushRef="#br0" timeOffset="30989.7994">11079 17496 0,'0'66'0,"0"0"16,0 33-16,0 0 16,-33-33-16,33 34 15,-33-34-15,33 0 16,0 0-1,0-33-15,0 0 16,33-33 46,-33-33-62,33 0 16,-33 0-16,34-33 16,-1 33-16,0 33 15,33-33 1,-33 0-16,33 33 15,-33 0-15,33 0 16,-33 33-16,0 0 16,0 0-1,-33 33-15,34 0 16,-68-33-16,34 0 15,-33 0-15,33 0 16,-33 1-16,0-1 16,-33-33-1,33 0-15,0-33 16,-33-1-16,33 1 15,0-33-15,33 0 16</inkml:trace>
  <inkml:trace contextRef="#ctx0" brushRef="#br0" timeOffset="32050.6062">11873 17562 0,'-33'-66'0,"-33"-1"15,33 34-15,-33 0 16,0 0-16,-1-33 16,1 33-16,-33 0 15,0 0 1,0 0-16,-1 33 15,-32-33-15,33 0 16,-33 0-16,-1-1 16,1 34-16,0-33 31,-1 33-31,1-33 15,-33 33-15,33 0 16,-1 0-16,1 0 16,0 33-16,32-33 15,-32 33 1,0 1-16,33-1 15,-1 0-15,1 0 16,0 33-16,0-33 16,0 33-1,32 0-15,1-33 16,33 34-16,0-1 15,0 33-15,0-33 16,33 0 0,0 33-16,33-32 15,-33-1-15,33 0 16,0 33-16,33-33 15,-33 0 1,34 0-16,-1 1 16,0-1-1,33 0-15,-33 0 16,0-33-16,34 33 15,-1-33 1,33 0-16,-33 0 16,34 34-16,-1-34 15,0 0-15,0-33 16,1 33-1,-34-33-15,33 33 16,1-33-16,-34 0 16,33 0-16,0 0 15,1 0 1,-1-33-16,0 33 15,-33-33-15,1 0 16,32 0-16,-33 0 16,0-1-16,-32-32 15,32 33 1,-33-33-16,0 0 15,0-33-15,0 33 16,-33-1-16,0-32 31,1 33-31,-1-33 16,-33 33-16,0 0 15,0-1-15,-33 1 16,-1 0-16,1 0 16,0 0-1,-33 33-15,33-33 16</inkml:trace>
  <inkml:trace contextRef="#ctx0" brushRef="#br0" timeOffset="34800.2242">19546 13725 0,'0'66'16,"0"1"-16,33-1 16,-33 0-1,0 33-15,33 0 16,-33 1-16,33-34 15,0 0 1,-33 0-16,33-33 16,34-33-16,-34 33 15,0-66-15,33 33 16,0-33-1,-33 0-15,0-33 16,0 0-16,33-1 16,-33-32-16,-33 33 15,34-33 1,-34 0-16,33 32 15,-33 1-15,0 33 16,0-33-16,33 132 47,-33 0-32,33 1-15,-33 32 16,0 0-16,33 33 16,-33 1-1,33-1 1,0 33-16,0-32 15,-33-1-15,0 0 16,0 0-16,0 1 16,0-1-1,0 0-15,-33-33 16,0-32-16,0 32 15,-33-33-15,33 0 16,-34-33-16,-32-33 16,33 0-1,-33 0-15,33 0 16,0-33-16,33-33 15</inkml:trace>
  <inkml:trace contextRef="#ctx0" brushRef="#br0" timeOffset="35081.026">20803 14056 0,'33'-33'0,"33"33"16,0-33-16,-33 33 15,33 0-15,1 0 16,-34 0-16,0 0 16,0 0-1,0 33-15</inkml:trace>
  <inkml:trace contextRef="#ctx0" brushRef="#br0" timeOffset="35330.6276">20803 14618 0,'0'-33'16,"33"33"-1,33-33-15,-33 33 16,33-33-16,0-33 16,1 33-1,32-33-15</inkml:trace>
  <inkml:trace contextRef="#ctx0" brushRef="#br0" timeOffset="35642.6296">22225 12799 0,'0'66'0,"0"-33"15,33 34 1,-33 32-16,0-33 15,0 33-15,0 0 16,33 1-16,-33-1 16,0 0-1,0-33-15,0-33 16,0 0-16</inkml:trace>
  <inkml:trace contextRef="#ctx0" brushRef="#br0" timeOffset="35954.6316">21795 14221 0,'33'0'0,"33"0"16,-33 0-1,33 0-15,1 0 16,32-33-16,-33 33 15,0-33 1,0 0-16,0 0 16,1 33-16,-1 0 15,-33-33-15,0 33 16</inkml:trace>
  <inkml:trace contextRef="#ctx0" brushRef="#br0" timeOffset="36485.035">22060 14684 0,'0'-66'15,"66"33"-15,-33 0 16,33 0-16,-33 33 16,33-33-1,0 33 1,1 33-16,-34-33 15,0 33-15,-33 33 16,33-33-16,-33 33 16,-33 1-16,33 32 15,-33 0 1,0-33-16,33 33 15,-34-32-15,1-1 16,33 0-16,-33-33 16,0 0-1,33 0-15,33-33 47,0-33-47,0 33 16,34-33-1,-34 33-15,33-33 16,0 33-16,0-33 15,0 0-15,33 0 16,-32 0 0,-34-34-16,33 34 15</inkml:trace>
  <inkml:trace contextRef="#ctx0" brushRef="#br0" timeOffset="36765.8368">23846 14023 0,'-33'33'16,"33"0"-1,-34 33-15,1 33 16,0 1-16,-33-1 16,33 33-1,-33 0-15,33-32 16,0 32-16,0-33 15,0 0-15,33-32 16</inkml:trace>
  <inkml:trace contextRef="#ctx0" brushRef="#br0" timeOffset="37048.6388">23283 14354 0,'33'33'15,"0"-33"-15,1 33 16,32 33-16,0-33 15,0 33-15,0 0 16,0 34 0,0-34-16,1 0 15,-34 0-15,33-33 16,-33 0-16</inkml:trace>
  <inkml:trace contextRef="#ctx0" brushRef="#br0" timeOffset="37329.4406">24540 13990 0,'0'66'16,"33"-33"0,-33 66-16,0 1 15,0-34-15,0 66 16,0-33-16,0 0 15,33-32 1,-33-1-16,0-33 16</inkml:trace>
  <inkml:trace contextRef="#ctx0" brushRef="#br0" timeOffset="37625.8425">24209 14453 0,'33'0'0,"1"0"15,32-33-15,0 33 16,0-33-16,0 33 16,33-33-16,-33 33 15,34-33 1,-1 0-16,0-1 15,-33-32-15,33 33 16,-32-33-16</inkml:trace>
  <inkml:trace contextRef="#ctx0" brushRef="#br0" timeOffset="38249.8465">25665 13461 0,'-33'33'16,"-1"33"-16,34 0 16,-33 33-1,0 0-15,0 1 16,0 32-16,0 0 15,33 1 1,-33-1-16,33-33 16,0 33-16,33 1 15,-33-34-15,33-33 16,33 0-16,-33 0 15,34-33 1,-1 0-16,0-33 16,-33 0-16,66 0 15,-33-33-15,-33 0 16,33 0-16,-32 0 16,32-33-1,-33 33-15,0-33 16,-33 33-16,33-33 15,-33 33-15,-33-34 16,33 1 0,-33 33-16,0 0 15,0 0-15,-34 33 16,34-33-1,-66 33-15,33 0 16,0 33 0,0 0-16,0 0 15,-1 33-15,34 34 16,-33-34-16,33 0 15,33 0-15,-33-33 16,66 0 15</inkml:trace>
  <inkml:trace contextRef="#ctx0" brushRef="#br0" timeOffset="39622.6553">26888 12766 0,'-99'-132'0,"33"33"15,-33 32-15,-1-32 16,1 33-16,0-33 15,-33 33-15,-1-33 16,-32 32 0,0-32-16,32 33 15,-65 0-15,0 0 16,-1 0-16,34-1 15,-34 1-15,-32 33 16,32 0 0,-32 0-16,-1 0 15,1 0-15,-1 33 16,1 0-16,-1 0 15,1 0 1,-34 33-16,34-33 16,-1 66-16,1-33 15,-34 33-15,67 1 16,-34-1-1,34 33 1,-34 0-16,34 33 16,-1-32-16,1 32 15,33 0-15,-1 34 16,1-1-16,33 0 15,-34 1 1,67 32-16,-33-33 16,65 34-16,-32-1 15,33-32-15,33 32 16,0 1-16,0-1 15,33 34 1,0-34-16,33 0 16,0-32-16,33 32 15,0-32-15,0-1 16,67 0-16,-34 1 15,33-34 1,1 0-16,32 1 16,-33-1-16,34-33 15,32 0-15,0 0 16,1 1-1,-1-34 1,1 0-16,-1 0 16,34-33-16,-1 33 15,1-33-15,-1 34 16,1-34-16,-1 0 15,1 0 1,-1-33-16,1 33 16,-1-33-16,1 33 15,-1-66-15,1 33 16,-1-33-16,34 0 15,-67-33 1,34 33-16,-1-34 16,1 1-16,-34 0 15,34 0-15,-34 0 16,1-33-16,-34-1 15,0 1 1,1 0-16,-34 0 16,0-34-16,1 34 15,-34-33-15,0 33 31,0-34-31,-32 1 16,-1 0-16,0-1 16,-33-32-16,0 33 15,-33 0-15,0-1 16,0-32-1,0 33-15,0-34 16,-33 34-16,33-33 16,-33 32-16,0-32 15,-33 33-15,-1-1 16,1 1-1,0 0-15,0-1 16,-33 1-16,33 33 16,-34-33-16,34 32 15,-33 1 1,-33 0-16,33 0 15,-1 33-15,1-1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0T13:34:51.380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13461 8301 0,'33'33'15,"-33"34"-15,0-34 16,0 33-1,0 0-15,-33 0 16,33-33-16,0 33 16,0-33-1,0 0 1,33 0-1,0-66-15,0 33 16,33-33-16,0 33 16,-33 0-1,33-33-15,1 33 16,-34 0-16,0 0 15,0 0-15,0 0 16,0 0-16</inkml:trace>
  <inkml:trace contextRef="#ctx0" brushRef="#br0" timeOffset="265.2017">14023 8235 0,'0'66'16,"0"0"-16,0 1 16,0 32-16,0 0 15,0 0-15,0 0 16,0 1-1,0-1-15,0-33 16,33 0-16,-33-33 16,0 0-1</inkml:trace>
  <inkml:trace contextRef="#ctx0" brushRef="#br0" timeOffset="483.6031">14321 8731 0,'66'0'0,"0"0"16,-33 0-16,0 0 16,0 0-16,0 0 15,33 0-15,-33-33 31,34 33-31,-34 0 16,33-33-16,-33 0 16</inkml:trace>
  <inkml:trace contextRef="#ctx0" brushRef="#br0" timeOffset="686.4044">15180 8235 0,'0'66'15,"0"0"-15,0 34 16,0-1-16,0-33 16,0 33-16,0 0 15,-33 1 1,33-34-16,0 0 15,0-33-15</inkml:trace>
  <inkml:trace contextRef="#ctx0" brushRef="#br0" timeOffset="1326.0085">13163 9459 0,'0'0'47,"33"0"-47,0 0 15,0 0 1,33 0-16,34 33 16,-1-33-16,33 0 15,-33 0-15,67 0 16,-34 0-1,33 0-15,-32 0 16,32 0-16,0 33 16,1-33-16,-34 0 15,0 0 1,1 0-16,-34 0 15,0 0-15,-33 33 16,0-66-16</inkml:trace>
  <inkml:trace contextRef="#ctx0" brushRef="#br0" timeOffset="1872.012">13295 10153 0,'100'-66'15,"-34"33"-15,0 33 16,33 0-16,-33 0 15,-33 0-15,33 33 16,-33 33-16,-33-33 16,0 34-1,0-1-15,-33 33 16,0-33-16,0 33 15,0-33 1,0 1-16,0-34 16,0 0-1,0 0-15,66-33 31,0-33-15,33 33-16,-33-33 16,33 33-1,1-33-15,32 0 16,-33 33-16,0-34 15,0 1-15,0 0 16</inkml:trace>
  <inkml:trace contextRef="#ctx0" brushRef="#br0" timeOffset="2074.8133">14552 10253 0,'66'0'0,"0"0"0,-33 0 15,34 0 1,-34 0-16,33 0 16,0-33-16,-33 33 15,33-34 1,0 1-16</inkml:trace>
  <inkml:trace contextRef="#ctx0" brushRef="#br0" timeOffset="2293.2147">15478 9922 0,'0'33'0,"0"33"16,0 0-16,0 0 15,-33 34-15,33-34 16,0 33-16,0 0 15,33-33 1,-33-33-16,33 0 16</inkml:trace>
  <inkml:trace contextRef="#ctx0" brushRef="#br0" timeOffset="2574.0165">16140 9128 0,'33'-33'0,"-33"33"16,33 0-16,0 33 15,0-33-15,0 0 16,33 0-16,-33 0 15,0 0 1,-33 33-16</inkml:trace>
  <inkml:trace contextRef="#ctx0" brushRef="#br0" timeOffset="2761.2177">16239 9525 0,'33'33'0,"-33"-33"16,33 0-16,0 0 16,0-33-16,33 33 15,-33-33-15</inkml:trace>
  <inkml:trace contextRef="#ctx0" brushRef="#br0" timeOffset="3541.2227">17330 8533 0,'-33'-33'16,"66"0"-1,0 0-15,33 33 16,1 0-16,-1 33 16,33-33-16,-66 33 15,33 0 1,-33 0-16,0 0 15,-33 33 1,-33-33-16,0 33 16,0-33-16,-33 0 15,0 1 1,0-1-16,0 0 15,32 0-15,1-33 16,0 0-16,66-33 31,0 33-15,1 0-16,32 0 15,0 33-15,33 0 16,-66 0-16,33 0 16,-66 0-1,0 33-15,0 0 16,-33-33-16,0 34 15,0-34-15,-33 0 16,33 0 0,-33 0-16</inkml:trace>
  <inkml:trace contextRef="#ctx0" brushRef="#br0" timeOffset="3790.8243">16867 9690 0,'66'33'0,"-33"-33"16,34 0-16,32 0 15,0-33-15,33 33 16,-32 0-16,32 0 15,0 0 1,-33 0 0,1 0-16,-34 0 15,0 33-15,-66-33 16,33 0-16</inkml:trace>
  <inkml:trace contextRef="#ctx0" brushRef="#br0" timeOffset="4087.2262">17562 9856 0,'0'66'16,"-33"0"-16,33 0 16,0 0-16,0 34 15,0-1-15,0 0 16,0 0-1,0-33-15,0 34 16,0-67-16,0 0 16,0 0-1</inkml:trace>
  <inkml:trace contextRef="#ctx0" brushRef="#br0" timeOffset="4711.2302">18587 9393 0,'33'0'15,"-33"0"-15,66 0 16,-33 0-16,33 0 15,-33 0-15,34 0 16,-34 0-16,0 0 16,0 33-1</inkml:trace>
  <inkml:trace contextRef="#ctx0" brushRef="#br0" timeOffset="4945.2317">18554 9790 0,'0'33'16,"33"-33"-16,33 0 15,0 0-15,-33 0 16,33 0-16,1-33 15,-1 33 1,0-33-16,0-1 16,0 1-16,0-33 15</inkml:trace>
  <inkml:trace contextRef="#ctx0" brushRef="#br0" timeOffset="5600.4359">19480 9227 0,'0'-33'15,"0"99"16,0-33-31,0 34 16,-33-1 0,33 0-16,0 33 15,0-33-15,0 34 16,0-67-1,0 0-15,33-33 47,-33-66-31,0-1-16,0 1 15,0-33-15,33 33 16,0 0 0,0 0-16,33 32 15,-33 34-15,0 0 16,34 0-16,-34 0 15,0 34 1,-33 32-16,33-33 16,-33 33-16,0 0 15,0 0-15,0 0 16,0-33-16,-33 1 31,66-101 0,-33 1-31,0 0 31,33 0-31,0-33 16,0 66-16,0-34 16,33 67-16,-33-33 15,33 33-15,-32 33 16,32-33-1,-33 34-15,0 32 16,0 0-16,0 0 16,-33 0-16,0-33 15,33 33 1,-33-66-1</inkml:trace>
  <inkml:trace contextRef="#ctx0" brushRef="#br0" timeOffset="6380.4409">20638 8864 0,'-100'-100'0,"34"1"0,-33 33 15,0-33 1,-1 0-16,-32-1 16,0 1-16,-33 33 15,32 0 1,-32 0-16,0 0 15,-1 32-15,-32 1 16,32 33-16,-32 0 16,-1 0-1,34 0-15,-33 33 16,32 34-16,1-34 15,0 66-15,32 0 16,-32 0-16,66 34 16,-1-1-1,1 33-15,33-32 16,0 65-16,33-33 15,33 1 1,0-1-16,33 0 16,0 1-16,33-1 15,0-33-15,34 1 16,-1-34-16,33 33 15,33-33 1,-32 1 0,32-34-16,34-33 15,-34 33-15,33-33 16,1 0-16,-34-33 15,34 0 1,-1-33-16,0 33 16,1-33-16,-34-33 15,1 0-15,-1 0 16,0-1-16,-32-32 15,-1 0 1,0-33-16,-33 33 16,1-34-16,-34 1 15,0 0-15,0-34 16,-33 34-1,-33 0-15,0-1 16,0 1-16,-33 0 16,-33 33-16,0-1 15,0 34-15,-34 0 31</inkml:trace>
  <inkml:trace contextRef="#ctx0" brushRef="#br0" timeOffset="8876.4569">7706 7805 0,'0'-33'31,"-66"0"-16,33 33-15,-33-33 16,-34 33 0,34 0-16,-66-33 15,0 33-15,-1-33 16,1 33-16,-33 0 15,32 0-15,-32 33 16,0-33 0,-1 33-16,1 0 15,0 0-15,32 0 16,-32 33-16,66 1 15,-34-1 1,34 33 0,33-33-16,0 33 15,33 0-15,33 1 16,0-34-16,66 33 15,0 0 1,33 0-16,1-32 16,32-1-16,33-33 15,1 0-15,-1-33 16,66 0-1,-32 0-15,32-33 16,-32-33-16,-1 0 16,1 32-16,-1-65 15,-32 33 1,-1 0-16,-33-33 15,-66 0-15,1-1 16,-34 1-16,-66 0 16,33 0-16,-67 33 15,1-1 1,-33 34-1,33-33-15</inkml:trace>
  <inkml:trace contextRef="#ctx0" brushRef="#br0" timeOffset="10093.2647">6284 11509 0,'0'67'0,"0"-34"15,0 66-15,-33 0 16,33 0-16,0 34 15,0-34-15,-33 33 16,33 0 0,0 1-16,0 32 15,0-66-15,0 0 16,0 1-16,0-34 15,0 0 1,33-33 0,-33-33-16</inkml:trace>
  <inkml:trace contextRef="#ctx0" brushRef="#br0" timeOffset="10405.2667">6846 12237 0,'33'0'16,"33"0"-16,-33 0 15,34 0-15,-1 0 16,0 0-16,33 0 15,-33 0 1,0 0-16,0 0 16,34 0-16,-67 33 15</inkml:trace>
  <inkml:trace contextRef="#ctx0" brushRef="#br0" timeOffset="10732.8688">7011 12766 0,'34'0'16,"32"0"-16,0 0 15,0 0-15,0 0 16,33 0-16,-33 0 15,1 0 1,32 0-16,-33 0 16,0 0-16,0-33 15,0 33-15</inkml:trace>
  <inkml:trace contextRef="#ctx0" brushRef="#br0" timeOffset="11715.6751">8367 11972 0,'34'-66'16,"-34"33"-16,33 0 15,33 33-15,0 0 16,0 0-16,0 0 16,33 0-1,-32 33-15,-1 0 16,-33 0-1,0 33-15,-33-32 16,0-1 0,-33 0-16,0 0 15,0 0-15,-34 0 16,1 0-16,0-33 15,33 33-15,0-33 16,0 0 0,0 0-16,66-33 31,33 66-16,-33-33 1,66 0-16,-32 33 16,-1 0-16,0 33 15,0-33-15,-33 34 16,0-1-16,0 0 15,-66 0 1,33 0-16,-33 0 16,-33-33-16,0 34 15,0-34-15,-1-33 16,1 33-1,0-33 1,33 0-16,-33-33 16,33 0-16</inkml:trace>
  <inkml:trace contextRef="#ctx0" brushRef="#br0" timeOffset="12121.2777">10054 11873 0,'-33'33'16,"0"0"-16,-33 33 15,0 1-15,0 32 16,-1-33-1,1 33-15,0 0 16,33 1 0,33 32-16,0-33 15,0 0-15,33-32 16,0-1-16,33 0 15,1-33 1,32-33-16,-33 0 16,33-33-16</inkml:trace>
  <inkml:trace contextRef="#ctx0" brushRef="#br0" timeOffset="12386.4794">10517 12369 0,'0'66'0,"-33"-33"15,33 34-15,-33-1 16,33 33-16,-33-33 15,33 0 1,0 0 0,33 1-16,-33-34 15,33 0-15,0 0 16,0-33-16</inkml:trace>
  <inkml:trace contextRef="#ctx0" brushRef="#br0" timeOffset="12760.8818">10848 11807 0,'66'33'0,"-33"33"15,33 0-15,0 1 16,1-1-16,-1 33 15,0 0 1,0 0 0,-33 1-16,-33 32 15,0-33-15,0 0 16,-33 1-16,0-34 15,-33 0 1,33 0-16,-33 0 16,33-33-16,-1-33 15,34-33 1</inkml:trace>
  <inkml:trace contextRef="#ctx0" brushRef="#br0" timeOffset="13057.2837">11972 12138 0,'33'33'16,"-33"0"-16,0 33 16,0 0-16,0 0 15,0 34-15,0-1 16,0 0-1,0 0-15,0 0 16,0-32-16,0-1 16,0 0-16,0-33 15</inkml:trace>
  <inkml:trace contextRef="#ctx0" brushRef="#br0" timeOffset="13322.4854">11774 12435 0,'0'0'0,"33"33"15,33-33-15,0 34 16,0-34-16,1 33 16,32 0-16,0-33 15,0 0 1,-33 0-16,34 0 15</inkml:trace>
  <inkml:trace contextRef="#ctx0" brushRef="#br0" timeOffset="13915.2892">12766 12039 0,'0'33'16,"0"0"-1,0 33-15,0 0 16,-33 33-16,33 0 16,-33 1-1,33-1-15,-33 0 16,33 0-1,0-33-15,0 1 16,0-1 0,0-33-16,0-33 31,0-33-16,33 0-15,-33 0 16,33-34 0,0 1-16,0 0 15,-33 0-15,66 0 16,-33 33-16,1 0 15,32 0 1,-33 0-16,0 33 16,33 0-16,0 0 15,-33 33-15,0 33 16,0-33-1,0 33-15,-33-33 16,0 33-16,-33-33 16,0 33-16,0-32 15,0-1-15,-33 0 31,33 0-31,-33 0 16,0-33-16,-1 33 16,1-33-16,33 0 15</inkml:trace>
  <inkml:trace contextRef="#ctx0" brushRef="#br0" timeOffset="15366.0985">6813 13692 0,'33'132'0,"-33"-32"16,0-1-16,0 33 16,0 1-16,0-1 15,0-33-15,0 0 16,0 0-1,0-32-15,0-34 16,0 0-16</inkml:trace>
  <inkml:trace contextRef="#ctx0" brushRef="#br0" timeOffset="15599.7058">7243 14089 0,'33'0'16,"0"0"-16,33 0 15,0 0-15,1 0 16,-1 33-1,0-33-15,0 0 16,0 0 0,0 33-16,-33-33 15</inkml:trace>
  <inkml:trace contextRef="#ctx0" brushRef="#br0" timeOffset="15861.3159">7541 14519 0,'66'0'16,"0"0"-16,33 33 15,0-33-15,1 0 16,-1 0-16,0 0 16,0 0-16</inkml:trace>
  <inkml:trace contextRef="#ctx0" brushRef="#br0" timeOffset="16391.7193">8698 13990 0,'99'-33'0,"-32"33"15,32 0-15,33 0 16,-33 33-16,-33-33 15,-33 66-15,34-33 16,-34 33 0,-33-33-16,0 33 15,-33 1-15,0-34 16,-1 0-16,1 0 15,-33-33 1,33 33-16,0-33 16,0 0-16,33 0 15,0-33 32,66 33-47,0 0 16,0 33-16,1 0 15,-1 0-15,0 33 16,0 0-1,-33 0-15,0 1 16,0-1-16,-66 0 16,33-33-16,-66 33 15,33-33 1,-33 0-16,0-33 15,0 33-15,-1-66 16,1 0-16,33 0 16</inkml:trace>
  <inkml:trace contextRef="#ctx0" brushRef="#br0" timeOffset="16703.7213">10550 14089 0,'33'99'0,"0"1"16,-33-1-16,33 0 16,-33 33-16,0-33 15,34 34-15,-34-34 16,0-33-1,0-33-15,0 33 16,0-66 0</inkml:trace>
  <inkml:trace contextRef="#ctx0" brushRef="#br0" timeOffset="16937.7228">10352 14486 0,'66'33'16,"0"0"-1,33-33-15,1 33 16,-1-33-16,-33 0 15,33 0 1,0-33-16,-32 0 16</inkml:trace>
  <inkml:trace contextRef="#ctx0" brushRef="#br0" timeOffset="17468.1262">11344 13924 0,'0'33'15,"0"33"-15,0 33 16,0 0-16,0 1 16,0 32-16,0-33 15,0-33 1,0 0-1,0 1-15,0-34 16,33-33 31,-33-67-32,33 1-15,0 0 16,0 0-16,0 0 16,0 0-1,34 33-15,-34 33 16,33 0-16,-33 0 15,33 0-15,0 33 16,-33 0 0,0 33-16,0-33 15,-33 33-15,0 0 16,0-33-16,-33 34 15,0-34 1,0 33-16,-33-33 16,0 0-16,0 0 15,33-33-15,-33 0 16,-1-33-1,1 33 1</inkml:trace>
  <inkml:trace contextRef="#ctx0" brushRef="#br0" timeOffset="17842.5286">8731 15379 0,'33'0'31,"0"33"-15,0-33-16,34 0 15,-1 33-15,0-33 16,33 0-1,-33 0-15</inkml:trace>
  <inkml:trace contextRef="#ctx0" brushRef="#br0" timeOffset="18357.3319">9327 15346 0,'66'-33'0,"-33"33"15,33 0-15,33 0 16,-33 33-16,-33 0 16,34 0-16,-34 0 15,-33 33 1,0-33-1,0 0-15,-33 0 16,-34 0-16,34 1 16,-33-34-16,33 33 15,0-33 1,0 0-16,66-33 31,0 33-15,33 0-1,-33 0-15,33 33 16,1 0-16,-1 0 15,-33 33-15,-33-33 16,0 33 0,0-33-16,-33 33 15,0-33-15,-33 34 16,-1-34-16,1 0 15,-33-33 1,33 0-16,0 0 16,0-33-16</inkml:trace>
  <inkml:trace contextRef="#ctx0" brushRef="#br0" timeOffset="18749.3346">6284 15643 0,'66'0'0,"-33"0"15,33 0-15,0 34 16,1-34-16,-1 0 15,0 0-15,-33 0 16,0-34 0,0 34-16</inkml:trace>
  <inkml:trace contextRef="#ctx0" brushRef="#br0" timeOffset="19186.1374">7045 15346 0,'99'0'0,"-66"0"16,0 33-16,33-33 16,-66 33-16,33 0 15,0 0-15,-33 0 16,-33 0-1,33 0-15,-33 33 16,0-32-16,0-34 16,0 33-16,0-33 15,0 0 1,33 0-16,0 0 31,33 0-15,33 0-16,-33 0 15,33 33 1,0 0-1,-33 0-15,33 0 16,-32 33-16,-34-33 16,0 33-16,0 0 15,0-32 1,-34-1-16,1 33 15,0-33-15,0-33 16,-33 0-16</inkml:trace>
  <inkml:trace contextRef="#ctx0" brushRef="#br0" timeOffset="19856.9417">6019 16404 0,'33'0'0,"0"0"16,0 0-16,34 0 16,-1 0-16,0 33 15,0-33-15,0 0 16,0 0-1,34 33-15,-1-33 16,-33 0-16,33 33 16,33-33-16,-32 0 15,-1 0 1,33 0-16,-33 0 15,34 0-15,-1 0 16,-33 0-16,34 0 16,-34 0-1,33 0-15,0 0 16,34 0-16,-34 0 15,0 0-15,1 0 16,-1 0-16,33 0 16,-33 0-1,1 0-15,-1 0 16,0 0-16,34 0 15,-1 0 1,0 0-16,1 0 16,-1 0-1,34 0-15,-34 0 16,33 0-16,1 33 15,-1-33-15,1 34 16,-34-34 0,34 33-16,-34-33 15,-33 33-15,0-33 16</inkml:trace>
  <inkml:trace contextRef="#ctx0" brushRef="#br0" timeOffset="20465.3456">7144 17099 0,'33'0'31,"33"0"-15,0 33-16,0-33 15,0 0 1,34 0-16,-1 33 16,-33-33-16,33 0 15</inkml:trace>
  <inkml:trace contextRef="#ctx0" brushRef="#br0" timeOffset="20948.9487">8169 16900 0,'66'0'0,"-33"-33"15,33 33-15,1 33 16,32-33-1,-66 33-15,33 0 16,0 0-16,-33 34 16,0-34-1,-33 0-15,0 33 16,0-33-16,-33 33 15,0 0-15,0 0 16,0 1 0,-33-1-16,33 0 15,0-33-15,0-33 16,33 33-16,-33-33 31,66 33-15,0-33-1,0 0-15,0 0 16,33 0-16,-33 0 15,33 33 1,0-33-16,34 0 16,-34 0-16,0 0 15,0-33-15,0 0 16</inkml:trace>
  <inkml:trace contextRef="#ctx0" brushRef="#br0" timeOffset="21167.3501">9459 17330 0,'66'0'15,"0"0"-15,0 0 16,0 0-16,1 33 16,-1-33-16,0 0 15,0 0-15</inkml:trace>
  <inkml:trace contextRef="#ctx0" brushRef="#br0" timeOffset="21416.9517">9558 17562 0,'0'0'0,"66"33"15,0 0-15,1-33 16,32 33-16,-33-33 16,0 0-16,0 0 15,0 0 1,0-33-16</inkml:trace>
  <inkml:trace contextRef="#ctx0" brushRef="#br0" timeOffset="21996.1556">10517 17066 0,'0'33'16,"0"33"-16,-33 0 15,33 33 1,-33 0-16,33 1 16,-33-1-16,0-33 15,33 0 1,0-33-16,-33 0 15,33-66 32,33 0-31,-33 0-16,33-33 15,0 0-15,0 0 16,33 33-16,-33 0 16,33-1-1,-32 34-15,32 0 16,0 0-16,-33 34 15,0-1-15,0 0 16,0 0 0,0 33-16,-33-33 15,0 0-15,-33 33 16,0-33-16,33-33 15,-33 33 1,-33-33-16,33 33 16,-33-33-16,33-33 15,-34 33-15,34-33 16,0 0-1,33 0 1,0-33-16</inkml:trace>
  <inkml:trace contextRef="#ctx0" brushRef="#br0" timeOffset="23025.7622">11377 17033 0,'-66'-100'0,"0"34"15,-33 0-15,32 0 16,-32 0-16,0 0 16,0-1-16,-34 1 15,1 0 1,-33 0-1,33 0-15,-34 0 16,1 33-16,-34-33 16,1 32-16,-1 1 15,1 0 1,-33 0-16,32 33 15,-32-33-15,32 33 16,-32 33-16,32-33 16,1 33-1,32 0-15,1 0 16,0 34-16,32-34 15,1 33-15,33 0 16,0 0-16,-1 33 16,34-33-1,0 34-15,0-1 16,33 0-16,0 0 15,33 1-15,0-1 16,0 0 0,33 0-16,0 0 15,33-32-15,0 32 16,0 0-1,34 0-15,-1-33 16,0 1 0,0-1-16,34 0 15,-1 0-15,0 0 16,0-33-16,34 33 15,-34-33 1,34 0-16,-1 1 16,0-1-16,1 0 15,-1 0-15,0-33 16,1 33-16,32-33 15,-33 33 1,1-33-16,32 0 16,1 0-16,-34 0 15,0 0-15,1-33 16,-1 0-1,1 0-15,-34 0 16,0-34-16,0 34 16,-32-33-16,32 0 15,-33 0 1,-33 0-1,34-33-15,-67 32 16,0-32-16,0 0 16,-33 0-16,0 0 15,0-1 1,-33 1-16,-33 0 15,-1-33-15,1 32 16,-33 34-16,33-33 16</inkml:trace>
  <inkml:trace contextRef="#ctx0" brushRef="#br0" timeOffset="24913.3743">19579 13163 0,'0'-66'16,"0"132"15,33 0-31,-33 0 16,0 34-16,33-1 15,-33 33 1,33-33-16,0 0 16,34 1-1,-34-67-15,33 0 16,0-33-16,-33-33 15,33-33-15,0 33 16,-33-34-16,0-32 16,1 0-1,-1-33-15,0 32 16,0-32-16,-33 33 15,33 0-15,-33 66 16,33 0 0,-33 99 15,33 33-31,-33 0 15,0 33-15,0 1 16,33 32 0,-33 34-16,0 32 15,0-66-15,0 34 16,-33-34-1,33 1-15,-33-1 16,0-33 0,0 1-16,-33-1 15,-1 0-15,1-33 16,0-33-16,0-32 15,-33-1-15,33-33 16,0 0 0,32-33-16,1-67 15</inkml:trace>
  <inkml:trace contextRef="#ctx0" brushRef="#br0" timeOffset="25178.576">21034 13361 0,'133'-33'16,"-67"0"-16,33 0 16,0 33-16,-33-33 15,1 33-15,-1 0 16,0 0-16,-33-33 15</inkml:trace>
  <inkml:trace contextRef="#ctx0" brushRef="#br0" timeOffset="25428.1776">21233 13858 0,'0'0'0,"33"0"15,0 0 1,33-34-16,0 34 16,0-33-16,1 33 15,32-33 1,0 0-16,-33 33 15,33-33 1,-33 0-16</inkml:trace>
  <inkml:trace contextRef="#ctx0" brushRef="#br0" timeOffset="26054.9848">22357 12799 0,'33'-132'15,"0"66"-15,34 0 16,-1 33-16,0 33 15,0 0-15,0 0 16,0 33 0,-33 0-16,0 0 31,1 33-31,-34 0 15,0 0-15,-34 0 0,1 1 0,0-1 16,-33 0 0,0 0-16,33 0 15,-33 0-15,33-33 16,0-33-16,0 0 15,66-33 17,-33 0-17,66 0-15,-33 0 16,33 33-16,-33 0 15,33 0 1,0 33-16,1 0 16,-34 0-16,33 33 15,-66 1-15,0-1 16,0 0-16,-33 33 15,0-33 1,-34 33-16,34 1 16,-66-1-16,33 0 15,0-33-15,0-33 16,0 0-1,-1-33-15,1 0 16</inkml:trace>
  <inkml:trace contextRef="#ctx0" brushRef="#br0" timeOffset="26382.5869">23813 12998 0,'-67'33'0,"34"33"16,0 33-16,-33 0 16,0 1-16,0 32 15,0-33-15,33 33 16,-34-32-1,34-1-15,0-66 16,33 0-16,0-66 16</inkml:trace>
  <inkml:trace contextRef="#ctx0" brushRef="#br0" timeOffset="26678.9888">23250 13064 0,'0'0'15,"33"33"-15,0 0 16,34 33-16,-34 0 16,0 0-16,33 34 15,0-1 1,-33 0-16,33-33 15,-33 33-15,0-32 16,34-1-16,-34-33 16,0 0-1</inkml:trace>
  <inkml:trace contextRef="#ctx0" brushRef="#br0" timeOffset="26897.3902">24276 13527 0,'66'0'16,"0"0"-16,-33 0 15,33 0-15,0 33 16,0-33-16,0 0 15,1 0-15,-1-33 16,0 33 0</inkml:trace>
  <inkml:trace contextRef="#ctx0" brushRef="#br0" timeOffset="27380.9933">25367 12998 0,'66'-33'16,"0"0"-16,0 33 16,-33 0-16,34 0 15,-34 33 1,0 0-16,0 33 15,0 0 1,-33 0-16,0 33 16,-33-33-16,33 34 15,-33-1-15,-33 0 16,33-33-1,-1 33-15,1-32 16,0-1-16,0-33 16,0 0-16,33 0 15,-33-33-15,33 0 31,33 0-15,33 0-16,-33 0 16,34 0-16,-1-33 15,33 33-15,-33 0 16,33 0-1,0 0-15,1 0 16,-34 0-16,0 0 16,0-33-16,0-33 15</inkml:trace>
  <inkml:trace contextRef="#ctx0" brushRef="#br0" timeOffset="28675.8016">27021 12568 0,'-67'-100'0,"1"34"16,0 0-16,0-33 15,-33 33-15,-34 0 16,34-34-16,-33 34 16,0-33-1,-34 33-15,1 0 16,0 0-16,-34 0 15,34-1-15,-34 1 16,1 0 0,-1 33-16,-32-33 15,-1 33 1,1-33-16,33 33 15,-67 33-15,33-33 16,-32 33 0,32 0-16,-32 33 15,-1-33-15,1 66 16,32-33-16,-33 33 15,1 0-15,-1 0 16,34 33 0,-1-32-16,1 32 15,32 33-15,-32 0 16,32 1-16,34-1 15,-33 33 1,32 1-16,34-1 16,-33 34-16,65-34 15,1 0-15,0 34 16,33-1-16,0 1 15,-1-1 1,67 0-16,0 1 16,0-34-16,34 34 15,-1-1-15,33-33 16,0 1-1,33-1 1,0 1-16,1-34 16,32 0-16,0 34 15,34-34-15,-1 0 16,-33-33-16,67 1 15,-1-1 1,0-33-16,34 0 16,-34 0-16,34-33 15,-34 33-15,34-33 16,32 1-16,-32-34 15,-1 33 1,34-33-16,-33 33 16,-1-33-16,34-33 15,-34 33-15,34-33 16,-34-1-16,1 34 15,-1-33 1,1-33-16,-1 33 16,1-33-16,-1 0 15,-32 0 1,32 0-16,-32-1 15,-1-32-15,1 33 16,-34-33 0,0 0-16,1-1 15,-1 1-15,-33-33 16,1 33-16,-34-34 15,33 1 1,-33 0-16,-32 0 16,32-1-16,-33 1 15,0-33-15,-33 32 16,33 1-16,-33-33 15,-33 32 1,33-32-16,-33 33 16,0-1-16,0-32 15,0 33-15,-33-1 16,0-32-1,0 33-15,-33 0 16,0 32-16,-66-32 16,32 33-16,-32 0 15,0 32 1,-34-32-1,34 33-15,-33 0 16,-1 33-16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1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8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6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0425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83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07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29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53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8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4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8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5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3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7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0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0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8E186-04BC-4533-8DF4-38D6E25046B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5E42D-DE7B-4CDC-936C-8BCB630E4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28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Determining an Equation of a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</a:p>
          <a:p>
            <a:r>
              <a:rPr lang="en-US" dirty="0" smtClean="0"/>
              <a:t>Section 8.5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Write an equation of the line that passes through the points (-2, 5) and (4, 8)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488320" y="2750400"/>
              <a:ext cx="7465680" cy="40960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78960" y="2741040"/>
                <a:ext cx="7484400" cy="411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01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Write an equation of the line that passes through the points (1, 1) and (2, 4)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74080" y="2750400"/>
              <a:ext cx="8251200" cy="39294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4720" y="2741040"/>
                <a:ext cx="8269920" cy="394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35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8165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find an equation of a line given the slope and one point on the line, or given two points on the line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649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You have learned to graph a line when given its equation.  Now you will learn to find an equation of a line when given information about its graph.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38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4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Equation of a line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y = mx + b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m = slope</a:t>
            </a:r>
          </a:p>
          <a:p>
            <a:pPr algn="ctr">
              <a:buNone/>
            </a:pPr>
            <a:r>
              <a:rPr lang="en-US" sz="2800" dirty="0"/>
              <a:t>b = y-intercept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15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Answers will be in slope-intercept form (y = mx + b)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Given slope and one point – fill in y, x, and m into the equation and solve for b, write equation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Given two points – find m, choose 1 order pair and fill in y, x, and m into the equation and solve for b, write equation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15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2336873"/>
            <a:ext cx="10290220" cy="3599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Write an equation of a line that has slope 2 and y-intercept 3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191120" y="3083760"/>
              <a:ext cx="2429280" cy="7981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81760" y="3074400"/>
                <a:ext cx="2448000" cy="81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178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2336873"/>
            <a:ext cx="10586434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Write an equation of a line that has slope -4 and x-intercept 3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524400" y="2178720"/>
              <a:ext cx="6941520" cy="3822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15040" y="2169360"/>
                <a:ext cx="6960240" cy="384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72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6" y="2336873"/>
            <a:ext cx="9556124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Write an equation of a line that has slope 2 and passes through (1, 10)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119320" y="2190600"/>
              <a:ext cx="8453880" cy="30247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09960" y="2181240"/>
                <a:ext cx="8472600" cy="304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848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Write an equation of a line that has slope -2 and passes through (-4, 5)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833640" y="2214720"/>
              <a:ext cx="7489440" cy="3476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24280" y="2205360"/>
                <a:ext cx="7508160" cy="349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02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16</TotalTime>
  <Words>268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Determining an Equation of a Line</vt:lpstr>
      <vt:lpstr>Objective</vt:lpstr>
      <vt:lpstr>Concept</vt:lpstr>
      <vt:lpstr>Concept</vt:lpstr>
      <vt:lpstr>Concept</vt:lpstr>
      <vt:lpstr>Example</vt:lpstr>
      <vt:lpstr>Example</vt:lpstr>
      <vt:lpstr>Example</vt:lpstr>
      <vt:lpstr>Example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an Equation of a Line</dc:title>
  <dc:creator>Shannon Hames</dc:creator>
  <cp:lastModifiedBy>Shannon Hames</cp:lastModifiedBy>
  <cp:revision>3</cp:revision>
  <dcterms:created xsi:type="dcterms:W3CDTF">2015-07-02T14:46:12Z</dcterms:created>
  <dcterms:modified xsi:type="dcterms:W3CDTF">2015-09-10T13:35:42Z</dcterms:modified>
</cp:coreProperties>
</file>