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4T18:10:09.41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16404 11410 0,'0'33'0,"0"33"16,-33-33-16,33 34 15,0-34-15,-33 66 16,33-33-16,-33 33 15,33 34 1,-33-34-16,33 0 16,-33 0-16,33-33 15,0-33-15,0-33 16,33-33-1,0 0 1</inkml:trace>
  <inkml:trace contextRef="#ctx0" brushRef="#br0" timeOffset="436.324">16801 11509 0,'0'33'15,"-33"1"1,33 32-16,-33 0 16,33 33-16,-33 0 15,33 34 1,0-1-16,0-66 15,33 0-15,-33-33 16,33 0-16,0-33 16,33 0-1,-33-33-15,33 0 16,-33 0-16,34 0 15,-34-33-15,0 0 16,33-34-16,-66 1 16,33 0-1,-66 0-15,33 33 16,-66 0-16,33-1 15,-33 1-15,32 66 16,-32-33 0,0 33-16,0 0 15,33 33 1</inkml:trace>
  <inkml:trace contextRef="#ctx0" brushRef="#br0" timeOffset="716.818">17330 12270 0,'-33'66'15,"33"0"-15,0 0 16,-33 1-16,33-34 15,0 0-15,0-33 16</inkml:trace>
  <inkml:trace contextRef="#ctx0" brushRef="#br0" timeOffset="1090.81">17859 11576 0,'0'33'16,"-33"0"-16,0 33 16,0 0-16,-33 33 15,33 33-15,33-32 16,0-1-16,0 0 15,33-66 1,0-33-16,0 0 16,33 0-16,0-33 15,-32-33-15,32 0 16,-33 0-1,0-34-15,0 1 16,-33 0-16,0 33 16,-66-33-16,33 66 15,0 0 1,0 33-16,-34-34 15,34 34 1,0 0-16</inkml:trace>
  <inkml:trace contextRef="#ctx0" brushRef="#br0" timeOffset="1449.219">18256 11576 0,'0'99'0,"0"-33"15,-33 33-15,33 0 16,-33 34-16,33-1 16,0-33-16,0-66 15,33 0 1,33-33-16,0-33 15,1 33-15,-1-66 16,0 0-16,0 0 16,-33 0-16,0-34 31,-33 1-31,0 0 15,-33 33-15,0 0 16,-33 33-16,33 33 16,-33 0-16,33 0 15,-34 0 1,34 0-16</inkml:trace>
  <inkml:trace contextRef="#ctx0" brushRef="#br0" timeOffset="1823.211">18951 11576 0,'-33'66'0,"0"0"15,0 33-15,-1 0 16,1 0-16,33 34 15,0-34-15,0-33 16,33-33 0,34-33-16,-34 0 15,66-33 1,0 0-16,-33-33 15,34-33-15,-34 33 16,-33-34 0,0 1-16,-33 0 15,-33 0-15,-33 66 16,33-34-16,-67 67 15,34 0 1,0 0-16,-33 34 16,66-34-16,0 33 15,33-33-15</inkml:trace>
  <inkml:trace contextRef="#ctx0" brushRef="#br0" timeOffset="2088.122">19844 11906 0,'99'33'0,"-33"-33"16,0-33-16,0 33 15,1 0-15,32 0 16,0 0-16,-33 0 15</inkml:trace>
  <inkml:trace contextRef="#ctx0" brushRef="#br0" timeOffset="2727.025">21200 11774 0,'0'-33'0,"0"-33"16,-33 33-16,0 0 15,33 0-15,-67-1 16,34 34-16,0-33 16,-33 33-1,0 0 1,33 33-16,0 1 15,0-1-15,0 0 16,0 33-16,33 0 16,33 0-1,0-33-15,0-33 16,33 0-16,0 0 15,0-33-15,0 33 16,-32-33-16,32 0 16,-33 33-1,-33-33-15,-33 33 31,0 33-31,0-33 16,-34 66-16,34-33 16,-33 33-1,0 34-15,0-1 16,33 0-16,33-33 15,0 0-15,33 0 16,0-33 0,0-33-16,33-33 15,0 0 1,0 0-16,-32-33 15,32 33-15,0-33 16,-66-33 0,33 33-16,-66-1 15,0 34-15,0 0 16,-33 0-16,32 66 15,-32-33-15,0 33 16</inkml:trace>
  <inkml:trace contextRef="#ctx0" brushRef="#br0" timeOffset="2929.604">21497 12303 0,'-33'66'16,"33"33"-16,-33-32 16,0-1-16,0 0 15,33-66 1,0 0-16</inkml:trace>
  <inkml:trace contextRef="#ctx0" brushRef="#br0" timeOffset="3459.426">22324 11774 0,'-33'-66'15,"33"33"-15,-33 0 16,0 0-16,-33 0 16,33 33-16,-33 0 15,-1 0 1,34 33-16,-33 0 15,33 33-15,0 0 16,0 0-16,33 0 16,0 33-16,0-65 31,33-1-31,0-33 15,33 0-15,0-33 16,1-1-16,-1 1 16,-33-33-16,33 0 15,-33 0 1,0 33-16,0 0 15,0 33-15,-66 33 32,33 33-17,-33 0-15,0 0 16,33 34-16,-33 32 15,33-33-15,-33 0 16,33-33-16,33 1 16,-33-34-1,33-33-15</inkml:trace>
  <inkml:trace contextRef="#ctx0" brushRef="#br0" timeOffset="3973.665">23052 11807 0,'0'-66'0,"-33"33"16,33 0-16,-33 33 15,-33 0-15,-1 0 16,34 0-16,-33 33 16,33 0-1,0 33-15,0 0 16,0 0-16,0 34 15,33-67-15,33 33 16,-33-66 0,66 0-16,-33 0 15,0 0-15,33-33 16,-33 0-16,34 0 15,-34-1-15,33-32 16,-33 33 0,-33-33-16,33 33 15,-66 132 32,33-33-31,-33 1-16,33 32 15,-33 33-15,33-33 16,0-33-16,0 1 15,0-34 1</inkml:trace>
  <inkml:trace contextRef="#ctx0" brushRef="#br0" timeOffset="4503.487">23746 11774 0,'0'-33'0,"-33"33"16,0-33-16,0 33 16,-33 0-16,33 0 15,-33 33 1,33 0-16,0 33 15,0 0 1,-1 33 0,34 1-16,34-1 15,-34-66-15,33-33 16,33 0-16,-33-33 15,33-33-15,0 0 16,0-1 0,-33-32-16,34 0 15,-1 33-15,-33 0 16,0 33-16,-33 33 15,0 66 17,0 0-32,-33 0 15,0 66-15,0-32 16,0 32-16,33 0 15,0-33-15,-34-32 16,68-34 0,-34-33-16,33 0 15,0 0 1,0-33-16,0-34 15</inkml:trace>
  <inkml:trace contextRef="#ctx0" brushRef="#br0" timeOffset="4674.9">24276 12005 0,'33'0'16,"-33"0"-16,33 0 16,0 0-16,0 0 15,0 0-15,0 0 16,0 0-1,0 0-15,0 0 16</inkml:trace>
  <inkml:trace contextRef="#ctx0" brushRef="#br0" timeOffset="4846.313">24441 12336 0,'33'33'15,"33"0"-15,0-33 16,0 0-16,1-33 16,-1 33-16</inkml:trace>
  <inkml:trace contextRef="#ctx0" brushRef="#br0" timeOffset="11235.343">26227 11278 0,'0'-33'16,"-33"33"-16,0 0 16,-33 0-16,32 33 15,-32 0 1,33 0-16,0 0 15,0 0 1,33 0-16,0 0 16,0 0-16,33 34 15,0-34-15,0 33 16,0 0-1,0-33-15,1 0 16,-34 33-16,0-33 16,0 0-16,-34 0 15,1 0 1,0-33-16,0 34 15,-33-68-15,33 34 16,-33-33-16,33-33 16</inkml:trace>
  <inkml:trace contextRef="#ctx0" brushRef="#br0" timeOffset="11484.671">26194 11179 0,'0'66'16,"-33"0"-16,0 33 15,-34-33-15,34 67 16,0-34-16,0 0 15,0-33 1,33 0-16,0-33 16,33-99-1</inkml:trace>
  <inkml:trace contextRef="#ctx0" brushRef="#br0" timeOffset="11718.416">26293 11245 0,'0'66'16,"-33"0"-16,0 33 16,0 1-16,0-1 15,0 66 1,-34-33-1,67-32-15,-33-1 16,33-33-16,0 0 16,33-99-1</inkml:trace>
  <inkml:trace contextRef="#ctx0" brushRef="#br0" timeOffset="11998.91">26789 11179 0,'0'33'0,"0"33"15,-33 33-15,0 0 16,0 34-16,-33-1 15,33 0-15,0 34 16,-1-34 0,1 0-16,0-33 15,33 34 1,-33-67-16,33 0 15,33-99 1</inkml:trace>
  <inkml:trace contextRef="#ctx0" brushRef="#br0" timeOffset="12404.068">27252 11410 0,'-33'33'15,"0"33"1,0 1-16,0 32 16,-33 33-16,33 0 15,-34 34 1,34-34-16,33 0 15,0 1-15,0-34 16,33-33-16,1-33 16,32-33-16,-33-33 31,33 0-31,0-33 15,0-34-15,33 1 16,-32 0-16,-34 0 16,33-33-16,-66-1 15,0 34 1,-33-33-16,-33 66 15,32 33-15,-32-1 16,0 34-16,0-33 16,33 33-16</inkml:trace>
  <inkml:trace contextRef="#ctx0" brushRef="#br0" timeOffset="12778.06">27682 11509 0,'-33'133'16,"0"-1"-16,-33 33 15,66-32 1,-33 32-16,33-33 15,33-66-15,0-33 16,0 1 0,33-68-16,33 1 15,-33 0-15,1-33 16,-1 0-16,-33 0 15,0-33 1,-33 33-16,0-34 16,-66 1-16,33 0 15,-34 66-15,34 0 16,-33 0-16,33 33 15,0-33 1</inkml:trace>
  <inkml:trace contextRef="#ctx0" brushRef="#br0" timeOffset="13042.971">28244 11245 0,'0'99'15,"0"0"-15,0 0 16,-33 34-16,33-1 16,-33 33-16,33 1 15,0-34-15,33 0 16,-33 1-1,0-34-15,0-33 16,33-33-16,-33-66 16,33 0-16,-33-33 15,33-33-15</inkml:trace>
  <inkml:trace contextRef="#ctx0" brushRef="#br0" timeOffset="14055.866">29104 10749 0,'-66'-66'16,"33"32"-16,-33 1 15,0 0-15,-34 0 16,-32 33-16,0-33 16,-34 0-16,1 33 15,-33-33 1,32 33-16,-32-33 15,-1 33-15,1 0 16,0 0-16,-1 33 16,1-33-1,-1 0-15,34 33 16,33-33-16,-34 0 15,67 33-15,0 0 16,33 0 0,33 0-16,0 0 15,-1 34-15,34-1 16,-33 33-16,66 0 15,-33 34-15,0 32 16,0 0 0,0 1-16,0-1 15,0 33 1,-33 1-16,33-34 15,0 1-15,0-1 16,0-33-16,0 1 16,0-34-1,0-33-15,33 0 16,-33-33-16,34 0 15,-1-33-15,33 33 16,0-33-16,33-33 16,0 33-1,1-33-15,-1 0 16,33 33-16,0-33 15,34 0-15,-1 0 16,0 0 0,1 33-16,32-33 15,-32 0-15,32 33 16,-33-33-16,1 33 15,-1 0-15,-33 0 16,1 0 0,-34 0-16,-33 0 15,0 0 1,0 0-16,-33-34 15,-33 1 1,34 33-16,-34-66 16,0 0-16,0-33 15,0 0-15,33-1 16,-33 1-16,33-33 15,-33-33 1,33 32-16,-33-32 16,33 0-16,0 32 15,-33 1-15,0 0 16,33 32-1,-33 1-15,0 0 16,-33 33-16,33 0 16,0 33-16,0 0 15</inkml:trace>
  <inkml:trace contextRef="#ctx0" brushRef="#br0" timeOffset="16161.569">17363 15908 0,'-33'0'32,"33"33"-17,-33 0 1,33 33-1,-33 1-15,33-1 16,-33 33-16,33 0 16,-33 33-16,33-32 15,0 32 1,-33 0-1,66 0-15,-33 1 16,33-34-16,0 0 16,0 0-16,0-32 15,0-34-15,33 0 16,-32 0-1,32-33-15,0-33 16,33 0-16,-33 0 16,0-34-16,0 1 15,-32 0-15,32 0 16,0-33-1,-33 33-15,0-34 16,0 1-16,0 0 16,0 33-16,-33 0 15,0 0-15,0 32 16,-33 34-1,33 0-15,-33 0 16,0 0-16,0 34 16,0 32-16,0 33 31,0 0-31,0 0 15,33 34-15,-33-34 16,66 0 0,-33 0-16,33-66 15</inkml:trace>
  <inkml:trace contextRef="#ctx0" brushRef="#br0" timeOffset="16644.642">18455 16206 0,'0'66'31,"0"0"-31,0 0 16,-33 33-16,33 1 15,-33-1 1,33 0-16,0-33 16,0-33-16,0-33 31,33-33-31,0 0 15,0 0-15,0-33 16,0 0 0,33 0-16,0 33 15,0-1-15,-33 1 16,34 33-16,-1 0 15,0 33 1,-33 34-16,0-1 16,33 0-16,-66 33 15,33 0-15,-33 1 16,-33-1-16,0 0 15,0 0 1,0-33-16,-33 1 16,0-34-16,-1 0 15,1-33-15,-33-66 16</inkml:trace>
  <inkml:trace contextRef="#ctx0" brushRef="#br0" timeOffset="16893.97">18455 16305 0,'33'0'0,"33"-33"15,0 0-15,0 33 16,0-33-16,34 33 16,-34-33-16,33 33 15,-33 0-15,33-33 16,1 33-1</inkml:trace>
  <inkml:trace contextRef="#ctx0" brushRef="#br0" timeOffset="17267.962">19579 16272 0,'-33'66'0,"0"0"16,33 0-16,-33 34 15,33-1 1,-33 33-16,33 0 15,0-32-15,33 32 16,0-33 0,0-33-16,0-33 15,0-33-15,33-33 16,-33 0-16,34-33 15,-34 33 1,0-66-16,0 33 16,0-34-16,-33 1 15,0-33-15,-33 33 16,33-34-16,-66 67 15,33 0 1,0 0-16,-1 33 16,-32 33-16,33-33 15,0 33-15,0 0 16,0-33-16</inkml:trace>
  <inkml:trace contextRef="#ctx0" brushRef="#br0" timeOffset="17486.124">20406 16503 0,'66'0'0,"0"0"16,0 0-16,1 0 16,-1 0-16,0-33 15</inkml:trace>
  <inkml:trace contextRef="#ctx0" brushRef="#br0" timeOffset="17984.78">21266 16073 0,'0'34'15,"0"32"1,-33 33-16,33 0 16,-33 0-16,33 34 15,0-1 1,0 33-16,33-32 15,0-1 1,33-33-16,-33 0 16,33-66-16,0 0 15,34-33-15,-34 0 16,0-33-16,0 0 15,33-33 1,-66 0-16,33-33 16,-32 33-16,-1-34 15,0 1-15,-33 33 16,0-33-16,0 33 15,0 0 1,-33 32-16,33 1 16,-33 33-16,-1 0 15,34 33-15,-33 1 16,33 32-1,-33 0-15,33 33 16,0 33-16,0 1 16,33-1-16,0-66 15,1 0 1,-1-66-16,0 0 15</inkml:trace>
  <inkml:trace contextRef="#ctx0" brushRef="#br0" timeOffset="18391.936">22655 16272 0,'-33'0'0,"33"33"16,-33 33-16,0 33 15,0 34-15,33 32 16,0 0-16,0-32 16,33-1-1,0-33-15,0-66 16,0 0-16,33-66 15,0 0-15,-33-33 16,33 0-16,1 0 16,-34-34-1,0 1 1,0-33-16,0 0 15,-33 32-15,-33-32 16,0 33 0,0 33-16,0 0 15,-34 33-15,34 33 16,0-33-16,0 33 15,0 33-15,33-33 16</inkml:trace>
  <inkml:trace contextRef="#ctx0" brushRef="#br0" timeOffset="19156.502">23614 16140 0,'-33'0'15,"0"0"-15,0 66 16,-33 0-16,0 0 16,32 33-16,-32 0 15,33 34-15,33-1 16,-33 33-1,33-32-15,33 32 16,33-66-16,-33 1 16,34-67-16,-1-33 15,0-33 1,0-1-16,0 1 15,0-33-15,1-33 16,-1 0 0,-33 0-16,0-1 15,0-32-15,0 33 16,-66 0-1,33-1-15,-33 34 16,0 0-16,0 33 16,-33 0-16,32 33 15,-32-33 1,33 33-16,0 0 15</inkml:trace>
  <inkml:trace contextRef="#ctx0" brushRef="#br0" timeOffset="19452.579">24772 16570 0,'99'0'15,"0"0"-15,-33 0 16,33-34-16,1 34 15,-34 0-15,0-33 16,33 33 0,-33 0-16,-33 0 15,34 0-15,-34 0 16,-33 0-16</inkml:trace>
  <inkml:trace contextRef="#ctx0" brushRef="#br0" timeOffset="19670.741">25102 17066 0,'33'33'16,"0"-33"-16,34 33 15,-1-33-15,0 0 16,0-33 0,0 33-16,33-66 15,1-1-15</inkml:trace>
  <inkml:trace contextRef="#ctx0" brushRef="#br0" timeOffset="20075.899">26756 15974 0,'-33'-33'16,"0"33"-16,-33-33 15,33 66-15,-67 0 16,67 0-16,-33 0 15,0 0-15,33 34 16,33-34 0,0 33-16,0-33 15,33 0-15,33 33 16,-33-33-16,33 33 15,-33-33 1,1 34 0,-1-34-16,-33 33 15,0-33-15,-33 33 16,-1 0-16,-32-33 15,0 0 1,0 0-16,0 0 16,0-33-16,0 0 15,-1 0-15,34-33 16</inkml:trace>
  <inkml:trace contextRef="#ctx0" brushRef="#br0" timeOffset="20356.393">26624 15842 0,'0'33'16,"0"33"-16,-33 0 15,33 34-15,-33-1 16,-34 33 0,34-33-16,0 34 15,0-34 1,0 0-16,0-33 15,33 0-15,0-33 16</inkml:trace>
  <inkml:trace contextRef="#ctx0" brushRef="#br0" timeOffset="20590.138">26855 16007 0,'-33'100'0,"33"-1"15,-33 33 1,-33 33-16,33-32 15,0-1-15,33-33 16,-33 0 0</inkml:trace>
  <inkml:trace contextRef="#ctx0" brushRef="#br0" timeOffset="21135.543">27219 16206 0,'-33'99'0,"33"-66"16,-33 66-16,33-33 15,-33 34-15,0-1 16,0 0-16,0 0 16,33-66-16,-33 0 15,66-33 32,0-33-47,0 0 16,0-33-16,0 0 15,33 33 1,0-33-16,0 33 15,0 0-15,1 33 16,-1 0-16,0 0 16,0 33-16,-33 0 15,0 0 1,33 33-16,-66 0 15,0 0-15,0 0 16,0 34-16,-33-34 16,-33 33-16,33 0 15,0-33 1,0 1-16,-33-1 15,0-33-15,-1-33 16,1 0-16,33-33 16,-33 0-16</inkml:trace>
  <inkml:trace contextRef="#ctx0" brushRef="#br0" timeOffset="21400.454">27219 16206 0,'33'-33'16,"0"33"-16,0-33 15,0 33-15,33 0 16,-32 0-16,32 0 16,0 0-16,0-33 15,0 33 1,33-34-16</inkml:trace>
  <inkml:trace contextRef="#ctx0" brushRef="#br0" timeOffset="21883.527">28145 16338 0,'-33'66'0,"33"0"15,-33 0-15,0 1 16,33 65-16,-33-33 16,33 33-16,0-32 15,0 32 1,33-33-16,-33-33 15,33-33-15,0 0 16,0 1-16,0-68 16,0 34-1,33-33-15,-33 0 16,0-33-16,1 33 15,-1-33-15,0-33 16,0 33-16,0-34 16,-33 1-1,0 0-15,0 0 16,0 33-16,-33-34 15,0 34 1,33 33-16,-66-33 16,32 33-1,1 33-15,0-33 16,-33 0-16,66 0 15</inkml:trace>
  <inkml:trace contextRef="#ctx0" brushRef="#br0" timeOffset="23054.25">28972 15511 0,'-99'-33'0,"33"33"16,-1-33-16,1 33 15,-33 0-15,-33 0 16,32-33-16,1 33 15,-33 0 1,0 0-16,-1 0 16,1 0-16,0 0 15,33 33-15,-67-33 16,67 0-16,-33 33 15,-1-33 1,34 0 0,0 33-16,-33-33 15,32 33-15,34 0 16,-33-33-16,33 33 15,0 0-15,33-33 16,-33 34 0,33-1-16,-1 0 15,34 33-15,-33-33 16,33 33-16,0 0 15,33 33 1,-33 1-16,34-1 16,-34 33-16,0 0 15,33 1-15,-33-1 16,0 33-16,33-32 15,-33 32 1,0-33-16,0 34 16,0-34-16,0 0 15,33-32-15,-33-1 16,33 0-16,-33-33 31,33 0-31,0 0 16,0-33-16,0 1 15,0-34-15,0 33 16,33-33-16,-33 0 15,34 0 1,-1 0-16,0 0 16,33-33-16,-33 33 15,34-34-15,-1 1 16,0 0-1,33 33-15,1-33 16,-1 0-16,-33 0 16,33-33-16,1 66 15,-1-33-15,0 0 16,0 0-1,-32 0-15,-1 33 16,0-33 0,0 0-16,-32 33 15,-1-34-15,-33 34 16,33-33-16,-66 33 15,33-33-15,-33 0 16,0-33 0,33 0-1,-33 0-15,0 0 16,0 0-16,-33-34 15,33 1-15,0 0 16,-33 0-16,33-34 16,0 34-1,0-33-15,0 0 16,0-1-16,0 1 15,-33 0-15,33 32 16,0-32-16,0 66 16,-33-33-1,33 0-15,0-1 16,0 34-16,0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4T18:10:50.20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10683 10749 0,'-34'33'16,"1"0"-16,0 33 16,-33 0-16,0 0 15,0 34-15,0-34 31,0 33-31,-1 0 16,34 0-16,-33-33 16,33 1-16,0-34 15,33 0 1,0-66-1</inkml:trace>
  <inkml:trace contextRef="#ctx0" brushRef="#br0" timeOffset="280.6974">10220 10683 0,'0'66'0,"33"0"16,-33 0-16,33 0 16,0 33-16,0 1 15,-33-1-15,66 0 31,-33 0-31,0 0 16,0-32-16,0 32 16,0-33-16,-33 0 15</inkml:trace>
  <inkml:trace contextRef="#ctx0" brushRef="#br0" timeOffset="608.1777">9393 11873 0,'33'0'16,"0"0"-16,66 0 16,0 33-16,34-33 15,-1 0-15,33 0 16,1 0-1,-1 0 1,0 0-16,1 33 16,-34-33-16,-33 0 15,0 33-15,-32-33 16</inkml:trace>
  <inkml:trace contextRef="#ctx0" brushRef="#br0" timeOffset="904.4694">9823 12204 0,'-33'66'16,"0"0"-16,-1 33 16,1 34-16,0-1 15,0 0-15,0 1 16,0-1-1,33 0 1,-33 0-16,33-32 16,0-67-16,0 0 15</inkml:trace>
  <inkml:trace contextRef="#ctx0" brushRef="#br0" timeOffset="1387.8927">10286 12303 0,'-33'33'15,"0"0"1,-1 33-16,1 34 15,0-1-15,0 33 16,0 0-16,0 1 16,33-1-1,0 0-15,0-32 16,33-34-1,33 0-15,-33-33 16,34 0 0,32-33-16,-33-33 15,0 0-15,33-33 16,-33 0-16,1-34 15,-1 1-15,-33-33 16,-33 0 0,0 32-16,-33-32 15,0 33-15,0 0 16,-34 65-16,1-32 15,-33 66 1,33 0 0,0 0-16,33 0 15,0 33-15,33-33 16</inkml:trace>
  <inkml:trace contextRef="#ctx0" brushRef="#br0" timeOffset="1840.1274">11146 12502 0,'-33'66'16,"-34"33"-16,34 0 15,-33 33-15,33-32 16,0 32-16,0 0 16,33 1-1,33-67-15,0 33 16,33-66-16,0 33 15,34-66-15,-1 0 16,0 0-16,0-33 16,0 0-1,1-33-15,-34 0 16,-33-34-16,0-32 15,0 33-15,-33-33 16,0-1 0,-33 34-16,-33 0 15,33 0-15,-33-1 16,-1 34-1,1 33 1,33 0-16,0 0 16,33-33-1</inkml:trace>
  <inkml:trace contextRef="#ctx0" brushRef="#br0" timeOffset="2245.5792">12568 11576 0,'33'0'0,"33"0"16,0 0-16,0 33 15,33-33-15,-32 0 16,32 0-16,-33 33 16,0-33-1,0 33-15,-33-33 16,-33 33-16</inkml:trace>
  <inkml:trace contextRef="#ctx0" brushRef="#br0" timeOffset="2479.4937">12634 12039 0,'33'0'15,"0"0"1,0 0-1,33 33-15,33-33 16,1 0-16,-1-33 16,0 33-1,33 0-15,1 0 16</inkml:trace>
  <inkml:trace contextRef="#ctx0" brushRef="#br0" timeOffset="3072.0771">14387 10848 0,'0'33'15,"-33"0"-15,33 33 16,-33 33-1,0-32-15,-1-1 16,1 33 0,33-66-16,-33 0 15,33 33 1,33-99-1,-33 33-15,33-33 16,34-33 0,-34 0-16,33 33 15,33-33-15,-33 33 16,33 33-16,1 0 15,-1 0 1,-33 33-16,33 0 16,-33 33-16,0 33 15,-32-33-15,-34 33 16,0 1-1,-34-1-15,-32 0 16,0-33-16,0 0 16,-33 0-16,0-32 15,32-1 1,-32-33-1,33-33-15,-33-1 16,33-32-16,0-33 16</inkml:trace>
  <inkml:trace contextRef="#ctx0" brushRef="#br0" timeOffset="3305.9916">14321 10716 0,'99'-33'16,"-33"33"-16,0 0 16,0 0-16,33 0 15,34 0-15,-1 0 16,0 33-16,1-33 15,-1 0 1,-33 0-16</inkml:trace>
  <inkml:trace contextRef="#ctx0" brushRef="#br0" timeOffset="3713.4428">15677 10980 0,'-67'99'0,"1"-32"15,33 32-15,0 0 16,0 0-16,33 0 16,0 1-16,33-1 15,0 0 1,0-33-16,33-33 15,34 0-15,-34-33 16,33 0-16,0-33 16,0-33-1,1 0-15,-34 0 16,-33-33-16,0-34 15,-33 34 1,0-33-16,-33 33 16,0 33-16,-33-1 15,0 1-15,-1 33 16,1 0-1,33 33-15,0 0 16,0-33-16,99 33 16</inkml:trace>
  <inkml:trace contextRef="#ctx0" brushRef="#br0" timeOffset="4118.8946">16768 10947 0,'-33'99'16,"0"1"-16,0-1 16,0 33-16,0-33 15,33 1-15,-33 32 16,66-33-1,0-33-15,33 0 16,0-33-16,0 0 16,33-33-16,1 0 15,-1-33-15,0 0 16,0-33-1,-33-33-15,-33-33 16,1 32-16,-34-32 16,0 0-16,-34 33 15,-32-1 1,0 34-1,-33 33-15,0-33 16,33 66-16,-1 0 16,34 0-16,0 0 15,33 33 1</inkml:trace>
  <inkml:trace contextRef="#ctx0" brushRef="#br0" timeOffset="4368.4034">17760 11443 0,'99'33'0,"-32"-33"16,32 0-16,0 0 16,0 0-16,33-33 15,-65 0-15,32 0 16,-66 0-1</inkml:trace>
  <inkml:trace contextRef="#ctx0" brushRef="#br0" timeOffset="4664.6951">18752 10980 0,'-33'99'0,"33"1"15,-33-1-15,0 0 16,0-33-16,0 33 15,0-32-15,33-1 16,-33 0 0,66-33-16,0 0 15,0-33-15,0 33 16,66-33-16,-33 0 15,34 0 1,-1 0-16,0-33 16,0 33-16,-32-33 15,-34-33-15</inkml:trace>
  <inkml:trace contextRef="#ctx0" brushRef="#br0" timeOffset="4898.6096">19348 10947 0,'0'99'16,"-33"-32"-16,0 32 15,-1 33-15,1-33 16,0 34-16,0-1 15,0 0 1,-33 0-16,33 1 16,33-67-16,0 0 15,0-33-15</inkml:trace>
  <inkml:trace contextRef="#ctx0" brushRef="#br0" timeOffset="5226.0899">19711 11113 0,'0'66'16,"-33"0"-1,33 33-15,-33-33 16,0 33-16,0 1 16,33-34-1,0 0-15,0-33 16,0 0-16,33 0 15,33-33-15,-33 0 16,67 0 0,-34 0-16,33 0 15,-33-33-15,0 33 16,0-33-16,-32-33 15,32 0-15</inkml:trace>
  <inkml:trace contextRef="#ctx0" brushRef="#br0" timeOffset="5460.0044">20274 11113 0,'-33'66'0,"0"33"16,-1 0-16,1 0 15,0 1-15,0 32 16,0 0-16,0 0 16,33-32-1,-33-1-15,33-33 16,0 0-16,33-66 15</inkml:trace>
  <inkml:trace contextRef="#ctx0" brushRef="#br0" timeOffset="5881.0505">20902 11146 0,'-33'33'31,"0"0"-31,0 33 16,-33 33-16,0 33 15,-1-32 1,34 32-16,-33 0 15,66-33-15,0 1 16,33-34-16,0-33 16,0 33-16,34-33 15,-1-33 1,33 0-16,-33-33 15,0 0-15,0-33 16,1 0-16,-34-67 16,0 1-1,0 0-15,-33 33 16,0 32-16,-33 1 15,0 0-15,0 0 16,-34 33-16</inkml:trace>
  <inkml:trace contextRef="#ctx0" brushRef="#br0" timeOffset="6660.7655">14354 12568 0,'33'0'0,"-33"33"15,33-33-15,0 0 16,33 33-16,0-33 16,0 0-16,0 0 15,34 33 1,32-33-16,0 0 15,1 0-15,-1 33 16,33-33-16,1 0 16,-1 0-1,33 0-15,-32 0 16,32 0-16,1 0 15,-1 0-15,0-33 16,34 33 0,0 0-16,-1 0 15,1 0-15,-1 33 16,34-33-1,-34 0-15,34 33 16,-1-33 0,1 33-16,-34-33 15,34 33-15,0-33 16,-34 33-16,1-33 15,-34 33 1,0-33-16,-32 33 16</inkml:trace>
  <inkml:trace contextRef="#ctx0" brushRef="#br0" timeOffset="7988.2804">16636 13097 0,'0'66'0,"0"-33"15,-33 66-15,0-33 16,-1 34-16,1-1 15,0 0-15,0-33 16,33 33 0,-33-32-16,33-34 15,0-33 1,33 0-1,0-33 1,0-34-16,34 1 16,-1 33-16,0-33 15,33 66-15,0-33 16,-33 33-1,34 33-15,-34 0 16,0 0-16,0 33 16,-33 1-16,0-1 15,-33 33-15,-33-33 31,0 33-31,-33 1 16,0-34-16,-33 0 16,32 0-16,-32-33 15,0 0 1,33-33-16,-33-33 15,-1 0-15,34 0 16,33-33-16,-33-33 16,33 32-16</inkml:trace>
  <inkml:trace contextRef="#ctx0" brushRef="#br0" timeOffset="8191.0063">16636 13097 0,'66'0'0,"0"0"16,0 33-16,33-33 15,1 0-15,-1 33 16,33-33-1,0 0-15</inkml:trace>
  <inkml:trace contextRef="#ctx0" brushRef="#br0" timeOffset="8627.6467">17992 13229 0,'-66'33'0,"32"33"15,-32 1-15,0-1 16,0 33-16,33 0 15,-33 33-15,33 1 16,33-34 0,0 33-16,33-33 15,33-32-15,0-1 16,0-33-16,33 0 15,34-33 1,-34 0-16,0-33 16,0-33-16,-32 0 15,-1-34-15,0 1 16,-33-33-1,-33-1 1,0 1-16,-33 33 16,0 0-16,-33 0 15,-34 32-15,34 34 16,-33 0-1,33 33-15,0 33 16,33 0-16,0 0 16,33 34-16,33-1 15,0 0-15</inkml:trace>
  <inkml:trace contextRef="#ctx0" brushRef="#br0" timeOffset="9095.4757">19248 13361 0,'-99'67'15,"33"-1"-15,-33 33 16,33-33-16,33 33 16,0 34-16,-1-1 15,34-33 1,34 0-16,-1 1 15,0-34-15,66 0 16,0 0-16,-33-66 16,67 0-1,-34-33-15,0 0 16,0-33-16,-33-33 15,34-1-15,-67-32 16,0 0-16,-33 32 16,0-32-1,-66 33-15,-1 0 16,-32 33-16,0 33 15,-33-1-15,33 34 16,-34 34 0,67-1-16</inkml:trace>
  <inkml:trace contextRef="#ctx0" brushRef="#br0" timeOffset="21838.0182">20472 10782 0,'-99'33'0,"0"0"16,-1 0-16,1 0 15,-33 0-15,-33 0 16,-1 33-16,-32 1 15,-34-1 1,1 33-16,-1-33 16,1 33-16,-34 0 15,34 1-15,-1-1 16,1 0-16,32 0 15,1 1 1,32-34-16,34 0 16</inkml:trace>
  <inkml:trace contextRef="#ctx0" brushRef="#br0" timeOffset="22368.2244">15974 10583 0,'232'100'16,"-100"-67"-16,33 0 16,1 33-16,-34 0 15,33 33-15,1 0 16,32 1-1,-32 32-15,32-33 16,0 0 0,1 1-16,-1 32 15,1-33-15,32 0 16,-32 1-1,32-1-15,-32-33 16</inkml:trace>
  <inkml:trace contextRef="#ctx0" brushRef="#br0" timeOffset="23225.9109">17694 9393 0,'-33'33'0,"33"0"16,0 33-16,0 0 16,33 0-16,-33 0 15,33 34-15,0-34 16,33 33-1,-33-33-15,34 33 16,-1-66 0,0 1-16,0-34 15,0 0-15,0 0 16,0-34-1,1 1-15,-1 0 16,-33-33-16,0 0 16,0 0-16,0 0 15,-33 0 1,0-1-16,0 1 15,-33 0-15,0 33 16,0 0-16,0 33 16,0 0-1,0 0-15,-1 33 16,1 33-16,0-33 15,33 67-15,0-34 16,0 33 0,0-33-16,33 0 15,0 0-15,34-33 16,-1-66-16,0 33 15,33-66-15</inkml:trace>
  <inkml:trace contextRef="#ctx0" brushRef="#br0" timeOffset="23584.5798">19083 9393 0,'-33'0'0,"33"0"16,-33 66-16,0 0 15,0 0-15,0 33 16,0 34-16,33-34 16,0 0-1,33-66-15,0 0 16,33-33-16,0 0 15,33-33-15,1 0 16,-34 0 0,33-33-16,-66-33 15,0 33-15,-33-1 16,-33-32-16,0 66 15,0 0-15,-33 0 32,-34 0-32,34 33 15,0 0-15,0 33 16</inkml:trace>
  <inkml:trace contextRef="#ctx0" brushRef="#br0" timeOffset="26391.5538">9790 15743 0,'-33'-33'16,"-1"33"-16,34-33 15,-33 33-15,-33-34 16,0 34-16,0 0 16,0-33-1,0 33-15,-34-33 16,34 33-16,0 0 15,0 0-15,0 33 16,0-33 0,33 33-1,-34 34-15,34-34 16,0 33-16,-33 0 15,66 33-15,-33 0 16,33 34 0,0-67-16,0 0 15,33-33-15,0 0 16,33-33-16,-33 33 15,34-66-15,-1 0 16,33 0 0,-33 0-16,33 33 15,1-33-15,-1 66 16,-33-33-16,0 33 15,0 0 1,-33 0-16,0 33 16,-33 0-16,0-32 15,-33 32-15,-33 0 16,0 0-16,0-33 15,-33 33 1,-1 0 0,-32-66-16,33 33 15,0-66-15,33-33 16,-34 0-16</inkml:trace>
  <inkml:trace contextRef="#ctx0" brushRef="#br0" timeOffset="26890.5714">10153 15677 0,'0'99'0,"-33"-33"16,33 33-16,-33 33 15,33 1-15,0-1 16,0 0-16,0-32 15,33-1 1,33-33 0,1-33-16,-1-33 15,0 0-15,0 0 16,33-33-16,-33-33 15,34 0 1,-34-34-16,0 1 16,-33 0-16,0 0 15,0 0-15,-33-1 16,0 1-1,-33 33-15,-33-33 16,0 66-16,-33 0 16,-1-1-16,-32 68 15,0-1 1,33 0-16,32 0 15,34 0-15,0-33 16</inkml:trace>
  <inkml:trace contextRef="#ctx0" brushRef="#br0" timeOffset="27342.8061">10947 15776 0,'0'33'16,"0"66"-16,0 0 16,-33 1-16,33 32 15,0 33-15,33-33 16,0-32-1,0-1-15,33-66 16,1 0-16,32-33 16,0 0-16,0-33 15,0-33-15,-32 33 16,-1-66-1,-33 32-15,0 1 16,0-33-16,-33 0 16,0 0-16,-33-1 15,-33-32 1,0 33-16,-1 33 15,1 33-15,-33 33 16,0 0 0,0 33-16,-1 0 15,67 0 1,0-33-16,33 33 15</inkml:trace>
  <inkml:trace contextRef="#ctx0" brushRef="#br0" timeOffset="27670.2864">12932 15842 0,'0'33'0,"-34"33"16,-32 0-16,0 34 15,-33-1-15,0 33 16,-1 0 0,34 34-1,-33-34-15,66-33 16,-33 0-16,33-66 15,33 1-15,0-68 16</inkml:trace>
  <inkml:trace contextRef="#ctx0" brushRef="#br0" timeOffset="27982.1724">12303 15941 0,'33'0'16,"0"33"-16,66 33 16,-32 1-16,-1-1 15,33 33-15,-33 33 16,33-33-1,-32 1-15,32-34 16,-66 0 0,33-33-16,0 0 15,-33-33-15,0 0 16,0-33-16,0-33 15,-33 0 1</inkml:trace>
  <inkml:trace contextRef="#ctx0" brushRef="#br0" timeOffset="28169.304">13461 16107 0,'0'0'16,"33"0"-16,33 0 15,0 0-15,0 0 16,0-34-1,0 34-15,34 0 16,-34 34-16,0-34 16,0 0-16,-33 33 15</inkml:trace>
  <inkml:trace contextRef="#ctx0" brushRef="#br0" timeOffset="28434.4071">13891 16603 0,'33'33'16,"33"0"-16,0-33 15,0 33-15,33-33 16,1 33-16,-34-33 16,33 33-16,0-33 15,-33 33 1,34-33-16,-34 0 15,33 0-15</inkml:trace>
  <inkml:trace contextRef="#ctx0" brushRef="#br0" timeOffset="32676.0567">15974 15445 0,'-33'99'31,"0"0"-31,0 1 16,0-1-16,33 33 15,-33 34 1,66-34-16,-33 33 16,33-32-16,33-1 15,0-33-15,0-33 16,1-33-16,-1 0 15,33 0 1,0-66-16,0 0 16,-32 0-16,32-33 15,-66 0-15,33 0 16,-33-33-1,0-1-15,-33-32 16,0 33-16,0 0 16,0 66-16,-33-34 15,33 67-15,-33-33 16,0 33-1,0 33-15,0 0 16,-33 34 0,33 32-16,-1 33 15,1-33-15,0 34 16,66-34-1,0-33-15,1 0 16,32-66-16,0 0 16,33-33-16</inkml:trace>
  <inkml:trace contextRef="#ctx0" brushRef="#br0" timeOffset="33128.2914">17529 15710 0,'0'33'16,"-33"0"-16,0 33 15,-1 33-15,1 33 16,0 67-16,33-34 15,0-32 1,33-1 0,0-33-16,34-33 15,32-33-15,-33 0 16,33-66-16,0 33 15,1-66-15,-1 33 16,0-66 0,-33 33-16,-33 0 15,0-34-15,-33 1 16,-33 0-16,0-33 15,-33 32 1,0-32-16,-33 66 16,-1 33-16,1 33 15,0 0-15,66 33 16,0-33-1,33 33-15</inkml:trace>
  <inkml:trace contextRef="#ctx0" brushRef="#br0" timeOffset="33580.5261">18488 15776 0,'-33'66'16,"33"33"-16,-33 0 16,0 1-16,33 32 15,0 33-15,0-32 16,33-1-1,33-66-15,0 0 16,33 0-16,0-66 16,1 0-16,32 0 15,-33-33-15,0-33 16,1 0-1,-34 0-15,-33-33 16,0 32-16,-33-65 16,0 33-16,-33-33 15,-33 32 1,-1 34-16,-65 33 15,33 0-15,-33 66 16,32 0 0,1-33-16,33 33 15,66 0 1,0-33-1</inkml:trace>
  <inkml:trace contextRef="#ctx0" brushRef="#br0" timeOffset="33987.9773">19778 15776 0,'0'99'16,"-33"-33"-16,-1 33 15,1 34-15,0 32 16,33 0-16,0-32 16,66-1-1,-32-33-15,65-33 16,0-33-16,0 0 15,33-33-15,1 0 16,-1-66 0,-33 33-1,1-33-15,-34 0 0,-33 0 16,-33-33-16,33-1 15,-66 1-15,-33-33 16,-1 33 0,-32-1-1,-33 67-15,0 0 16,32 33-16,1 0 15,0 0-15,0 0 16,0 0-16</inkml:trace>
  <inkml:trace contextRef="#ctx0" brushRef="#br0" timeOffset="34736.5037">11972 17297 0,'-99'0'16,"33"0"-16,0 33 15,-33-33-15,33 33 16,-34-33-16,-32 33 16,33-33-16,-33 0 15,32 0 1,-32 0-16,0 0 15,-1-33-15,1 0 16,0 33 0,0-33-16,-34 0 15,34 33 1,-33-33-16,-1 33 15,34 0-15,-34-33 16,34 33-16,-33-33 16,33 33-1,32 33-15,-32-33 16,33 0-16,0 33 15,32 0-15,1 0 16,33 0-16,0-33 16,66 33-1,0-33 1</inkml:trace>
  <inkml:trace contextRef="#ctx0" brushRef="#br0" timeOffset="35422.6529">9856 17661 0,'-33'0'0,"0"0"16,0-33-16,-34 0 15,1 33-15,33-33 16,-66 33-16,66-33 15,-33 33 1,0 0-16,-1 0 16,1 0-16,33 33 15,0-33-15,-33 33 16,33 0-16,0 33 15,0 0 1,0 33-16,33 1 16,0-1-16,0 0 15,0 0-15,33-66 31,0-33-31,0 0 16,33-33 0,-33 0-16,33-33 15,-33 33-15,33-33 16,1 0-1,-1 33-15,0 0 16,0 33-16,0 0 16,0 0-16,-33 33 15,34 33-15,-34-33 16,-33 33-1,0 0-15,0 0 16,-33 0-16,0 34 16,-1-1-16,-32-33 15,0 33 1,0-66-16,0 0 15,0 0-15,0-33 16,-34-33-16,34 0 16,33-33-1</inkml:trace>
  <inkml:trace contextRef="#ctx0" brushRef="#br0" timeOffset="35921.6705">10120 17760 0,'-33'99'15,"0"-32"1,0 32-16,0 0 16,33 0-16,0 0 15,0-32 1,33-1-16,33 0 15,0-33-15,1 0 16,32-33-16,-33 0 16,0-33-1,-33 0-15,33-33 16,-33 0-16,0-34 15,0 34-15,-33-33 16,0 33 0,0-33-1,0 32-15,-33 1 16,-33-33-16,33 33 15,-33 33-15,0 33 16,33 0 0,-33 33-16,0 33 15,-1 0-15,34 0 16,33 1-16,0-34 15,0-33-15</inkml:trace>
  <inkml:trace contextRef="#ctx0" brushRef="#br0" timeOffset="36405.0938">11046 17595 0,'0'33'0,"0"33"16,0 33 0,0 0-16,-33 1 15,33 32-15,0 0 16,33-33-1,0-32-15,1-1 16,32-33-16,0-33 16,33 0-16,-33-33 15,0 0-15,0 0 16,-32-34-1,32 1-15,-33 33 16,-33-33-16,33 0 16,-33 0-16,-33-33 15,0 32 1,0 1-16,0 33 15,-1 0-15,-32 33 16,0 0-16,-33 0 16,33 33-1,0 0-15,0 0 16,32 0-16,1-33 15,33 0-15</inkml:trace>
  <inkml:trace contextRef="#ctx0" brushRef="#br0" timeOffset="37465.5062">15710 17132 0,'33'0'31,"0"0"-31,33-33 16,33 66-16,0-33 16,1 0-16,-34 0 15,66 0 1,0 0-16,1 0 15,-1 0-15,33 0 16,1 0-16,-1 0 16,0 0-1,34-33 1,-1 33-16,133 0 15,-100 0-15,-32 0 16,32 33 0,1-66-16,-34 33 15,34 0-15,-34 0 16,1 0-1,-1 0-15,-32 0 16,-1-33-16,-66 33 16,0 0-16,-32 0 15,-1-33-15,-99-1 16</inkml:trace>
  <inkml:trace contextRef="#ctx0" brushRef="#br0" timeOffset="38200.4377">17959 17396 0,'-67'-33'16,"34"0"-16,0 0 15,-33 0-15,33 0 16,-33 33-16,0 0 15,33-33-15,-33 33 16,-1 33-16,34-33 16,0 0-1,0 33-15,0 0 16,0 0-16,0 33 15,33 1-15,-33 32 16,33-33-16,0-33 16,0 33-1,33-66 1,-33 33-16,33-66 15,0 33-15,33-33 16,-33 33 0,34-33-16,-1 33 15,0-33-15,33 66 16,-33-33-16,0 33 15,0 33 1,-32-33 0,-1 33-16,0-33 15,0 67-15,-66-34 16,33 33-16,-66 0 15,32-33 1,-32 34-16,33-34 16,-33-33-16,-33 0 15,33-33-15,0 0 16,-1-33-16,1 0 15,33-33 1,0-1-16</inkml:trace>
  <inkml:trace contextRef="#ctx0" brushRef="#br0" timeOffset="38637.0781">18289 17463 0,'0'33'16,"0"33"0,-33 0-16,0 66 15,0-33-15,33 34 16,0-34-16,0 33 15,66-66 1,-33 0-16,33-66 16,34 0-16,-34-33 15,0-33-15,0 33 16,0-66-1,-33 33-15,0-33 16,0-1-16,-33 1 16,0 0-16,-33 0 15,0 33-15,0-1 16,0 34-1,-33 33-15,0 33 16,0 1-16,0 32 16,33-33-16,-1 0 15,34 0-15</inkml:trace>
  <inkml:trace contextRef="#ctx0" brushRef="#br0" timeOffset="39042.5299">19083 17396 0,'0'100'15,"-33"-34"-15,33 66 16,-33 0-16,33 34 15,33-34-15,0 33 16,33-65-16,0-34 16,1-33-1,-1-33-15,33-33 16,-33 0-16,0 0 15,0-34-15,0 1 16,-32 0 0,-1 0-16,0 0 15,-33-33-15,0 32 16,-33-32-16,0-33 15,-1 66 1,-32 0 0,0 66-16,0 0 15,0 0-15,0 33 16,33 33-16,-33 0 15</inkml:trace>
  <inkml:trace contextRef="#ctx0" brushRef="#br0" timeOffset="39494.7646">22853 16073 0,'-33'67'16,"0"32"-16,-33 0 15,0 0-15,0 0 16,0 34-16,-34-1 15,67 0-15,-33-32 16,0-1 0,33-33-16,33-33 15,-33-99 1</inkml:trace>
  <inkml:trace contextRef="#ctx0" brushRef="#br0" timeOffset="39728.6791">22258 16173 0,'33'66'16,"33"0"-16,-33 0 15,34 33-15,-34-33 16,33 67-16,0-34 16,0 0-1,0-33-15,0 0 16,0-32-16</inkml:trace>
  <inkml:trace contextRef="#ctx0" brushRef="#br0" timeOffset="39978.1879">23184 16404 0,'33'0'16,"0"0"-1,33 0-15,1 0 16,32 0 0,-33 0-16,0 0 15,33 0 1,-33 0-16,1 0 15</inkml:trace>
  <inkml:trace contextRef="#ctx0" brushRef="#br0" timeOffset="40196.5081">23614 16669 0,'33'33'16,"33"-33"-16,0 0 15,34 33-15,-34-33 16,33 0-16,-33 0 16,33 0-1,-32 0-15</inkml:trace>
  <inkml:trace contextRef="#ctx0" brushRef="#br0" timeOffset="43052.2644">24970 15412 0,'-33'0'0,"0"33"16,33 0-16,0 33 15,0 33-15,-33 34 16,33-1-16,0 33 15,0 1 1,0-34-16,0 33 16,0 1-16,-33-34 15,66 0-15,-33-32 16,0-34-1,33-66 1,0-33-16,-33-33 16,33-34-16</inkml:trace>
  <inkml:trace contextRef="#ctx0" brushRef="#br0" timeOffset="43488.9048">25135 15842 0,'67'-99'16,"-34"33"-16,33-1 15,0 1-15,0 33 16,0 0-16,0 0 16,1 33-16,-1 0 15,0 33 1,-33 0-16,0 33 15,-33 0-15,0 34 16,-33-1-16,0 33 16,0 1-1,0-1-15,-33 0 16,-1 0-16,34 1 15,-33-1-15,66-66 16,-33 0-16,33-33 16,33 33 15,0-66-16,0-33-15,0 33 16,34 0 0,-1-33-16,0 33 15,33-33-15,-33 0 16,33 0-1,-32-33-15</inkml:trace>
  <inkml:trace contextRef="#ctx0" brushRef="#br0" timeOffset="44112.6768">26657 15445 0,'-33'0'15,"0"0"-15,0 0 16,-1 33-16,-32 33 16,33 0-16,0 34 15,0-1-15,33 0 16,33-33-1,-33 0-15,33-33 16,33-33 0,-33 0-16,34-33 15,-34 0-15,0 0 16,0-33-1,0-33-15,0 0 16,-33 32-16,33-32 16,-33 33-16,33 0 15,0 33-15,0 0 16,0 0-1,0 33-15,1 0 16,-34 33-16,33 0 16,0 0-16,-33 33 15,0 0 1,0 33-16,0 1 15,-33-1-15,0 0 16,-1 33-16,1-32 16,-33 32-1,0-33-15,33 33 16,0-32-16,-33-1 15,33 0-15,33-33 16,-33-33 0,66-33-1,0-66 1,0 0-16,0-33 15</inkml:trace>
  <inkml:trace contextRef="#ctx0" brushRef="#br0" timeOffset="44486.94">27318 16040 0,'0'100'0,"-33"-34"15,33 33-15,-33 0 16,33 0-16,-33 1 15,33-34-15,33-33 16,-33 0-16,66-33 16,-33 0-1,33 0-15,1-66 16,-1 0-16,-33-1 15,33 1-15,-33 0 16,-33 0 0,33 0-1,-33 0-15,-33 0 16,0 33-16,0-1 15,0 34-15,-33 0 16,33 0 0,-34 0-16,34 0 15,33 0-15,0-33 16,0-33-16</inkml:trace>
  <inkml:trace contextRef="#ctx0" brushRef="#br0" timeOffset="45828.0498">28046 14354 0,'-199'-33'0,"133"0"15,-66 33-15,0 0 16,-1 0-16,-32 0 15,0 0-15,-34 0 16,34 0 0,-34 0-16,34 0 15,-33 0-15,-1 0 16,-32 0-16,32 0 15,1 0 1,-1 0-16,-32 33 16,32-33-16,-32 33 15,-1 0-15,34 0 16,0 0-16,-1 0 15,1 0 1,-1 0-16,34 0 16,-1 33-16,1-33 15,33 34-15,0-34 16,32 0-1,34 33-15,-33 0 16,66-33 0,-33 0-16,33 33 15,0 0-15,33 1 16,0-1-1,-34 33-15,34 0 16,0 33-16,0 1 16,0-1-16,0 33 15,0 1-15,0 32 16,-33 1-1,33-1-15,0 0 16,-33 34-16,33-34 16,0-32-16,0-1 15,0-33-15,33 1 16,0-34-1,-33-33-15,34 33 16,-1-66-16,33 0 16,-33-33-16,33 34 15,0-68-15,0 34 16,34-33-1,-1 33-15,0-33 16,0 0 0,33 0-16,1 0 15,-34 0-15,66 0 16,1 0-1,-1 0-15,0 0 16,1 0-16,32 0 16,1 33-16,-1-33 15,1-1-15,32 1 16,1 0-1,-34 33-15,34-33 16,-1 0-16,1 0 16,-34 0-16,0 33 15,34-33 1,-34 33-16,-32 0 15,-34 0-15,33-33 16,-32 33-16,-34 0 16,0-33-16,0 33 15,-33-33 1,1 0-16,-1-33 15,-33 32-15,0-32 16,0 0 0,0-33-16,0 0 15,-33-34 1,0 34-16,0-33 15,0-33-15,0 32 16,0 1-16,0-33 16,-33 32-16,33-32 15,0-34 1,0 34-16,-33 0 15,33-1-15,0 34 16,0-33-16,-33 32 16,33 1-16,0 33 15,0 0 1,0 33-16,-33-1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4T18:11:43.67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11113 9393 0,'0'-33'15,"0"-34"1,0 1-1,-34 33 1,1 0 0,0 0-16,0 0 15,0 33-15,-33-33 16,33 33-16,0 0 15,-33 33-15,0-33 16,32 66 0,-32-33-16,33 33 15,0 1-15,33-1 16,-33 33-16,66-33 15,0 0 1,0 0-16,0-33 16,67 1-16,-34-34 15,0 0-15,33-34 16,-33 1-1,0 0-15,1-33 16,-34 0-16,0 0 16,-66 0-16,33 0 15,-33 32 1,-34 1-1,34 0-15,-33 33 16,33-33-16,-33 66 16,0 0-16</inkml:trace>
  <inkml:trace contextRef="#ctx0" brushRef="#br0" timeOffset="530.2062">11013 9723 0,'-66'-33'16,"33"0"-16,0 33 16,-33-33-16,33 66 15,-33-33 1,-1 33-16,1 0 15,0 34 1,33-34-16,0 66 16,0-33-16,0 0 15,66 33 1,-33 1-16,66-67 15,-33 33-15,66-33 16,-32 0-16,32-33 16,-33 0-16,33-33 15,0-33 1,1 33-16,-34-33 15,0 32-15,-33-65 16,-33 33-16,0 0 16,0-33-1,-33 66-15,-33 0 16,33 0-16,-33-1 15,-1 34-15,34 0 16</inkml:trace>
  <inkml:trace contextRef="#ctx0" brushRef="#br0" timeOffset="966.8466">9624 10484 0,'33'33'16,"0"-33"-1,67 0-15,-34 0 16,66 0-16,0 0 16,34 0-1,-1 33 1,0-33-16,1 0 15,-34 0-15,0 0 16,1 0 0,-34 0-16,-33 0 15,0 0-15,-66 0 16</inkml:trace>
  <inkml:trace contextRef="#ctx0" brushRef="#br0" timeOffset="1263.1383">10319 10848 0,'-33'99'0,"33"-33"16,0 34-16,-33-1 16,33 0-16,-33 0 15,33 33 1,0-32-1,0-1-15,-34 0 16,68-66-16,-34 0 16,33-33-16,0 0 15</inkml:trace>
  <inkml:trace contextRef="#ctx0" brushRef="#br0" timeOffset="1652.9958">10881 10881 0,'-33'33'16,"0"33"-16,0 33 15,0 1-15,0 32 16,0-33-16,33 33 15,0-32 1,0-1-16,33-33 16,33-33-16,0 0 15,-33-33 1,66 0-16,-33-33 15,1-33 1,-34 0-16,33 0 16,-33-34-16,-33 1 15,0 0-15,-33 0 16,0 0-1,-33 32-15,32 34 16,-32-33-16,33 66 16,-33-33-16,33 0 15</inkml:trace>
  <inkml:trace contextRef="#ctx0" brushRef="#br0" timeOffset="2058.4476">11509 11046 0,'-33'67'0,"0"32"16,0 0-16,0 0 15,33 0-15,0 34 16,0-67-16,33 33 16,33-66-1,0 0-15,1 0 16,32-66-16,0 33 15,0-66-15,0 33 16,-65-33 0,32-33-16,-66-1 15,0-32-15,-33 33 16,0 0-16,-34-1 15,1 34 1,0 33-16,0-33 16,0 66-16,33-33 15,0 0-15</inkml:trace>
  <inkml:trace contextRef="#ctx0" brushRef="#br0" timeOffset="2339.145">12369 10385 0,'33'33'0,"0"-33"15,34 0-15,-1 0 16,-33 0-16,66 0 16,-33 0-16</inkml:trace>
  <inkml:trace contextRef="#ctx0" brushRef="#br0" timeOffset="2557.4652">12402 10749 0,'33'0'0,"34"0"15,-1 0-15,0 0 16,33-33-16,-33 33 15,33 0 1,-32 0-16</inkml:trace>
  <inkml:trace contextRef="#ctx0" brushRef="#br0" timeOffset="10730.8778">14717 9525 0,'100'-33'16,"-34"0"-16,0 0 16,33 33-16,-33 0 15,0 33-15,-32 0 16,-1 0-16,-33 66 15,-33 0 1,-1 1-16,1-1 16,-33 0-16,0 0 15,0 1 1,0-1-1,0 0-15,0-33 16,32-33-16,1 0 16,33 0-16,33-66 46,1 0-46,32 33 16,0 0-16,33-33 16,-33 33-16,33 0 15,1-33 1,-34 0-16,0 0 15,33 0-15</inkml:trace>
  <inkml:trace contextRef="#ctx0" brushRef="#br0" timeOffset="11151.9239">15677 9591 0,'33'0'15,"0"0"1,33 0-16,-33-33 16,33 33-16,33 0 15,-33-33 1,1 33-1,-1 0-15,-33 0 16,0 33-16,0-33 16,0 33-16,0 0 15,-33 33 1,0 1-16,0-1 15,0 33-15,-33 0 16,33-33-16,-33 33 16,33-32-1,0 32-15,0-33 16,0-33-16,33-33 15,0 0 1,0-33-16</inkml:trace>
  <inkml:trace contextRef="#ctx0" brushRef="#br0" timeOffset="11339.0555">16867 10021 0,'99'0'0,"-32"0"15,-1 0-15,0-33 16,33 33-16,0-33 16,1 33-16,-1-33 15,0 0 1</inkml:trace>
  <inkml:trace contextRef="#ctx0" brushRef="#br0" timeOffset="11572.97">18322 9690 0,'-33'33'0,"0"1"16,0 32-16,-33 0 15,0 0-15,0 33 16,0-33-16,-1 34 15,1-1 1,33 0-16,0-33 16,0-33-16,33-66 31</inkml:trace>
  <inkml:trace contextRef="#ctx0" brushRef="#br0" timeOffset="11822.4788">17992 9624 0,'33'66'0,"0"1"16,0-1-16,0 0 15,33 33-15,-33 0 16,0-33-16,0 34 16,33-34-1,-32 0-15,-1 0 16,-33 0-16,33 0 15</inkml:trace>
  <inkml:trace contextRef="#ctx0" brushRef="#br0" timeOffset="12290.3078">14949 10815 0,'0'0'16,"33"0"-16,33 33 15,33-33-15,1 0 16,-1 0-16,33 0 15,67 0 1,-34 0-16,33 0 16,1 0-16,32 0 15,1 0 1,32 0-16,-32 33 15,33-33-15,-34 0 16,-33 0 0,34 0-16,-67 0 15,1 0-15,-34 33 16,-33-33-16,-66 0 15</inkml:trace>
  <inkml:trace contextRef="#ctx0" brushRef="#br0" timeOffset="12680.1653">16768 11311 0,'-66'66'0,"33"-33"15,-33 33-15,-1 0 16,-32 1-16,33-1 15,-33 33 1,33-33-16,33 0 16,-33 0-16,32 1 15,1-34-15,33-33 16,0 0-1</inkml:trace>
  <inkml:trace contextRef="#ctx0" brushRef="#br0" timeOffset="12960.8627">16338 11278 0,'66'99'0,"0"-33"15,-33 33-15,34-32 16,-1-1-16,0 0 15,0 0-15,-33 0 16,33 0 0,-33 0-16,-33-32 15,33 32-15</inkml:trace>
  <inkml:trace contextRef="#ctx0" brushRef="#br0" timeOffset="14114.8409">10186 13163 0,'0'-33'15,"-33"0"-15,0 0 16,0 0-16,0 0 16,-33-33-16,-33 32 15,33 34 1,0-33-16,-1 33 15,1 33-15,0 1 16,0-34-16,33 66 16,-33 0-16,66 0 15,-33 0 1,33 0-16,0 33 15,33-32-15,0-1 16,66-33-16,-33 0 16,33-66-1,1 0-15,-1 0 16,0 0-16,-33-34 15,0 1-15,-33 0 16,0 33-16,-66-33 16,33 0-1,-33 33 1,-33-33-16,0 66 15,0 0-15,0 33 16,0 0-16,33 0 16</inkml:trace>
  <inkml:trace contextRef="#ctx0" brushRef="#br0" timeOffset="14599.2639">9823 13560 0,'-100'-33'0,"67"33"16,-33 0-16,0 33 15,0 0-15,33 0 16,-33 0-16,33 33 16,0 0-1,-1 34 1,1-1-16,33 0 15,0 33-15,33-32 16,1-1-16,32-33 16,0-33-1,0 0-15,33-33 16,0-33-16,1 0 15,-34-33-15,33 0 16,0 0 0,-33-1-16,-33-32 15,-33 33-15,0-33 16,0 0-16,-66 32 15,0 1 1,0 0-16,0 66 16,33 0-16,-33 0 15,66 0-15,-33 0 16,66 0-16</inkml:trace>
  <inkml:trace contextRef="#ctx0" brushRef="#br0" timeOffset="14943.3382">10914 13428 0,'0'33'16,"-33"33"-16,-33 0 15,33 0-15,-33 0 16,-1 33-16,34 34 15,-33-1 1,33 0-16,0-32 16,0-1-16,33-33 15,-33-33-15,33-99 31</inkml:trace>
  <inkml:trace contextRef="#ctx0" brushRef="#br0" timeOffset="15161.6584">10418 13527 0,'33'33'0,"33"0"16,-33 0-1,33 33-15,1 33 16,-1 1-16,0-1 16,0 0-1,0 0-15,0 1 16,0-67-16,-32 33 15,32-33-15</inkml:trace>
  <inkml:trace contextRef="#ctx0" brushRef="#br0" timeOffset="15379.9786">11410 13758 0,'66'-33'0,"-33"33"15,34-33-15,-1 33 16,0 0-16,-33 0 16,33 0-16,0 0 15,-33 0 1</inkml:trace>
  <inkml:trace contextRef="#ctx0" brushRef="#br0" timeOffset="15629.4874">11642 14155 0,'33'0'15,"0"0"1,0 0-16,33-33 16,0 33-16,33 0 15,1 0 1,-34 0-16,33 0 15,0 0-15</inkml:trace>
  <inkml:trace contextRef="#ctx0" brushRef="#br0" timeOffset="20747.4169">13428 13361 0,'99'-66'15,"-33"33"-15,0 0 16,0 33-16,0 0 15,-33 33-15,34 33 16,-67 1 0,0-1-1,0 33-15,-33 0 16,-1-33-16,1 33 15,0 1-15,-33 32 16,33-33 0,-33 0-16,33-32 15,0-1-15,0 0 16,33-33-16,0-33 47,33-33-47,33 0 15,0 33-15,0-33 16,0 33-16,34 0 15,-1 33 1,-33-33-16,33 0 16,-33 0-16,-33 0 15</inkml:trace>
  <inkml:trace contextRef="#ctx0" brushRef="#br0" timeOffset="21152.8687">14453 13593 0,'33'0'15,"0"-33"-15,0 33 16,33 0-16,0-33 15,-33 33-15,34-33 16,-1 33 0,0-33-16,0 33 15,-33 0-15,0 0 16,0 0-16,0 33 15,-33 0-15,0 33 16,0 0 0,0 0-16,-33 33 15,33 1-15,-33 32 16,33-33-16,-33 0 15,33 1 1,0-34-16,0 0 16,0-33-1,0-33-15,33 0 16,-33-33-16</inkml:trace>
  <inkml:trace contextRef="#ctx0" brushRef="#br0" timeOffset="21558.3205">15610 13494 0,'-33'33'0,"33"33"16,-33 0-16,0 33 15,0 1-15,33 32 16,-33 33-16,33-32 16,0-1-1,33-33-15,0-66 16,33-33-16,0 0 15,1-33-15,-1-33 16,0 0 0,0-33-1,0-1-15,-33 1 16,0 0-16,-33-33 15,0 32-15,-33 1 16,0 33 0,0 33-16,0 33 15,0 0-15,0 0 16,0 0-16,0 33 15</inkml:trace>
  <inkml:trace contextRef="#ctx0" brushRef="#br0" timeOffset="21963.7723">16272 13593 0,'33'99'0,"-33"-33"16,0 34-16,-33 32 15,33-33-15,0 33 16,33 1 0,0-34-1,0-33-15,0-33 16,33-33-16,0-33 15,1 0-15,-1-33 16,0 0 0,0-34-16,-33 1 15,0 33-15,-33-33 16,-33 0-16,0-1 15,0 1-15,-33 33 16,0 33 0,33 33-16,-34 0 15,1 0-15,33 33 16,0-33-16,0 33 15,33 0 1</inkml:trace>
  <inkml:trace contextRef="#ctx0" brushRef="#br0" timeOffset="22245.4694">17363 13957 0,'0'33'15,"66"-33"-15,-32 0 16,32 33-16,0-33 15,0 0-15,0 0 16,33 0 0,-33 33-16,1-33 15,-1 33-15,0-33 16,0 0-16</inkml:trace>
  <inkml:trace contextRef="#ctx0" brushRef="#br0" timeOffset="22572.9497">18422 13593 0,'0'66'16,"0"33"-16,0-33 15,-33 34-15,33 32 16,0 0-16,0 1 15,0-1 1,0-33-16,0 0 16,33-33-16,-33-66 15,33 0-15,0-33 16,0 0-16,0-66 15</inkml:trace>
  <inkml:trace contextRef="#ctx0" brushRef="#br0" timeOffset="22947.2129">18951 13725 0,'0'66'16,"-33"34"-1,0-1-15,0 0 16,-1 33-1,34 1 1,0-1-16,34 0 16,-1-66-16,0-33 15,33 1-15,0-68 16,0 1-1,33-33-15,-66 33 16,34-66-16,-34 33 16,0-33-16,0-1 15,-33-32-15,0 33 16,0 0-1,-33 32-15,0 34 16,0 33-16,0 0 16,-34 0-16,34 0 15,33 0-15</inkml:trace>
  <inkml:trace contextRef="#ctx0" brushRef="#br0" timeOffset="23337.0704">19745 13758 0,'0'66'0,"0"1"15,-34 32-15,34 0 16,0 33-16,0-32 15,0 32-15,0-33 16,67-33 0,-34-33-16,33-33 15,0-33-15,0 0 16,0-33-16,33-33 15,-32 33 1,-34-34-16,0 1 16,0 0-16,-66-33 15,33 66-15,-66-34 16,33 67-1,-67 0-15,34 33 16,0 33-16,0 0 16,0 0-16,0 34 15,66-34-15</inkml:trace>
  <inkml:trace contextRef="#ctx0" brushRef="#br0" timeOffset="23648.9564">21101 13725 0,'-34'99'16,"1"-65"-16,-33 65 16,0-33-16,0 33 15,33 0-15,-33 1 16,0-1-1,33-33-15,-1-33 16,34-66 0,0-33-1,34 0 1</inkml:trace>
  <inkml:trace contextRef="#ctx0" brushRef="#br0" timeOffset="23836.088">20737 13791 0,'0'0'0,"33"0"16,0 33-16,33 34 16,0-34-16,-33 66 15,33-33-15,1 0 16,-1 0-1,0 1-15,0-34 16,-33 0-16</inkml:trace>
  <inkml:trace contextRef="#ctx0" brushRef="#br0" timeOffset="24288.3227">17793 14751 0,'-33'132'16,"33"-33"-16,-33-33 15,33 33-15,0 34 16,0-34-16,0 0 15,0-33-15,0 0 32,0-33-32</inkml:trace>
  <inkml:trace contextRef="#ctx0" brushRef="#br0" timeOffset="24506.6429">17562 15114 0,'66'0'15,"0"0"-15,0-33 16,33 33-16,-32 0 15,32 0-15,-33 0 16,0 0-16</inkml:trace>
  <inkml:trace contextRef="#ctx0" brushRef="#br0" timeOffset="24740.5574">18488 14949 0,'-33'99'0,"33"-33"16,0 34-16,-33 32 16,33 0-16,0 0 15,0-32-15,33-1 16,-33-33-1,0-33-15,33-33 16</inkml:trace>
  <inkml:trace contextRef="#ctx0" brushRef="#br0" timeOffset="25099.2263">18885 15081 0,'0'99'0,"-33"-32"15,33 65-15,0-33 16,0 33 0,0-32-16,33-34 15,0-33-15,0-33 16,0-33-1,33 0-15,-33 0 16,33-34-16,0 1 16,-33 0-16,1 0 15,-1-33 1,-33 33-16,-33 0 15,-1-1-15,1 1 16,-33 66-16,0 0 16,33 0-16,0 33 15,33 0 1</inkml:trace>
  <inkml:trace contextRef="#ctx0" brushRef="#br0" timeOffset="25489.0838">19711 15081 0,'-33'33'15,"0"33"-15,0 1 16,0 32-16,0 0 15,33 0-15,0 0 16,0 1-16,33-34 16,0-33-1,33 0-15,1-66 16,-34 0-16,66 0 15,-33-33-15,-33-1 16,33-32-16,-33 33 16,0-33-1,-33 0-15,-33 33 16,33-34-16,-66 67 15,33 0-15,0 33 16,0 33 0,0 0-16,0 0 15,0 0-15</inkml:trace>
  <inkml:trace contextRef="#ctx0" brushRef="#br0" timeOffset="25769.7812">21067 15048 0,'-33'66'0,"0"0"16,-33 1-16,33 32 15,-33 0-15,0 33 16,0-32-16,33-34 15,0 0 1,-1-33-16,1-33 16,33 0-16</inkml:trace>
  <inkml:trace contextRef="#ctx0" brushRef="#br0" timeOffset="25988.1014">20538 15114 0,'33'33'0,"0"0"16,34 1-16,-1 32 16,0 0-16,0 0 15,-33 0-15,33 0 16,-33-33-1,0 33-15,0-32 16</inkml:trace>
  <inkml:trace contextRef="#ctx0" brushRef="#br0" timeOffset="27017.3252">7408 14751 0,'0'33'0,"0"66"15,0 0-15,0 0 16,0 0-16,0 34 16,0-1-16,0 0 15,0-32 1,0-1-16,-33-66 15,33 0 1,0-66-16,-33-33 16</inkml:trace>
  <inkml:trace contextRef="#ctx0" brushRef="#br0" timeOffset="27204.4568">7111 15247 0,'0'0'16,"33"0"-1,0 0-15,33 0 16,33 0-16,-33 33 16,34-66-1,-1 33-15,0-33 16</inkml:trace>
  <inkml:trace contextRef="#ctx0" brushRef="#br0" timeOffset="27469.5599">8202 14717 0,'0'100'16,"-33"-34"-1,33 33-15,0 33 16,0-32-16,-33 65 15,33-33 1,0 0 0,0 1-16,33-34 15,-33-66-15,33-33 16,-33-33-1,33-66 1</inkml:trace>
  <inkml:trace contextRef="#ctx0" brushRef="#br0" timeOffset="27828.2288">8566 14751 0,'0'0'15,"0"66"1,0 33-16,0-33 15,0 66-15,0-32 16,0 32 0,33 0-16,0-33 15,0-66-15,0-33 16,0 0-16,33 0 15,1-33-15,-34-33 16,0 33 0,0-33-1,0-33-15,0 0 16,-33 32-16,-33-32 15,0 33-15,0 0 16,-33 33 0,32 33-16,1 0 15,0 33-15,0-33 16</inkml:trace>
  <inkml:trace contextRef="#ctx0" brushRef="#br0" timeOffset="28233.6806">9393 14982 0,'33'99'0,"-33"-33"16,0 1-16,33 65 15,-33-33 1,33 0-16,0 34 16,33-67-16,0 0 15,0-66 1,1-33-16,-1 0 15,0 0-15,0-34 16,0-32-16,-33 33 16,-33-33-1,0 0-15,0 33 16,-66-34-16,33 1 15,-33 33-15,0 33 16,0 33 0,-1 0-16,1 33 15,33 0-15,33 0 16,0 0-1</inkml:trace>
  <inkml:trace contextRef="#ctx0" brushRef="#br0" timeOffset="28498.7837">10881 14850 0,'-33'66'15,"33"0"-15,-33 33 16,-33-33-16,0 34 16,32 32-16,-32 0 15,33-33 1,0 1-16,0-67 15,33 0-15,-33-132 16,33 32 0</inkml:trace>
  <inkml:trace contextRef="#ctx0" brushRef="#br0" timeOffset="28701.5096">10583 14817 0,'33'33'16,"0"33"-16,1 0 15,32 0-15,-33 33 16,33-32 0,-33 32-16,33 0 15,0-66 1,-33 33-16,34 0 15</inkml:trace>
  <inkml:trace contextRef="#ctx0" brushRef="#br0" timeOffset="29933.4593">6449 16239 0,'33'0'16,"0"0"-16,0 0 15,34 0-15,-34-33 16,33 33-16,0 0 16,0 0-1,0 0-15,33 0 16,-32 0-16,32 0 15,0 0-15,0 0 16,-33 0-16,34 0 16,32 0-1,-33 0-15,0-33 16,34 33-16,-1 0 15,-33 0-15,33 0 16,1 0 0,-1 0-1,0-33-15,1 33 16,32 0-16,-33 0 15,34 0-15,-34 0 16,33 0-16,1 0 16,-1 0-1,-33 33-15,34-33 16,-1 0-16,0 0 15,34 0-15,-34 0 16,1 0 0,-1 33-16,33-33 15,-32 0-15,-1 33 16,0-33-16,34 0 15,-34 0-15,1 0 16,32 33 0,1-33-16,-34 0 15,33 0-15,-32 33 16,32-33-16,-33 0 15,34 33-15,-1-33 32,1 0-32,-34 0 15,34 0-15,-1 33 16,0-33-16,1 0 15,-1 0-15,-32 0 16,65 0 0,-32 33-16,-1-33 15,1 0-15,-1 0 16,0 0-16,34 0 15,-34 0 1,34 0-16,-34 0 16,34 0-16,-1 0 15,1 0-15,-1 0 16,1 0-16,-1 0 15,1 33 1,-1-33-16,34 0 16,0 33-16,-1 0 15,1-33-15,-1 33 16,1 1-1,-1-34-15,-32 33 16,33-33 0,-67 0-16,0-33 15,-32-1-15,-67-32 16</inkml:trace>
  <inkml:trace contextRef="#ctx0" brushRef="#br0" timeOffset="30557.2313">21762 13130 0,'-265'198'0,"67"-65"16,0 32-16,-34-33 15,1 67 1,-133 65-16,66-32 16,33-1-16,-32 34 15,65-34-15,1 34 16,32 0-16,1-67 15,66 1 1,-1-34 0,1-66-16,66-33 15,0-66-15,0-66 16</inkml:trace>
  <inkml:trace contextRef="#ctx0" brushRef="#br0" timeOffset="31056.2489">18091 12700 0,'66'33'15,"33"33"-15,34 0 16,-34 34-16,33-34 15,0 66-15,34 0 16,-1 1 0,-33-1-16,34 33 15,-1 1-15,0-1 16,1 33-16,-1-32 15,34 32-15,-67 1 16,33-1 0,1-33-16,-34 1 15,0-1-15,1-33 16,-34 1-16</inkml:trace>
  <inkml:trace contextRef="#ctx0" brushRef="#br0" timeOffset="32475.3302">8830 16338 0,'-33'33'15,"33"33"-15,0 0 16,-33 1 0,0 32-16,33 33 15,-33 33-15,0 1 16,0-34-1,0 33-15,0-65 16,33-1-16,0-66 16,0-33-16</inkml:trace>
  <inkml:trace contextRef="#ctx0" brushRef="#br0" timeOffset="32927.5649">9227 16503 0,'0'67'16,"-33"32"-1,33 0-15,-33 33 16,0 34-16,0-34 15,33 0 1,0 1 0,33-34-16,0-33 15,0-33-15,33-33 16,1-33-16,-1 0 15,0-33 1,0 0-16,0-34 16,-33 1-16,0 0 15,0 33-15,-33-34 16,-33 1-16,0 0 15,0 0 1,0 33-16,-33-34 16,0 67-16,0 0 15,-1 33-15,1 33 16,33-33-16,0 33 15,33 1 1</inkml:trace>
  <inkml:trace contextRef="#ctx0" brushRef="#br0" timeOffset="33676.0913">10352 16570 0,'-33'-67'15,"0"34"-15,0 0 16,0 33-16,-34 0 15,1 33-15,0-33 16,0 0-16,0 33 16,33-33-1,33 33-15,0 1 16,0-1-16,0 33 15,33-33-15,33 0 16,0 0 0,0-33-16,0 0 15,-33 0-15,34-33 16,-1 33-16,-33-33 15,-33 33-15,0-33 47,-33 33-31,-33 33-16,33-33 15,-1 33-15,1 33 16,0 0 0,0 0-16,0 67 15,0-34-15,0 33 16,33-33-16,33 1 15,-33-67 1,33 0-16,33-33 16,-33 0-16,34-33 15,-1 0-15,0-34 16,0 1-16,0 0 15,-33 0 1,0 0-16,0-33 16,0-1-16,-33 34 15,-33 0-15,33 0 16,-33 33-1,-33 0-15,33 33 16,-33 33 0,0-33-16,33 33 15,0 0-15,66-33 16</inkml:trace>
  <inkml:trace contextRef="#ctx0" brushRef="#br0" timeOffset="34019.1659">11377 16735 0,'-33'0'0,"0"66"16,0 0-16,-33 0 15,0 34-15,-1 32 16,-32-33-16,33 33 15,33-32 1,0-34 0,33-33-16,0-99 31,0 33-16,0-67-15,0 1 16,0 33-16</inkml:trace>
  <inkml:trace contextRef="#ctx0" brushRef="#br0" timeOffset="34221.8918">10914 16801 0,'66'66'0,"-33"-33"16,33 33-16,-32 34 15,32-34-15,0 33 16,0-33-16,0 0 16,-33 0-1,33 1-15,-33-34 16</inkml:trace>
  <inkml:trace contextRef="#ctx0" brushRef="#br0" timeOffset="34455.8063">11741 16933 0,'33'0'0,"33"0"15,-33 0-15,33 0 16,0 33-16,1-33 16,-34 0-16,33 0 15,-33 33 1</inkml:trace>
  <inkml:trace contextRef="#ctx0" brushRef="#br0" timeOffset="34689.7208">11939 17297 0,'33'0'31,"0"0"-31,1 33 16,32 0-16,0-33 16,33 0-16,-33 33 15,0-33 1,34-33-16</inkml:trace>
  <inkml:trace contextRef="#ctx0" brushRef="#br0" timeOffset="35157.5498">12865 16801 0,'67'-33'16,"-1"0"-16,0 0 15,0 33-15,33 0 16,-66 0 0,0 33-16,0 33 15,0-33 1,-66 33-16,33 33 15,-33-32-15,0 32 16,0 0-16,0 0 16,-33 1-16,33-1 15,-33 0 1,33-33-16,0 0 15,0-66-15,66 0 47,0 0-47,33 0 16,0 0-16,0 0 15,0 0-15,33 0 16,-32-33-16,-1 33 16,0-33-1,0 0-15</inkml:trace>
  <inkml:trace contextRef="#ctx0" brushRef="#br0" timeOffset="35578.5959">13758 16966 0,'33'0'15,"34"33"-15,-34-33 16,33 0-16,0 0 15,0-33-15,0 33 16,-33 0-16,33 0 16,1 0-1,-34-33-15,0 33 16,0 0-16,0 33 15,-33-33-15,0 67 32,0-34-17,0 33 1,0 33-16,-33 0 15,33 0-15,-33 1 16,0-1 0,33 0-16,-33 0 15,33-33 1,33-99-1,0-33 1</inkml:trace>
  <inkml:trace contextRef="#ctx0" brushRef="#br0" timeOffset="35984.0477">14982 16867 0,'0'33'0,"0"33"15,-33 67-15,33-34 16,-33 33-16,33 1 16,0-1-16,0 0 15,33-66 1,0-33-16,0-33 15,33 0-15,33-33 16,-32-33 0,-1 0-16,0 0 15,-33-33 1,33-1-16,-66 34 15,33-33-15,-33 33 16,0-33-16,-33 32 16,0 1-16,0 33 15,0 33 1,-33-33-16,33 66 15,-33-33-15,32 33 16,1 0-16,33-33 16</inkml:trace>
  <inkml:trace contextRef="#ctx0" brushRef="#br0" timeOffset="36373.9052">15809 16801 0,'0'66'0,"0"0"16,0 34 0,-33 32-16,33 0 15,0 0-15,0-32 16,33-1-16,33-33 15,0-33 1,0-33 0,0-33-16,67-33 15,-34-33-15,0 33 16,-33-34-16,-33 34 15,0-33-15,1 33 16,-68-33 0,34-1-16,-33 34 15,0 33-15,-33 0 16,33 33-16,-33 0 15,-33 0-15,66 33 16,-33 0 0,-1-33-16</inkml:trace>
  <inkml:trace contextRef="#ctx0" brushRef="#br0" timeOffset="37075.6487">11542 17661 0,'-132'0'0,"33"0"16,0 0-16,0 0 16,-1 0-16,-32 33 15,0-33-15,-1 33 16,1-33-1,0 0-15,-34 0 16,34 0-16,0 0 16,-33 0-16,32 0 15,-32 0 1,-1 0-16,1 0 15,-33 0-15,65 0 16,-32 0-16,0 33 16,32-33-16,-32 33 15,33 0 1,33 0-16,-1 0 15,1 1-15,33-1 16,33-33 0</inkml:trace>
  <inkml:trace contextRef="#ctx0" brushRef="#br0" timeOffset="37403.129">8698 18025 0,'0'0'0,"-33"33"16,33 33-16,-33 0 15,0 33-15,33 1 16,-33 32-16,0-33 15,33 0 1,0-33 0,0-33-16,33 1 15,0-68-15</inkml:trace>
  <inkml:trace contextRef="#ctx0" brushRef="#br0" timeOffset="37824.1751">9128 18091 0,'0'33'16,"0"33"-16,-33 0 15,33 33-15,-33 34 16,33-1-16,0-33 15,33 0 1,0-32-16,33-34 16,-33-33-16,33 0 15,1-33-15,-1-34 16,-33 1-1,33 0-15,-33 0 16,0-33 0,-33 0-16,0-1 15,-33 34-15,0-33 16,0 33-1,0 33-15,0 0 16,0 0-16,-33 33 16,32 0-16,1 33 15,33 0-15,-33 0 16,33 0-1,33 0-15</inkml:trace>
  <inkml:trace contextRef="#ctx0" brushRef="#br0" timeOffset="38510.3243">10153 18091 0,'-33'-66'15,"0"66"1,0-33 0,0 0-16,0 33 15,-33 33 1,33-33-16,0 33 15,0-33-15,0 33 16,0 0-16,33 0 16,-34 33-16,34 0 15,34-33 1,-1 0-16,0 0 15,0-33-15,33 0 16,0-33-16,0 33 16,0-33-1,-33 0-15,0 0 16,34 33-16,-67-33 15,-33 33 17,-1 0-17,34 33-15,-33 0 16,0 33-16,0 1 15,0 32-15,0 0 32,0 0-32,33-33 15,33 0-15,0-66 16,33 0-16,-33 0 15,34-33-15,-1 0 16,-33-33 0,33 0-16,-33 0 15,0 0-15,0 0 16,-33-1-16,0 1 15,-33 33 1,0-33-16,0 66 16,0-33-16,0 33 15,0 33-15,33-33 16</inkml:trace>
  <inkml:trace contextRef="#ctx0" brushRef="#br0" timeOffset="39321.2279">12799 18025 0,'133'0'0,"-1"0"15,0 0-15,0 0 16,34 0-16,32-33 16,1 33-16,-34 0 15,33-33 1,34 0-16,-1-1 15,1 1-15,-1 0 16,1 0 0,-34 33-16,-32 0 15,-1 33 1,-66-33-16,1 33 15,-67 0-15,0-33 16</inkml:trace>
  <inkml:trace contextRef="#ctx0" brushRef="#br0" timeOffset="39664.3025">13990 17992 0,'-33'33'0,"33"0"16,-33 33-16,33 0 15,-33 33-15,33 34 16,-33-1-16,33-33 15,0 0 1,33-33-16,-33 1 16,33-67-16,33-33 15,-33-1-15</inkml:trace>
  <inkml:trace contextRef="#ctx0" brushRef="#br0" timeOffset="40054.16">14519 18091 0,'-33'0'16,"0"66"-16,33 0 15,-33 0-15,0 34 16,33 32-16,-33-33 15,33 0 1,33-33 0,0-33-16,0-33 15,33-33-15,0-33 16,33 0-16,-66 0 15,34-33 1,-1 0-16,-33-1 16,-33 34-16,0-33 15,0 33-15,-33 33 16,0-33-1,-33 66-15,32 0 16,1 0-16,0 33 16,-33 0-16,33 0 15</inkml:trace>
  <inkml:trace contextRef="#ctx0" brushRef="#br0" timeOffset="40740.3092">15643 17892 0,'-66'-66'15,"33"33"-15,0 33 16,-33-33-16,0 66 16,0 0-16,0 0 15,-1 0 1,34 34-16,0-34 15,0 33-15,0 0 16,33 0-16,0 0 16,33-33-16,33 0 15,1-33 1,-1 0-16,33-33 15,-33 33-15,0-33 16,0-33-16,-33 33 16,0 0-1,1 33-15,-34-33 16,-34 0-1,1 33-15,0 0 16,0 33 0,0 0-1,0 33-15,0 33 16,0-33-16,33 34 15,-33 32-15,66-33 16,0-33 0,0-33-16,33-33 15,0-33-15,34 0 16,-34 0-16,33-33 15,-33-33-15,0 33 16,-33-34 0,0 34-16,-33 0 15,0 0-15,-33 0 16,0 33-16,0 0 15,33 33 1,-33 0-16,0 0 16,0 0-16</inkml:trace>
  <inkml:trace contextRef="#ctx0" brushRef="#br0" timeOffset="42068.8238">20505 17066 0,'33'0'16,"-33"33"-1,-33 33-15,0-33 16,-33 66-16,0-33 16,-33 34-16,-1-1 15,34 0 1,-33 33-16,0-33 15,0 34-15,-1-34 16,1 0-16,33 0 16,0-32-16</inkml:trace>
  <inkml:trace contextRef="#ctx0" brushRef="#br0" timeOffset="42411.8984">19711 16933 0,'34'33'16,"-1"34"0,0 32-16,0 0 15,0 0-15,33 34 16,0-34-1,-33 33-15,33 0 16,0 1-16,-32-34 16,32 33-16,-33-66 15,33 0-15,-33-33 16</inkml:trace>
  <inkml:trace contextRef="#ctx0" brushRef="#br0" timeOffset="42677.0015">20770 17429 0,'66'0'0,"0"-33"16,0 66-16,0-33 16,1 34-16,32-1 15,-33 0 1,33 33-16,-33 0 15,-33-33-15,0-33 16</inkml:trace>
  <inkml:trace contextRef="#ctx0" brushRef="#br0" timeOffset="42910.916">21034 17992 0,'133'33'15,"-34"-33"-15,0 33 16,0 0-16,34 0 15,-67 0-15,33-33 16,-33 33-16</inkml:trace>
  <inkml:trace contextRef="#ctx0" brushRef="#br0" timeOffset="49215.012">22787 16966 0,'99'-33'15,"-65"33"-15,32 0 16,-33 33-16,0 34 16,-33-1-16,0 33 15,-66 0 1,33 0-16,-34 1 15,1 32-15,0-33 16,0 0-16,33 1 16,-33-1-16,33-66 15,33 0 1,-33 0-16,66-66 31,0 33-15,33 0-16,0-33 15,0 33 1,33 0-16,-32 0 15,32 0-15,-33 33 16,33-33-16,-33 0 16,34 0-1,-34-66-15,0 0 16,0-34-1</inkml:trace>
  <inkml:trace contextRef="#ctx0" brushRef="#br0" timeOffset="49792.0011">24474 16933 0,'0'-33'16,"-66"33"-1,33-33-15,-33 33 16,-34 0-16,34-33 16,0 33-16,33 0 15,-33 0 1,0 0-16,33 33 15,0 0-15,-34 0 16,34 33-16,0 1 16,0 32-16,-33 0 15,66-33 1,-33 0-1,66-33-15,-33 1 16,33-34-16,0 0 16,33 0-16,1-34 15,-1 1-15,33 0 16,0 0-1,0 0-15,1 33 16,-1 0-16,0 33 16,-33 0-16,0 33 15,-33 1-15,0-1 16,-33 0-1,0 33-15,-33 0 16,33 1-16,-66-1 16,33 0-16,-33 0 15,-33-33 1,33-33-16,-1-33 15,34-33-15,-33-33 16,33-66-16,0 0 16</inkml:trace>
  <inkml:trace contextRef="#ctx0" brushRef="#br0" timeOffset="51351.4311">25367 16570 0,'-66'-34'0,"33"34"15,-33 0-15,-1 0 16,-32 0-16,0 0 16,0 0-16,-34 0 15,34 0 1,0 0-16,-33 0 15,33 0-15,-34 0 16,34-33-16,-33 33 16,33 0-1,-34 0 1,34 0-16,-33-33 15,-1 33-15,1 0 16,0 0-16,0 0 16,-1 0-1,-32 0-15,33 0 16,32-33-16,-65 66 15,33-33-15,-1 0 16,-32 0-16,33 0 16,-1 33-1,-32-33-15,33 0 16,-34 0-16,34 33 15,0-33-15,0 0 16,-34 0 0,34 34-16,0-34 15,32 0-15,-32 0 16,33 33-16,-33-33 15,32 0-15,1 0 16,33 33 0,0-33-16,0 0 15,33 0-15,0 33 16,0-33-1,-1 33-15,1 0 16,33 0 0,-33 33-16,33 0 15,-33 0-15,33 1 16,0 32-16,-33 0 15,33 0-15,-33 0 16,33 34 0,-33-1-16,33-33 15,-33 34-15,33-34 16,0 0-16,-33-33 15,66 33-15,-33-66 16,33 34 0,-33-34-16,33 0 15,33 0-15,-33 0 16,33-33-16,1 33 15,32-33 1,-33 0-16,33-33 16,33 33-16,-32 0 15,32 0 1,-33-33-1,67 33-15,-34 0 16,0-33-16,34 33 16,-34 0-16,33 0 15,1 0-15,-1 0 16,0 0-1,1 0-15,-1 0 16,0 0-16,1 33 16,-1-33-16,0 0 15,1 0 1,32 33-16,-32-33 15,-34 0-15,33 33 16,1-33-16,-1 0 16,0 0-16,1 0 15,-1 0 1,0 0-16,-32 0 15,32 0-15,-33 0 16,1 0-16,-1 0 16,0 0-1,-33 0-15,1 0 16,-1-33-1,-33 33-15,-33-33 16,33 0-16,-33 0 16,0 0-1,1-1-15,-34-32 16,33 33-16,-33-66 15,0 33-15,-33-33 16,33-1 0,0-32-16,0 0 15,0 0-15,-34 32 16,34-32-16,0 0 15,0-1-15,-33 1 16,0 33 0,33-33-16,-33 32 15,0 34-15,0 0 16,0 0-16,-33 33 15,33-33-15,-33 66 16</inkml:trace>
  <inkml:trace contextRef="#ctx0" brushRef="#br0" timeOffset="55421.5434">22390 16768 0,'0'0'0,"-33"-33"16,0 33-16,-33 0 16,0 33-16,33-33 15,-33 33-15,0 0 16,32 33-1,-32-33-15,33 0 16,33 0-16,0 34 16,33-34-1,0-33-15,34 33 16,-34 0-1,0-33-15,0 33 16,-33-33-16,0 33 16,0 0-1,-33 0-15,-33 0 16,-1 33-16,34-33 15,-33 1 1,0-34-16,33 33 16,-33-33-16,33-33 15</inkml:trace>
  <inkml:trace contextRef="#ctx0" brushRef="#br0" timeOffset="55686.6465">22225 16636 0,'-33'66'16,"0"0"-16,0 33 16,0-33-16,0 67 15,-34-34-15,34 0 16,0 33-16,0-65 15,0-1 1,33-66 0</inkml:trace>
  <inkml:trace contextRef="#ctx0" brushRef="#br0" timeOffset="55873.7781">22357 16702 0,'0'66'31,"-33"0"-31,-33 33 16,33 1-16,-33 32 16,33-33-16,0 33 15,0-65-15,33 32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802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092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08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4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2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4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9DD4-71FF-43B4-9E79-38D569E909FF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0EF505B-2B95-4017-BE1E-0AB4DF5F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2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</a:p>
          <a:p>
            <a:r>
              <a:rPr lang="en-US" dirty="0" smtClean="0"/>
              <a:t>Section 7.6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solve problems involving </a:t>
            </a:r>
            <a:r>
              <a:rPr lang="en-US" sz="2800" dirty="0" err="1" smtClean="0"/>
              <a:t>percents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56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Whenever a price is changed, you can find the percent of increase or decrease by using the following formula: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u="sng" dirty="0"/>
              <a:t>Percent of change</a:t>
            </a:r>
            <a:r>
              <a:rPr lang="en-US" sz="2800" dirty="0"/>
              <a:t> </a:t>
            </a:r>
            <a:r>
              <a:rPr lang="en-US" sz="2800" dirty="0" smtClean="0"/>
              <a:t> =  </a:t>
            </a:r>
            <a:r>
              <a:rPr lang="en-US" sz="2800" u="sng" dirty="0" smtClean="0"/>
              <a:t>change </a:t>
            </a:r>
            <a:r>
              <a:rPr lang="en-US" sz="2800" u="sng" dirty="0"/>
              <a:t>in price</a:t>
            </a:r>
          </a:p>
          <a:p>
            <a:pPr>
              <a:buNone/>
            </a:pPr>
            <a:r>
              <a:rPr lang="en-US" sz="2800" dirty="0"/>
              <a:t>                     </a:t>
            </a:r>
            <a:r>
              <a:rPr lang="en-US" sz="2800" dirty="0" smtClean="0"/>
              <a:t>100                    original </a:t>
            </a:r>
            <a:r>
              <a:rPr lang="en-US" sz="2800" dirty="0"/>
              <a:t>price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9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54727"/>
            <a:ext cx="8596668" cy="38807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Find the change in price.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The original price of the car Jasmine wants was $10,000.  It is now on sale for $8,999.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Jerry originally paid $600 per month to rent his apartment.  It now costs him $650.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846040" y="3750480"/>
              <a:ext cx="4631760" cy="2881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6680" y="3741120"/>
                <a:ext cx="4650480" cy="29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817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attract business, the manager of a musical instruments store decreased the price of an alto saxophone from $500 to $440.  What was the percent of decrease?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964600" y="3381480"/>
              <a:ext cx="7179840" cy="3381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5240" y="3372120"/>
                <a:ext cx="7198560" cy="34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64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Ricardo paid $27 for membership in the Video Club.  This was an increase of 8% from last year.  What was the price of membership last year?</a:t>
            </a:r>
          </a:p>
          <a:p>
            <a:pPr marL="0" indent="0">
              <a:buNone/>
            </a:pP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21640" y="3262320"/>
              <a:ext cx="6918120" cy="3548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2280" y="3252960"/>
                <a:ext cx="6936840" cy="35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42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53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161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Percent Problems</vt:lpstr>
      <vt:lpstr>Objective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Problems</dc:title>
  <dc:creator>Shannon Hames</dc:creator>
  <cp:lastModifiedBy>Shannon Hames</cp:lastModifiedBy>
  <cp:revision>2</cp:revision>
  <dcterms:created xsi:type="dcterms:W3CDTF">2015-07-01T11:39:35Z</dcterms:created>
  <dcterms:modified xsi:type="dcterms:W3CDTF">2015-09-04T18:12:56Z</dcterms:modified>
</cp:coreProperties>
</file>