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notesSlides/notesSlide3.xml" ContentType="application/vnd.openxmlformats-officedocument.presentationml.notesSlide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62" r:id="rId4"/>
    <p:sldId id="258" r:id="rId5"/>
    <p:sldId id="259" r:id="rId6"/>
    <p:sldId id="265" r:id="rId7"/>
    <p:sldId id="260" r:id="rId8"/>
    <p:sldId id="261" r:id="rId9"/>
    <p:sldId id="263" r:id="rId10"/>
    <p:sldId id="264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90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9.58506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5-09-02T16:22:52.5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14982 9095 0,'0'33'0,"-33"0"16,0 33-16,-33 0 15,33 1-15,-33-1 16,-1 33-16,1-33 16,0 66-1,0-65-15,33 32 16,-33 0-16,0-33 15,33 0-15,-1 0 16,1-32 0,33-1-1,0-100 1</inkml:trace>
  <inkml:trace contextRef="#ctx0" brushRef="#br0" timeOffset="358.8114">14420 8996 0,'33'33'0,"0"33"16,0 0-16,0 0 16,0 34-16,0-1 15,0 0-15,0 0 16,0 0-1,1 34-15,-34-34 16,33-33-16,0 33 16,-33-66-16,0 34 15,33-34 1,-33-133 15,33 34-31</inkml:trace>
  <inkml:trace contextRef="#ctx0" brushRef="#br0" timeOffset="764.4245">15379 8500 0,'66'0'0,"-33"0"16,0 0-16,0 33 15,0 0-15,-33 0 16,0 0-16,0 33 16,0-33-1,-33 0-15,0 33 16,33-32-16,-33-1 15,33 0 1,0-33 15,33 0-31,-33 0 16,66 0-16,-33 0 15,34 0-15,-1 0 16,0 0 0,0 33-16,0-33 15,0 33-15</inkml:trace>
  <inkml:trace contextRef="#ctx0" brushRef="#br0" timeOffset="1154.437">16338 9095 0,'0'66'31,"0"0"-31,0 0 16,-33 34-16,33-1 15,0 0 1,-33 33-16,33 1 16,-33-1-16,33-33 15,0 0-15,0-32 16,0-1-16,0-33 15,-33-99 32</inkml:trace>
  <inkml:trace contextRef="#ctx0" brushRef="#br0" timeOffset="1372.8439">16007 9624 0,'0'0'16,"66"0"-16,-32 0 16,32 33-1,0-33-15,0 33 16,0 0-1,33-33-15,-33 34 16,34-34-16,-1 33 16,-33-66-16</inkml:trace>
  <inkml:trace contextRef="#ctx0" brushRef="#br0" timeOffset="1934.462">17231 9161 0,'0'66'16,"0"0"-1,-33 1-15,33 32 16,-33-33-16,0 66 15,33 1-15,0-34 16,0 33 0,0-66-1,33 33-15,0-32 16,33-1-16,0 0 15,0-33-15,1 0 16,-1-33 0,33 0-16,-33 0 15,33-33-15,-33 0 16,-33-33-16,34 0 15,-34-34-15,-33 34 16,33-33 0,-33 33-16,0 0 15,-33 0-15,0 33 16,0-1-16,-1 34 15,1 0 1,-33 0-16,0 34 16,33-1-16,-33 66 15,33-33-15,0 33 16,0 0-1,33 1-15,0-34 16,33 0-16,0-33 16,33 0-1,0-33-15</inkml:trace>
  <inkml:trace contextRef="#ctx0" brushRef="#br0" timeOffset="2230.8715">18885 9591 0,'-67'66'31,"34"0"-31,-33 1 15,33-1-15,-33 33 16,0-33 0,0 33-16,33-33 15,-33 1-15,32 32 16,34-66-16,-33 0 15,33 0 17</inkml:trace>
  <inkml:trace contextRef="#ctx0" brushRef="#br0" timeOffset="2511.6805">18422 9459 0,'0'33'16,"33"33"-16,0-33 15,-33 66-15,33-32 16,33 32-16,-33 0 15,33 0 1,-33 0-16,33-32 16,1-1-16,-1 0 15,-33 0-15,33-66 16,0 33-16</inkml:trace>
  <inkml:trace contextRef="#ctx0" brushRef="#br0" timeOffset="2808.09">19877 9459 0,'0'66'0,"0"0"16,0 0-16,-33 34 15,33-1-15,0 0 16,-33 0-16,33-33 15,0 34 1,-33-34-16,33 0 16,0 0-16,0-33 15,0 0 1</inkml:trace>
  <inkml:trace contextRef="#ctx0" brushRef="#br0" timeOffset="3057.698">19513 9856 0,'33'0'16,"0"0"-16,33 0 15,-33 0-15,67 33 16,-1-33-16,0 0 16,0 33-1,34-33-15,-34 0 16,0 0-16,33 0 15,-32-33-15</inkml:trace>
  <inkml:trace contextRef="#ctx0" brushRef="#br0" timeOffset="3634.9165">21332 9459 0,'0'-66'0,"0"0"16,-33 32-16,0 1 15,-33 0-15,33 0 16,-33 33-16,-34 0 16,34 33-1,0 0-15,33 0 16,-33 34-16,0-1 15,33 0-15,33 0 16,0 0-16,33-33 16,0 33-1,33-66-15,0 34 16,0-34-16,0 0 15,0-34-15,1 1 16,-34-33 0,33 33-1,-33-33-15,33-33 16,-66 66-16,33 0 31,-66 99 0,33 0-31,0 0 16,-33 66-1,33-32-15,0 32 16,0-33-16,0 33 16,0-32-16,0-1 15,0 0 1,33-33-16,-33 33 15,0-32-15,0-1 16,0-33-16,0-33 16</inkml:trace>
  <inkml:trace contextRef="#ctx0" brushRef="#br0" timeOffset="9549.5062">13064 14023 0,'0'33'31,"0"33"-31,-33 0 15,33 0-15,-33 34 16,33-1 0,-33-33-16,0 33 15,-1-33-15,34 1 16,-33-34-16,33 0 15,0 33 1,0-66 0,33 0-1,34-33-15,-34 33 16,33 0-16,0-33 15,33 33 1,-33 0-16,0 0 16,1-33-1,-1 33-15,0 0 16,-33-33-16,0 33 15,0-34-15,0-32 16</inkml:trace>
  <inkml:trace contextRef="#ctx0" brushRef="#br0" timeOffset="9847.9158">13692 14023 0,'-33'66'16,"33"0"-16,0 0 16,-33 34-16,33-1 15,-33 33-15,33 0 16,-33 1-1,33-34-15,0 33 16,0-33-16,0-32 16,0-1-16,0 0 15,0-33-15,33-33 31,-33-33-31</inkml:trace>
  <inkml:trace contextRef="#ctx0" brushRef="#br0" timeOffset="10534.3378">14453 14155 0,'0'-66'0,"0"0"16,0 33-16,-33 0 15,0 0-15,-33 33 16,33 0-16,-34 0 15,1 33 1,33 0-16,-33 33 16,33 0-16,0 0 15,0 34-15,33-1 16,0 0-16,0-33 15,33-33 1,0 0-16,0 0 16,0-33-16,33 0 15,-33 0 1,33-33-1,-32 0-15,-1 0 16,33-33-16,-33 0 16,-33 0-16,33 0 15,-33-1-15,0 1 16,33 33-1,-33-33-15,-33 132 47,33 0-31,0 0-1,0 34-15,0-1 16,0 33-16,-33-33 16,33 34-16,0-1 15,0-33 1,0 33-16,0-32 15,0-34-15,0 33 16,0-33-16,0-33 16,0 0 15,33-33-31,-33-33 15</inkml:trace>
  <inkml:trace contextRef="#ctx0" brushRef="#br0" timeOffset="11173.9584">14883 14453 0,'-33'66'31,"33"0"-15,0 33-16,0 1 15,0-1 1,-33 0-16,33 33 15,33-32-15,-33-34 16,33 0-16,0 0 16,0-33-16,0 0 31,0-33-31,0 0 15,0 0-15,0-33 16,0 0-16,0 0 16,1-33-16,-1-33 15,0 32 1,-33-32-16,33 0 15,-33 0-15,0 0 16,33-1-16,-33 34 16,0 0-16,0 33 15,0 66 48,0 66-63,0 0 15,0 1-15,0-1 16,0 0-16,0 33 15,0-32-15,33-1 16,-33-33-16,0 0 16,0 0-1,33-33 1,-33 0-1,33-99 1</inkml:trace>
  <inkml:trace contextRef="#ctx0" brushRef="#br0" timeOffset="11704.3753">15710 13725 0,'33'-66'0,"0"66"16,0-33-16,33 0 16,-33 33-16,33 0 15,-33 33 1,0-33-1,34 33-15,-34 0 16,-33 33-16,33-33 16,-33 34-16,-33-34 15,33 33-15,-33 0 16,-1-33-1,1 0-15,0 0 16,0 0-16,0 0 16,33-33-16,33 33 46,0-33-46,0 0 16,34 0-16,-1 0 16,-33 0-16,0 0 15,33 0 1,-33 0-16,33-33 15</inkml:trace>
  <inkml:trace contextRef="#ctx0" brushRef="#br0" timeOffset="14075.6514">16371 15015 0,'33'0'62,"0"0"-46,-33 0 0,33 0-16,33 0 15,-32 0 1,-1 0-16,33 0 15,-33 0-15,0 0 16,-33 0 0,33 33-16,0-33 15,-33 0-15,33 0 16,-33 0 15,33-33-15</inkml:trace>
  <inkml:trace contextRef="#ctx0" brushRef="#br0" timeOffset="15559.6991">17396 14254 0,'0'34'31,"0"32"-31,0 0 16,0 0-16,-33 33 16,33 0-1,0-32-15,-33 32 16,33-33-16,-33 0 15,33 0-15,-33-33 16,33 0 0,0 0-1,33 0 1,0-66-16,0 33 15,0-33 1,0 33-16,34-33 16,-1 0-16,0 33 15,0-33-15,33 33 16,-33-33-16,1 33 15,-1-33 1,-33 0-16</inkml:trace>
  <inkml:trace contextRef="#ctx0" brushRef="#br0" timeOffset="15840.5081">18091 14221 0,'0'33'16,"-33"34"-16,0 32 15,33 0-15,-33 0 16,0 34-16,0-1 15,33 0 1,-34 0-16,34 1 16,0-1-16,0-33 15,0-33-15,0 0 16,0-32-16,34-34 15</inkml:trace>
  <inkml:trace contextRef="#ctx0" brushRef="#br0" timeOffset="16326.1238">18322 14420 0,'67'-66'0,"-1"0"16,0 32-16,0 34 16,-33 0-16,33 0 15,-33 34-15,33-1 16,-33 33-1,-33 0-15,34 33 16,-68 0-16,34 1 16,-33 32-16,0-33 15,0 33 1,-33-32-16,33-1 15,0 0-15,0-33 16,0 0-16,0 0 16,33-33-16,-33 1 31,66-1-16,0 0-15,33-33 16,-33 0-16,33 33 16,0-33-16,0 0 15,34 0 1,-34 0-1,0 0-15,0-33 16,-33 0-16</inkml:trace>
  <inkml:trace contextRef="#ctx0" brushRef="#br0" timeOffset="16950.1438">19480 14651 0,'-33'66'32,"33"1"-17,-33 32-15,33 0 16,0 0-1,0 34-15,0-34 16,0 33-16,0-66 16,33 33-16,0-66 15,0 1 1,0-1-16,0-33 15,0 0 1,0-33-16,33-1 16,-32-32-16,-1 0 15,33-33-15,-33 0 16,-33 0-1,33-1-15,0 1 16,-33 0-16,33 33 16,-33 0-16,0-1 15,0 34-15,0 66 47,0 34-31,0 32-16,0 0 15,0-33 1,0 66-16,33-32 15,-33-1-15,0 0 16,33-33-16,0 0 16,0 1-1,0-34 1,0-33-16,1 0 15,-1-33-15,0-1 16</inkml:trace>
  <inkml:trace contextRef="#ctx0" brushRef="#br0" timeOffset="17246.5533">20836 14585 0,'0'0'0,"33"33"16,-33 0 0,0 33-16,0 1 15,0 32-15,0 0 16,0 0-1,0 0-15,-33 1 16,33-1-16,0 0 16,0-33-16,0 0 15,0-33 1,0-33-1</inkml:trace>
  <inkml:trace contextRef="#ctx0" brushRef="#br0" timeOffset="17511.7618">20571 14916 0,'33'0'0,"1"0"16,-1 0-16,33 0 16,0 33-16,0 0 15,33-33-15,0 0 16,1 33-1,-1-33-15,0 0 16,0 0-16,1-33 16</inkml:trace>
  <inkml:trace contextRef="#ctx0" brushRef="#br0" timeOffset="18151.3823">22390 14420 0,'0'-66'0,"-33"0"16,0 32-16,0-32 15,0 33-15,-33 0 16,0 33-16,0 0 15,-1 0 1,-32 33-16,33 0 16,0 33-16,0 1 15,0-1-15,33 0 16,33 0-1,0 0-15,33-33 16,33 33-16,-33-33 16,33-33-1,33 0 1,-33 0-16,34-33 15,-34-33-15,-33 33 16,33-33-16,-33 0 16,-33 0-1,33 0-15,0 33 16,-33-34-1,0 167 32,-33-34-47,33 33 16,0 0-16,0 0 15,0 34-15,0-1 16,0 33 0,0-32-16,33-1 15,-33-33-15,0 33 16,0-65-16,0 32 15,0-66-15,0 0 16,-33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90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9.58506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5-09-02T16:23:16.6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13097 8599 0,'0'99'0,"0"-33"16,0 34-16,0 32 15,-33 0-15,33 0 16,0 1-16,0-1 15,0 0 1,0 1-16,33-34 16,-33 0-16,0-33 15,0-33-15,33-33 31,-33-33-31,33-33 16</inkml:trace>
  <inkml:trace contextRef="#ctx0" brushRef="#br0" timeOffset="546.0174">13527 8665 0,'0'33'15,"0"33"1,-33 34-16,33-1 16,-33 33-16,33 0 15,0 1-15,0 32 16,33-66-1,0 34-15,0-34 16,33 0-16,0-33 16,0-33-16,0 0 15,1-33 1,-1 0-16,0-33 15,0 0-15,0 0 16,0-33-16,-33 0 16,1 0-1,-1-34 1,-33 34-16,0 0 15,0-33-15,-33 33 16,-1 33-16,1 0 16,0 33-1,0 0-15,0 0 16,0 33-16,0 33 15,0-33-15,0 33 16,0 33 0,33 0-16,0-32 15,33-1-15,0 33 16,0-66-16,0 0 15,33 0 1,0-33-16</inkml:trace>
  <inkml:trace contextRef="#ctx0" brushRef="#br0" timeOffset="1045.2335">15147 9260 0,'0'-99'15,"-33"66"-15,0 33 16,0-33-16,-33 33 15,33 33-15,0-33 16,-33 33-16,33 0 16,-33 0-1,66 33-15,-34-32 16,34 32-16,0-33 15,34 33-15,-1-33 16,33 33 0,0 0-16,0 0 15,0 1-15,0-1 16,0 0-16,-32 0 15,-1 0 1,-33 0-16,0-33 16,-33 34-16,-1-34 15,-32 0 1,33-33-16,-33 0 15,33 0 1,-33-33-16,33 0 16,0-1-16,33 1 15</inkml:trace>
  <inkml:trace contextRef="#ctx0" brushRef="#br0" timeOffset="1591.251">15379 8566 0,'0'-66'15,"66"66"-15,-33-33 16,33 33-16,-33 0 15,33 0 1,1 33-16,-34 0 16,0 0-16,-33 33 15,0-33-15,-33 33 16,0 0-16,0-33 15,-1 34 1,1-34-16,0 0 16,33 33-1,33-66 1,0 0-1,34 0-15,-1 0 16,0 0-16,0 0 16,0 0-16,0 0 15</inkml:trace>
  <inkml:trace contextRef="#ctx0" brushRef="#br0" timeOffset="2761.2884">16140 9790 0,'33'0'46,"33"0"-30,-33 0-16,33 0 16,0 0-1,0 0-15,0 0 16,-32 0-16,32 0 15,-33 0-15,-33 0 16,33 0 0,0 0-1,-33 0-15</inkml:trace>
  <inkml:trace contextRef="#ctx0" brushRef="#br0" timeOffset="3931.326">17099 9029 0,'0'33'16,"0"0"-16,0 33 15,0 0-15,0 0 16,-33 34-16,33-34 16,-33 33-1,33-33 1,-34 33-16,34-65 15,0-1 1,34 33 0,-1-66-16,0 0 15,0 0-15,33 0 16,0 0-16,33 0 15,-33-33 1,1 33-16,-1 0 16,33 0-16,-66 0 15,33-33-15</inkml:trace>
  <inkml:trace contextRef="#ctx0" brushRef="#br0" timeOffset="4227.7355">17694 9095 0,'0'33'0,"0"33"16,-33 33-1,33 1-15,-33-1 16,33 33-16,-33 1 16,33 32-1,-33-33-15,33-33 16,0 1-16,33-34 15,-33 0-15,0-33 16,33-33-16,0 0 16</inkml:trace>
  <inkml:trace contextRef="#ctx0" brushRef="#br0" timeOffset="4695.7505">18190 9194 0,'-33'66'16,"0"-33"-16,33 67 15,-66-34 1,33 66-16,33 0 15,-33 1-15,0-1 16,33 0 0,33-32-16,0-34 15,0 0-15,0 0 16,33-33-16,-33-33 15,33 0 1,0-33-16,1 0 16,-1-33-16,-33 0 15,33-34-15,-33-32 16,0 0-1,-33 0-15,-33-34 16,0 34-16,0 33 16,0 32-16,0 1 15,-33 33-15,32 33 16,-32 0-1,66 0-15,-33 33 16,33 33-16</inkml:trace>
  <inkml:trace contextRef="#ctx0" brushRef="#br0" timeOffset="5101.3635">19248 9723 0,'0'-66'0,"-33"0"16,-33 33-16,0 0 15,0 33-15,0 0 16,0 33-16,33 0 15,-34 0 1,67 33-16,0 1 16,0-1-16,33 0 15,1 33-15,32 0 16,-33 0 0,33-32-16,-33 32 15,-33-33-15,0 0 16,0-33-16,-33 33 15,0-66 1,0 33 0,-33-66-16,33 0 15,-34-33-15,34 33 16,0-33-16,33 0 15</inkml:trace>
  <inkml:trace contextRef="#ctx0" brushRef="#br0" timeOffset="5444.5745">19645 9227 0,'0'66'15,"0"-32"1,-33 32-16,33 33 16,-33 33-16,0 1 15,0-1 1,33 0-16,0 0 15,0-32 1,0-1-16,33-33 16,0-33-16,33 33 15,-33-66 1,34 33-16,-34-33 15,33-33-15,-33 0 16,0-33-16,0 0 16</inkml:trace>
  <inkml:trace contextRef="#ctx0" brushRef="#br0" timeOffset="5662.9815">19248 9856 0,'67'0'16,"-34"0"-16,33 0 15,33-33-15,0 33 16,0 0-16,1 0 31,-1-33-31</inkml:trace>
  <inkml:trace contextRef="#ctx0" brushRef="#br0" timeOffset="6458.607">20902 9393 0,'0'66'16,"-33"0"-1,33 0-15,0 33 16,0 1-16,-33 32 15,33 0 1,0-33-16,-33 1 16,33-34-16,0 33 15,33-66-15,-33 0 16,-33-33 15,33-33-31</inkml:trace>
  <inkml:trace contextRef="#ctx0" brushRef="#br0" timeOffset="6645.813">20472 9889 0,'33'0'0,"0"0"0,33 0 15,1 0 1,-1 0-16,33 0 16,0 0-16,-33 33 15,34-33 1,-34 0-16</inkml:trace>
  <inkml:trace contextRef="#ctx0" brushRef="#br0" timeOffset="7098.2275">21464 9360 0,'66'-67'15,"-32"34"-15,32 0 16,0 33-16,0 0 15,0 0-15,-33 66 16,0-32-16,0 32 16,-33 33-1,0-33-15,-33 66 16,0-32-16,0 32 15,-33-33-15,0-33 32,0 33-32,33-32 15,-34-1-15,34-33 16,0 0-16,0 0 15,66-33 17,0 33-32,34-33 15,-1 0-15,33 0 16,0-33-16,0 33 15,1 0-15,-1-33 16,0 0 0,-33 0-16</inkml:trace>
  <inkml:trace contextRef="#ctx0" brushRef="#br0" timeOffset="7597.4435">22589 9327 0,'-33'66'16,"33"0"-1,-33-33-15,33 66 16,-33-33-16,0 0 15,33 1 1,-34-34-16,68 0 16,-1-33-1,0-33-15,0 0 16,0 0-16,33-34 15,-33-32 1,33 66-16,0-33 16,0 66-16,1 0 15,-1 0-15,0 33 16,-33 33-1,0 0-15,0 0 16,-33 34-16,0-1 16,0 0-16,-33 0 15,-33 1-15,33-34 16,-33 33-1,0-33-15,-1-33 16,1 0 0,0-33-16,0 0 15,0-33 1,0-33-16,0-33 15,32 33-15</inkml:trace>
  <inkml:trace contextRef="#ctx0" brushRef="#br0" timeOffset="7800.25">22457 9194 0,'66'-33'0,"33"33"15,-33 0-15,33 0 16,0 0-16,1 33 16,-1-33-16,0 33 15</inkml:trace>
  <inkml:trace contextRef="#ctx0" brushRef="#br0" timeOffset="8673.8779">23879 9227 0,'0'66'31,"-33"-32"-15,33 32-16,-33 33 15,-1 0 1,1 33-16,0 1 15,0-1-15,0 0 16,33 1-16,0-34 16,33 33-16,0-33 15,0 1 1,34-34-16,-1-33 15,0 0-15,33 0 16,-66-33-16,33-33 16,-33 0-1,0-33-15,-33-1 16,0-32-16</inkml:trace>
  <inkml:trace contextRef="#ctx0" brushRef="#br0" timeOffset="8907.8854">23482 9889 0,'0'33'16,"66"-33"-1,0 0-15,33 0 16,1 0-16,-34 0 16,33-33-1,0 33-15,-33-33 16</inkml:trace>
  <inkml:trace contextRef="#ctx0" brushRef="#br0" timeOffset="9282.2975">24342 8996 0,'99'-33'0,"-33"33"15,0 33 1,-33 0-16,0 0 16,0 0-16,0 33 15,-33 0-15,-33 0 16,33-32-1,-33 32-15,0-33 16,0 0-16,0 0 16,99 0 15,-33-66-16,33 33-15,1-33 16,-1 33-16,0 0 16,0 0-16,-33 0 15</inkml:trace>
  <inkml:trace contextRef="#ctx0" brushRef="#br0" timeOffset="14978.4802">12733 14387 0,'0'-66'0,"-33"33"15,33-1 1,-33 1-16,0-33 16,-33 33-16,33 0 15,0 0 1,-34 0-16,34 33 15,-33 0-15,0 33 16,0 0-16,0 0 16,0 0-16,-1 33 15,34 1 1,-33 32-16,33-33 15,33 33-15,33 0 16,0-33-16,0 1 16,34-34-1,-1-33-15,0 0 16,33 0-16,-33 0 15,33-33-15,-32-34 16,-34 1-16,33 0 16,-33 0-1,0-33-15,0 0 16,0 32-16,-33 1 15,0 0 1,0 33 0,-33 66 15,33 33-31,0 34 15,-33-1-15,33 0 16,0 33 0,0 34-16,0-34 15,33 33-15,-33-32 16,0-1-16,33 0 15,-33-33 1,0 1-16,33-67 16,-33 0-16,33-33 15,-33-33-15</inkml:trace>
  <inkml:trace contextRef="#ctx0" brushRef="#br0" timeOffset="15571.2992">13097 14651 0,'0'66'15,"0"34"-15,0-34 16,0 66-16,0-33 15,0 34-15,33-1 16,-33 0 0,33-33-16,-33 1 15,0-1-15,33-66 16,-33 33-16,33-66 31,-33-66-15,0 0-16,-33 0 15,33-67-15,0 34 16,-33-33-1,33-34-15,0 34 16,0 33-16,33-33 16,0 32-16,0 34 15,0 0-15,0 0 16,34 33-1,-34 33 1,33 0-16,-33 0 16,0 33-16,0 0 15,-33 33 1,0 0-16,0-33 15,-33 34-15,-33-1 16,0 0-16,-1 0 16,1-33-16,0 0 15,0-33 1,0-33-16,33 33 15,0-33-15,33 0 16</inkml:trace>
  <inkml:trace contextRef="#ctx0" brushRef="#br0" timeOffset="15978.9124">13824 13824 0,'0'67'15,"0"-34"1,-33 33 0,33 0-16,0 0 15,-33 0-15,33 0 16,0-32-16,0-1 15,33-33 17,-33 0-32,33 0 15,1-33-15,-1 33 16,33 0-16,-33-34 15,33 34 1,-33 0-16,33-33 16,-33 33-16,0-33 15,0 33-15</inkml:trace>
  <inkml:trace contextRef="#ctx0" brushRef="#br0" timeOffset="16259.7214">14288 13758 0,'0'66'16,"0"1"-16,0-1 15,-34 33-15,34 0 16,0 0-16,-33 1 15,33-1 1,0-33-16,0 0 16,0 0-16,0-33 15,0 34 1,0-67-1</inkml:trace>
  <inkml:trace contextRef="#ctx0" brushRef="#br0" timeOffset="16977.3444">14618 15015 0,'33'0'31,"0"33"-15,34-33-16,-34 0 15,33 0 1,0 0-16,0 0 15,0 0-15,0 0 16,0 33-16,1-33 16,-34 0-16,0 0 15,-33 0 1,0-33-1,0 33 1</inkml:trace>
  <inkml:trace contextRef="#ctx0" brushRef="#br0" timeOffset="19083.4119">16636 14618 0,'0'66'16,"0"34"-1,0-34-15,0 33 16,0 0-16,0 33 15,0 1 1,0-1-16,0-33 16,0 0-16,0 1 15,0-34-15,33 0 16,-33-33-1,0-99 17,0 0-32,0-33 15,0-1-15,0-32 16,0 0-16,-33-34 15,33 34 1,33 33-16,-33-33 16,33 32-16,0 34 15,0 0-15,33 33 16,-33 0-1,0 33 1,0 0-16,0 33 16,34 0-16,-34 33 15,-33 0-15,0 34 16,0-34-1,-33 33-15,-1-33 16,-32 0-16,0 0 16,0-33-16,0 1 15,0-34 1,33 0-16,-33 0 15,32-34-15,34 1 16,0-33-16</inkml:trace>
  <inkml:trace contextRef="#ctx0" brushRef="#br0" timeOffset="19520.2259">17165 13924 0,'33'-33'0,"0"0"16,0 33-16,33 0 15,-33 0-15,33 33 16,-32 0-16,-34 0 16,33 33-1,-33-33-15,-33 33 16,-1 0-16,34-33 15,-66 34-15,33-34 16,0 0 0,33-33-16,0 33 31,66-33-16,-33 33 1,0-33-16,34 0 16,-1 0-16,-33 0 15,33 33-15</inkml:trace>
  <inkml:trace contextRef="#ctx0" brushRef="#br0" timeOffset="20378.2534">18157 14651 0,'0'-99'0,"0"66"16,0 0-16,-33 0 16,33 0-16,-33 0 15,-33 33-15,33 33 16,-33-33-1,-1 66-15,1-33 16,33 66-16,-33-33 16,66 34-16,-33-34 15,33 33 1,0-66-16,33 33 15,0-66 1,33 33-16,-33-33 16,33-33-16,-32 33 15,32-33 1,0-33-16,-33 0 15,0 0-15,0 0 16,-33-1-16,33 1 16,-33 33-16,0 99 46,-33 34-30,0-34-16,33 66 16,-33-33-1,0 33-15,0 1 16,33-1-16,-33 0 15,33 1-15,0-34 16,33-33-16,0 33 16,0-66-1,0 0-15,33 0 16,0-33-16,-33-33 15,33 0 1,-32 0-16,-34-33 16,33-33-1,-33 0-15,-33-1 16,-1-32-16,1 66 15,0 0-15,-33 0 16,33 0-16,-33 32 16,33 34-1,0-33-15,66 66 31,0-33-15,33 0 0,0 0-16,33-33 15,-32 0-15,-1 0 16,0 0-16</inkml:trace>
  <inkml:trace contextRef="#ctx0" brushRef="#br0" timeOffset="20830.6679">18752 13957 0,'33'-33'0,"34"33"16,-34 0-16,33 0 15,-33 33-15,33 0 16,-66 33-16,33-33 16,-33 33-1,-33 33-15,0-32 16,-33-1-16,33-33 15,-33 33-15,32-33 16,34-33 0,34 33-1,-1-33 1,0 0-16,33 0 15,0 0 1,33 0 0,-33 33-16,1-33 15,-34 0-15</inkml:trace>
  <inkml:trace contextRef="#ctx0" brushRef="#br0" timeOffset="21423.4869">20075 14618 0,'0'33'16,"-33"33"0,33 1-16,0 32 15,-33-33-15,33 33 16,-33 0-1,33 1-15,0-1 16,-33-33-16,66 0 16,-33-33-16,0 33 31,0-132 0</inkml:trace>
  <inkml:trace contextRef="#ctx0" brushRef="#br0" timeOffset="21610.6928">19678 15081 0,'33'0'16,"34"33"-16,-1-33 15,0 0-15,33 33 16,-33-33-16,33 0 16,1 0-1,-1 0-15</inkml:trace>
  <inkml:trace contextRef="#ctx0" brushRef="#br0" timeOffset="22078.7079">20902 14221 0,'0'67'15,"0"-34"1,0 33-16,0 33 15,-33-33-15,33 33 16,-33 1 0,0-34-16,33 0 15,-33 0-15,33 0 16,0-33-16,0 0 15,33-33 1,-33 0 0,66 0-16,-33-33 15,33 33-15,0 0 16,-33-33-16,67 33 15,-34-33 1,0 33 0,0-33-16,-33 0 15</inkml:trace>
  <inkml:trace contextRef="#ctx0" brushRef="#br0" timeOffset="22377.1175">21530 14122 0,'0'66'15,"0"0"-15,-33 34 16,33-1-16,-33 33 15,33 0-15,-33 34 16,0-1 0,0 1-16,33-34 15,-33 0-15,33 0 16,0-65-16,0-1 15,33 0 1,-33-66 0,33 33-16,0-66 0</inkml:trace>
  <inkml:trace contextRef="#ctx0" brushRef="#br0" timeOffset="23250.7456">22027 15214 0,'33'-67'0,"33"1"16,-33 0-16,-33 0 16,33 0-16,-33 33 15,0-33-15,-33 33 16,33 33-1,-33-34-15,-33 34 16,33 34-16,-1-1 16,-32 33-16,0 0 15,33 0 1,0 33-16,0 0 15,33-32 1,0 32-16,0 0 16,33-33-16,0-33 15,0 0-15,0 0 16,0-66-16,0 33 15,34-66-15,-34 33 32,0-33-32,0-33 15,0 0-15,33 32 16,-66 1-16,33 0 15,0 33-15,-33 0 16,0 99 31,0 0-47,-33 33 15,0 1 1,0-1-16,0 33 16,0 0-16,0 1 15,0-1-15,0 0 16,33-32-16,-34 32 15,34-66 1,34 0-16,-34-33 16,33 0-16,0 0 15,0-66-15,0 33 16,33-33-16,-33 0 31,0-33-31,0 0 16,-33 0-16,33-33 15,-33-1-15,0 1 16,-33 33-16,0 0 15,0 33 1,0-33-16,0 32 16,0 34-16,0 0 15,66 34 16,0-34-15,33 0-16,0 0 16,33-34-16,-32 1 15,32 0-15</inkml:trace>
  <inkml:trace contextRef="#ctx0" brushRef="#br0" timeOffset="23609.5571">22721 14387 0,'0'66'16,"0"-33"-16,0 33 16,0 0-16,-33 0 15,33-33-15,0 34 16,0-34-1,0 33 1,33-66 0,0 0-16,0-33 15,33 33 1,-33-33-16,34 33 15,-34-33-15,0 0 16,33-1-16</inkml:trace>
  <inkml:trace contextRef="#ctx0" brushRef="#br0" timeOffset="23827.9641">23019 14486 0,'-33'66'0,"0"0"16,33 0-16,0 1 16,0 32-16,0-33 15,0 0-15,0 0 16,33 33-1,-33-66-15</inkml:trace>
  <inkml:trace contextRef="#ctx0" brushRef="#br0" timeOffset="36902.1832">15677 14089 0,'0'66'0,"0"0"15,0 1-15,0-1 16,0 33-16,0 0 15,0 0-15,-34 1 16,34 32 0,0-33-16,0 33 15,0-32-15,0-1 16,0 0-16,0-33 15,0 0 1,0-33 0,34-66 15,-34 0-31,33-33 15,-33-33-15</inkml:trace>
  <inkml:trace contextRef="#ctx0" brushRef="#br0" timeOffset="37479.4016">15974 14354 0,'33'-33'0,"0"0"15,0-1-15,1 34 16,-1 0-16,33 0 16,-33 34-16,0-1 15,-33 0 1,33 33-16,-33 0 15,0 0 1,0 33-16,0 1 16,-33-1-16,0 0 15,0-33 1,0 33-16,33 1 15,-33-34-15,0 0 16,-1 0-16,1 0 16,33-33-1,-33 33 1,66-66 15,0 0-15,1 0-16,-1 0 15,0 0-15,0 0 16,0 0-16,0 0 15,33 33-15,-33-33 16,0 0 0,0 0-16,0 0 15,0 33-15,34-33 16,-67 0-16,33 0 15,0 0 1,-33-33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90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9.58506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5-09-02T16:24:13.0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14155 10054 0,'-33'0'0,"33"0"15,-33 0-15,-33 0 16,33 0-16,-33 33 15,0 0-15,-1 0 16,34 0 0,-33 1-1,0 32-15,0 0 16,0 33-16,33 33 15,-33-32-15,-1 32 16,34 0 0,0 34-16,33-34 15,0 0-15,33 0 16,0 1-16,0-34 15,34 33-15,-1-33 16,0 1 0,0-1-16,0-33 15,0-33-15,-33-33 16</inkml:trace>
  <inkml:trace contextRef="#ctx0" brushRef="#br0" timeOffset="717.623">14354 10550 0,'66'-66'16,"33"33"-16,-33 0 15,0 33-15,0 33 16,1 0-16,-1 0 15,-33 33 1,0 34 0,-33-34-16,0 33 15,0 0-15,-33 0 16,0 1-16,-33-1 15,-1 0 1,1-33-16,0 33 16,0-32-16,0-34 15,0 0-15,33 33 16,0-66-1,66 0 17,0 0-32,33 0 15,0 0-15,0 0 16,33 0-1,1 0-15,-1 0 16,0 0-16,-33 0 16,33 0-16,1-33 15,-67 33-15,33-66 16</inkml:trace>
  <inkml:trace contextRef="#ctx0" brushRef="#br0" timeOffset="1029.6329">16107 11013 0,'-67'66'16,"34"1"-16,-33-1 16,0 0-16,0 33 15,0 0-15,0-33 16,-1 34-1,34-34-15,0 0 16,0 0-16,33-33 16,-33 0-16,33-33 46</inkml:trace>
  <inkml:trace contextRef="#ctx0" brushRef="#br0" timeOffset="1341.6429">15544 10881 0,'33'33'31,"0"0"-31,0 33 16,1 0-16,-1 34 15,0-34-15,0 33 16,33-33-1,-33 33-15,0-32 16,33-1-16,-33-33 16,-33 33-16,33 0 15,0-33 1,-33 0-16,34-33 15</inkml:trace>
  <inkml:trace contextRef="#ctx0" brushRef="#br0" timeOffset="1669.2535">16735 11542 0,'33'0'0,"33"-33"15,33 33-15,-33 0 16,34 33-16,-34-66 15,0 33-15,33 0 16</inkml:trace>
  <inkml:trace contextRef="#ctx0" brushRef="#br0" timeOffset="2215.271">17760 10716 0,'-33'33'16,"33"33"-16,-33 0 15,33 0-15,-33 0 16,33-33-16,0 0 31,0 1-15,0-34-1,33-34-15,0 1 16,33 0 0,0 0-1,1 0-15,32 0 16,-33 33-16,33 0 15,-33 33-15,0 33 16,1-33-16,-34 34 16,33 32-1,-66 0-15,33 0 16,-66-33-16,33 34 15,-33-34-15,-33 0 16,-1-33 0,1 33-16,0-33 15,0 0-15,0-33 16,-33 0-16,66-33 15,-34-33 1,34 0-16</inkml:trace>
  <inkml:trace contextRef="#ctx0" brushRef="#br0" timeOffset="2464.879">17694 10583 0,'33'-33'16,"33"33"-1,0 0-15,1 0 16,32 0-16,33 0 15,-33 33-15,34-33 16</inkml:trace>
  <inkml:trace contextRef="#ctx0" brushRef="#br0" timeOffset="2901.693">18455 9955 0,'33'0'16,"33"33"-16,66 0 16,-33 33-16,34 33 15,-1-32-15,0 65 16,-32 0-1,-1 0-15,-33 34 16,0-34-16,-33 34 16,-33-34-16,0 33 15,-33-33-15,0-32 16,-33-1-1,0 0-15,0-33 16,-34 33-16,34-65 16,0 32-16,33-33 15,-33-33 1,33 33-16</inkml:trace>
  <inkml:trace contextRef="#ctx0" brushRef="#br0" timeOffset="4383.7405">19348 9922 0,'33'-33'16,"-33"0"0,66 33-16,0-33 15,33 66-15,-33-33 16,1 0-1,-34 33-15,33 0 16,-66 0 0,0 33-16,0-33 15,-33 33-15,0 0 16,0 1-1,-1-34-15,1 0 16,0 0-16,33 0 16,-33 0-1,66-33 16,0 0-31,0 0 16,34 0-16,-1 0 16,0 0-16,0 33 15,-33-33 1,33 0-16,-33 0 15</inkml:trace>
  <inkml:trace contextRef="#ctx0" brushRef="#br0" timeOffset="7082.627">15015 15743 0,'0'-66'16,"0"32"-16,0-32 15,0 0-15,-33 33 16,0-33-16,0 33 16,-33 0-1,33 0-15,-33 33 16,32-33-16,-32 33 15,0 33-15,0 0 16,33 0-16,-33 33 16,33 0-1,0 33-15,0 1 16,0-34-16,33 0 15,66 0-15,-33 0 16,33-33 0,0 0-16,33-33 15,-33 0-15,34-33 16,-1 33-16,-33-66 15,-33 0-15,33 33 32,-33-66-32,-33 33 15,0-1-15,0-32 16,-33 66-16,0-33 15,-33 66-15,0-33 16,-33 33 0,32 33-16</inkml:trace>
  <inkml:trace contextRef="#ctx0" brushRef="#br0" timeOffset="7597.4435">14817 15875 0,'-66'0'0,"-1"0"16,-32 33-1,0 66-15,33-33 16,0 1-16,0 65 15,32 0-15,34-33 16,0 1-16,34-34 16,32 0-1,0 0-15,0-33 16,33 0-16,0-33 15,1 0-15,-1 0 16,-33-66-16,33 33 16,-33-33-1,-33-33-15,0 32 16,-33-32-16,0 0 15,0 0-15,-33-33 16,-33 65 0,0 1-16,33 0 15,-33 33-15,33 0 16,33 33-16,0 0 15</inkml:trace>
  <inkml:trace contextRef="#ctx0" brushRef="#br0" timeOffset="8346.2675">15445 15743 0,'0'66'15,"-33"0"1,33 33 0,0 0-16,33 34 15,-33-34 1,0 33-16,33-66 15,0 34-15,0-34 16,0-33-16,0 33 16,34-66-16,-34 33 15,33-33 1,0-33-16,-33 0 15,33 0-15,-33-33 16,0 0-16,0-34 16,-33 1-16,33-33 15,-33 33 1,0-1-16,0 1 15,34 33-15,-34 0 16,0 33 0,0 66 15,0 33-16,0 33-15,0 0 16,33 1 0,-33-1-1,33-33-15,0 0 16,0 33-16,-33-66 15,33 34-15,-33-34 16,33 0-16,-33 0 31,33-132-15,-33 66-16</inkml:trace>
  <inkml:trace contextRef="#ctx0" brushRef="#br0" timeOffset="9344.6995">17099 15677 0,'33'33'31,"-33"33"-31,0 0 15,0 33-15,-33 0 16,33-32 0,0 32-16,0-33 15,0 0-15,-33 0 16,33 0-16,0-33 15,0 0-15,0 34 16,0-67 15</inkml:trace>
  <inkml:trace contextRef="#ctx0" brushRef="#br0" timeOffset="9609.908">16801 16040 0,'33'0'31,"0"0"-31,33 0 16,34 0-16,-34 33 16,0-33-1,0 34-15,33-34 16,-33 33-16,-33-33 15,34 0-15</inkml:trace>
  <inkml:trace contextRef="#ctx0" brushRef="#br0" timeOffset="11513.169">18554 15776 0,'0'-33'0,"33"33"15,-33-33-15,33 33 16,-33-33-16,33-34 16,-33 34-1,0-33 1,-33 33-16,33 0 15,-33 0-15,33 0 16,-33 0-16,0 0 16,-33 33-1,33-33 1,-34 33-16,34 0 15,-33 0-15,33 33 16,-33 0-16,33 33 16,-33-33-16,33 33 15,0 0 1,0 0-16,33 1 15,0-1-15,33 0 16,0 0-16,0-33 16,33 33-1,-33-33-15,33-33 16,-33 0-16,33 0 15,-33 0-15,1-33 16,-1 0-16,0-33 16,0 0-1,0 0-15,-33 0 16,0-1-16,33 34 15,-33 0-15,0-33 16,0 33 0,0 132 30,0-33-30,0 1-16,-33 32 16,33 0-1,0 33-15,0-32 16,0 32-16,0-33 15,0 33-15,33-65 16,-33 32 0,33-33-16,-33-33 15,33 0 1,-33-66-16</inkml:trace>
  <inkml:trace contextRef="#ctx0" brushRef="#br0" timeOffset="11996.7845">18785 15776 0,'0'66'31,"33"0"-31,1 33 16,-34-33-16,33 34 16,-33-1-1,33 0-15,0 0 16,0 1-16,33-34 15,-33 0-15,-33 0 16,33-33-16,-33-33 16,33-33 15,0-33-16,0 0-15,-33 0 16,33-1-16,-33-32 16,34 0-1,-34 0-15,0 0 16,0 32-16,33 1 15,-33 33-15,0 0 16,0 0 0,33 0 15,0 66-31,0-33 15</inkml:trace>
  <inkml:trace contextRef="#ctx0" brushRef="#br0" timeOffset="12449.199">19348 14717 0,'33'-33'0,"33"33"16,0 33-16,0 34 15,33 32 1,34 33-16,-34 0 15,0 1 1,0 32-16,-33-33 16,-32 34-16,32-1 15,-66 0-15,0-32 16,-33-1-16,0 0 15,-1 1 1,-32-34-16,33 0 16,-33-33-16,0 0 15,-33-33-15,33-33 16,-1 0-16</inkml:trace>
  <inkml:trace contextRef="#ctx0" brushRef="#br0" timeOffset="13010.8169">14023 14751 0,'-99'132'0,"66"-66"15,-34 0-15,34 33 16,-33 1-16,0-1 16,0 33-16,33 0 15,-33 1 1,33-1-1,33 0-15,-33 1 16,33-1-16,33 0 16,33 0-16,0-32 15,33-1 1,0 0-16,34-33 15,-1 0-15</inkml:trace>
  <inkml:trace contextRef="#ctx0" brushRef="#br0" timeOffset="13681.6385">20274 14684 0,'66'0'15,"-33"0"-15,33 33 16,0 1-16,0-1 15,-33 33-15,1 0 16,-34-33-16,0 0 16,-34 0-1,1 0 1,0 0-16,-33 0 15,33 0-15,0 0 16,0-33-16,33 67 31,33-67-31,0 33 16,33 0-16,0 0 15,1 0-15,32 0 16,-33-33 0,33 0-16,-33 0 15</inkml:trace>
  <inkml:trace contextRef="#ctx0" brushRef="#br0" timeOffset="14305.6585">22060 14420 0,'-33'0'15,"-1"33"-15,-32-33 16,0 33-16,-33 0 15,0 33-15,-34-33 16,-32 33 0,33 1-16,-34-34 15,-32 33-15,0 0 16,-1 0-16,-32 33 15,-1-33 1,1 1-16,-34 32 16,34-33-16,-34 33 15,0 0-15,1 1 16,-1-1-16,-32 0 15,32 0 1,-33 0-16,1 1 16,-1-1-16,0 33 15,1-33 1,-34 34-16,33-34 15,1 33 1,-1 0-16,33 1 16,1-34-16,-1 0 15,67 34-15,-1-67 16,1 33-16,33-33 15,-1-33 1,67 33-16,0-66 16,33 0-16,-34-66 15</inkml:trace>
  <inkml:trace contextRef="#ctx0" brushRef="#br0" timeOffset="15056.4827">11807 14453 0,'132'33'0,"-32"-33"16,32 33-16,-33 0 16,33 0-16,1 0 15,-1 33-15,33-33 16,1 1-1,-1-1-15,0 33 16,1-33-16,32 33 16,1-33-16,-1 33 15,1 0 1,32-33-1,-33 34-15,34-1 16,-1 0-16,1 0 16,-1 0-16,1 0 15,33 0-15,-34 1 16,34 32-1,-34-33-15,34 33 16,-1-33-16,1 34 16,0-34-16,-1 33 15,1 0 1,32-33-16,-32 33 15,0 1-15,-1-1 16,1 33-16,-1-33 16,-32 34-16,-1-34 15,-32 0 1,-1 0-16,-32-32 15,-34 32-15,0-66 16</inkml:trace>
  <inkml:trace contextRef="#ctx0" brushRef="#br0" timeOffset="15836.5077">14717 17595 0,'0'99'0,"-33"0"16,33 34-16,0-34 15,0 33-15,0-33 16,0 0-16,0-32 16,0-1-1,33-33 1,-33-132 15,0-1-15,0-32-16,34 0 15,-34 33-15,33-34 16,33 1-16,0 66 15,0 0 1,0 0-16,-33 66 16,33-33-16,1 66 15,-1 0-15,-33 33 16,33 0-16,-33 33 15,0 0 1,0 34-16,-33-34 16,0 0-16,33-33 15,-33 0 1,0-33-16,0-33 31</inkml:trace>
  <inkml:trace contextRef="#ctx0" brushRef="#br0" timeOffset="16226.5202">15875 17363 0,'0'33'16,"0"34"-16,0 32 15,-33 33-15,33 0 16,0 1-16,33-1 16,0-66-16,33 33 15,-33-66 1,33 0-16,1 0 15,-1-33-15,-33-33 16,33 0-16,-33-33 16,0-33-1,-33 0 1,33-34-16,-66 1 15,0 33 1,-33-33-16,0 66 16,33 32-16,-67 1 15,34 33-15,33-33 16,0 66-16,33-33 15,0 33 1</inkml:trace>
  <inkml:trace contextRef="#ctx0" brushRef="#br0" timeOffset="16538.5301">16834 16966 0,'0'33'16,"0"67"-16,0-34 16,0 66-16,-33-33 15,33 34 1,0-1-1,0-33-15,0 0 16,33 1-16,-33-34 16,0 0-16,0-33 15,-33 0-15,33 0 31,-33-66-31</inkml:trace>
  <inkml:trace contextRef="#ctx0" brushRef="#br0" timeOffset="16743.3368">16338 17429 0,'33'0'31,"0"0"-16,66 0-15,34 0 16,-34 0-16,33 34 16,0-1-1,1-33 1,-1 0-16</inkml:trace>
  <inkml:trace contextRef="#ctx0" brushRef="#br0" timeOffset="17289.3544">18389 17396 0,'-67'-33'0,"1"33"16,-33 0-16,33 33 15,0 0-15,0 34 16,-1 32-16,34 0 16,0 0-1,33-33-15,33 1 16,0-34-16,1 0 15,32-33-15,0 0 16,-33 0-16,33-66 16,0 32-1,0-32 1,-33 0-16,-33-33 15,33 33-15,-33-33 16,0 32 0,34 34-16,-34 133 46,33-1-30,0 0 0,0 0-16,0 0 15,0-32-15,0-1 16,33-33-16</inkml:trace>
  <inkml:trace contextRef="#ctx0" brushRef="#br0" timeOffset="17538.9624">19282 17198 0,'0'66'0,"0"33"15,0 1-15,0 65 16,33 0-16,-33 1 16,33-34-16,0 33 15,-33-66 1,33 1-16,0-34 15</inkml:trace>
  <inkml:trace contextRef="#ctx0" brushRef="#br0" timeOffset="17850.9724">19248 17264 0,'34'-33'16,"32"0"-16,-33 33 15,33 0-15,33 33 16,-33 33-16,0 0 16,-33 0-16,1 34 31,-34-34-31,0 0 15,-34 0-15,-32 0 16,0-33-16,0 0 16,0 0-16,-33 1 15,33-34 1,-1-34-16,67 1 15,-33-33-15</inkml:trace>
  <inkml:trace contextRef="#ctx0" brushRef="#br0" timeOffset="18256.5854">19877 17628 0,'66'0'0,"0"33"16,0-33-16,-33 0 15,33 0-15,-32 0 16,-1-33-16,0 33 15,0-33 1,0 0-16,-33 0 16,0-33-16,0-1 15,0 34 1,-33-33-16,0 33 15,-33 0 1,-1 33-16,1-33 16,0 66-16,33-33 15,-33 66-15,0 0 16,33 34-1,0-1-15,33 0 16,0 33-16,33-66 16,33 1-16,0-1 15,0-33-15,0 0 16,33-66-1,-32 0-15</inkml:trace>
  <inkml:trace contextRef="#ctx0" brushRef="#br0" timeOffset="18630.9974">20472 17264 0,'0'66'16,"0"0"-16,0 34 15,0-1-15,0 0 16,33 0 0,-33-33-16,0 34 15,0-67-15,33 33 16,-33-33-1,-33-132 32,33 33-47,0-34 16,33 1-16,-33 33 15,33 33-15,0-33 16,34 33 0,-34 0-16,33 0 15,0-1-15,0 1 16,0 33-16,33 0 15,-32-33-15</inkml:trace>
  <inkml:trace contextRef="#ctx0" brushRef="#br0" timeOffset="18943.0074">21696 16999 0,'0'-66'0,"-33"33"16,-33 0-16,33 33 15,-67 0-15,34 0 16,0 33-16,0 33 16,33 1-16,-33-1 15,33 33 1,33 33-16,0 1 15,0-1-15,33 0 16,-33-33-16,33-33 16,0 34-1,-33-67-15,33 0 16,-33-33-1</inkml:trace>
  <inkml:trace contextRef="#ctx0" brushRef="#br0" timeOffset="19145.8138">21001 17463 0,'33'0'0,"34"0"15,-1 33-15,33-33 16,-33 0-16,33 33 16,0-33-16,-32 0 15</inkml:trace>
  <inkml:trace contextRef="#ctx0" brushRef="#br0" timeOffset="19535.8264">21729 17562 0,'66'0'0,"0"0"15,0-33 1,-33 0-16,0 33 15,34-33-15,-34-1 16,-33 1-16,33-33 16,-33 33-1,-33 33-15,0-33 16,0 33-16,-1 0 15,-32 0-15,0 33 16,0 33 0,33-33-16,-33 67 15,33-1-15,33 0 16,0 0-16,0-33 15,66 1-15,-33-1 16,66-66 0,-33 33-16,34-66 15</inkml:trace>
  <inkml:trace contextRef="#ctx0" brushRef="#br0" timeOffset="19816.6354">22589 17330 0,'-33'-33'0,"0"33"16,-33 0-16,32 33 15,-32 33-15,0 1 16,33-1-16,0 33 15,0-33 1,33 33-16,33-33 16,0 1-16,33-1 15,33-33-15,-32-33 16,32 0-16,0-33 15,-33-33 1,0-1-16</inkml:trace>
  <inkml:trace contextRef="#ctx0" brushRef="#br0" timeOffset="20035.0424">23052 17099 0,'0'66'31,"0"0"-31,0 0 16,0 33-16,0 1 16,0 32-16,0-66 15,0 33 1,0-33-16,0 1 15,0-34-15</inkml:trace>
  <inkml:trace contextRef="#ctx0" brushRef="#br0" timeOffset="20269.0498">22721 17396 0,'0'0'16,"66"33"-16,33-33 16,1 34-16,32-1 15,-33 0 1,33-33-16,-32 33 15</inkml:trace>
  <inkml:trace contextRef="#ctx0" brushRef="#br0" timeOffset="20707.8641">24441 16966 0,'-66'-33'16,"0"0"-16,-34 0 15,34 33-15,0 33 16,33-33-16,33 33 15,-33 0-15,33 34 16,33-1 0,0 0-16,0 33 15,33 0-15,0 1 16,-32-34-16,-1 0 15,-33 0 1,-33-33-16,-1 0 16,1 0-16,-33 0 15,0 0 1,0-33-16,0 0 15,0 0-15,33 0 16,0-33 0,66-33-1</inkml:trace>
  <inkml:trace contextRef="#ctx0" brushRef="#br0" timeOffset="21472.2886">25003 17198 0,'33'-33'0,"-66"-33"16,33 33-16,-33-34 15,0 34-15,0 0 16,0 33-16,0 0 31,0 33-31,-33 0 16,-1 34-16,34-1 15,0 0-15,0 0 16,0 33-16,33-66 16,0 0-1,33 1-15,33-1 16,-33-33-16,34-33 15,-34-1-15,33 1 16,-33-33-16,33 0 16,-33 0-1,0 0-15,0 33 16,-33 0-1,-33 132 17,0 0-17,-33 0-15,33 34 16,-33-1-16,33 33 15,0-32-15,33-34 16,0 0 0,0 0-16,0-33 15,66-33 1,-33 0-16,33-33 15,0-33-15,0 0 16,-33-66 0,33 33-16,-33-33 15,1-34-15,-34 67 16,0-33-16,-34 33 15,1 33 1,0-33-16,-33 33 16,33 0-16,0 33 15,33 0 1,33 33 15,33-33-31,33 0 16,1 0-16</inkml:trace>
  <inkml:trace contextRef="#ctx0" brushRef="#br0" timeOffset="21893.5021">25565 17066 0,'-33'66'0,"33"0"16,-33 33-16,0 33 15,0-32-15,33-34 16,33 0-16,0 0 15,0-33 1,0-33-16,0 0 16,1 0-16,32-66 15,-33 0-15,33 0 16,-33-33-16,0-1 15,0 1 1,0 0-16,0 66 16,-33 0-16,0 99 46,0 33-30,-33 0-16,33 1 16,0-1-16,0-33 15,33 0 1</inkml:trace>
  <inkml:trace contextRef="#ctx0" brushRef="#br0" timeOffset="22361.5171">26624 17198 0,'0'-99'15,"-33"66"-15,0 33 16,-1 0-16,-32 0 15,0 33-15,0 33 16,0 0 0,0 33-16,33-33 15,33 1-15,0-1 16,33 0-16,0-33 15,0 0-15,33-33 16,-33 0 0,33-33-16,0 0 15,-33-33 1,1-34-16,-1 1 15,0 0-15,0 33 16,-33 0 0,-33 132 30,33 33-30,-33 0-16,33 1 16,0-1-16,0-33 15,33 0-15,-33 0 16</inkml:trace>
  <inkml:trace contextRef="#ctx0" brushRef="#br0" timeOffset="22782.7306">26954 16933 0,'0'66'16,"0"34"-1,0-34-15,0 33 16,0 0-16,-33 1 16,33-1-1,0-33-15,0-33 16,0 0-16,0-99 62,33 0-62,1-33 16,-1-1-16,0 1 15,0 0-15,0 0 16,0 66-16,33-34 16,-33 34-1,0 33-15,0-33 16,0 33-16,0 33 15,0 0-15</inkml:trace>
  <inkml:trace contextRef="#ctx0" brushRef="#br0" timeOffset="23297.5471">27417 17496 0,'100'-33'0,"-67"33"15,33-34-15,0 1 16,-33 33-16,0-33 15,33 0-15,-33 0 16,0 0 0,1 0-16,-34 0 15,0 0 1,0 0-16,-34 33 15,1 0-15,-33 0 16,33 33 0,-33 0-16,0 0 15,0 33 1,33 0-16,-33 0 15,32-32-15,1 32 16,33 0 0,33 0-16,1-33 15,32 0-15,0 0 16,0-33-16,33 0 15,0 0 1,1-33-16,-34 0 16,0 0-16,-33 0 15,0 0-15,-33 0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3918D-CBD9-4EBF-9D51-3A9368887ADA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E1A2C-1F56-4F88-8927-CDB11C21E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118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D137C-EDD8-48B0-AC3D-DE43E22B9D9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050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D137C-EDD8-48B0-AC3D-DE43E22B9D9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62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D137C-EDD8-48B0-AC3D-DE43E22B9D9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263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EA2DCC4-270E-4D6D-9C42-22EF7985315B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4202A11-A2D3-4DD7-B1AE-9772C9FFBA2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301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2DCC4-270E-4D6D-9C42-22EF7985315B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2A11-A2D3-4DD7-B1AE-9772C9FFB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074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2DCC4-270E-4D6D-9C42-22EF7985315B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2A11-A2D3-4DD7-B1AE-9772C9FFBA2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9459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2DCC4-270E-4D6D-9C42-22EF7985315B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2A11-A2D3-4DD7-B1AE-9772C9FFBA2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8313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2DCC4-270E-4D6D-9C42-22EF7985315B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2A11-A2D3-4DD7-B1AE-9772C9FFB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837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2DCC4-270E-4D6D-9C42-22EF7985315B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2A11-A2D3-4DD7-B1AE-9772C9FFBA2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1947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2DCC4-270E-4D6D-9C42-22EF7985315B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2A11-A2D3-4DD7-B1AE-9772C9FFBA2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9678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2DCC4-270E-4D6D-9C42-22EF7985315B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2A11-A2D3-4DD7-B1AE-9772C9FFBA2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9326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2DCC4-270E-4D6D-9C42-22EF7985315B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2A11-A2D3-4DD7-B1AE-9772C9FFBA2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6248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2DCC4-270E-4D6D-9C42-22EF7985315B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2A11-A2D3-4DD7-B1AE-9772C9FFB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272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2DCC4-270E-4D6D-9C42-22EF7985315B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2A11-A2D3-4DD7-B1AE-9772C9FFBA2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280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2DCC4-270E-4D6D-9C42-22EF7985315B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2A11-A2D3-4DD7-B1AE-9772C9FFB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526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2DCC4-270E-4D6D-9C42-22EF7985315B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2A11-A2D3-4DD7-B1AE-9772C9FFBA25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7352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2DCC4-270E-4D6D-9C42-22EF7985315B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2A11-A2D3-4DD7-B1AE-9772C9FFBA2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3444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2DCC4-270E-4D6D-9C42-22EF7985315B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2A11-A2D3-4DD7-B1AE-9772C9FFB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198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2DCC4-270E-4D6D-9C42-22EF7985315B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2A11-A2D3-4DD7-B1AE-9772C9FFBA2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360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2DCC4-270E-4D6D-9C42-22EF7985315B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2A11-A2D3-4DD7-B1AE-9772C9FFB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631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EA2DCC4-270E-4D6D-9C42-22EF7985315B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4202A11-A2D3-4DD7-B1AE-9772C9FFB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811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Squares of Binomials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5</a:t>
            </a:r>
          </a:p>
          <a:p>
            <a:r>
              <a:rPr lang="en-US" dirty="0" smtClean="0"/>
              <a:t>Section 5.6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1.  Is the first term a square?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2.  Is the last term a square?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3.  Is the middle term, neglecting the sign, twice the sum of the 	</a:t>
            </a:r>
            <a:r>
              <a:rPr lang="en-US" sz="2800" smtClean="0"/>
              <a:t>     </a:t>
            </a:r>
            <a:r>
              <a:rPr lang="en-US" sz="2800" smtClean="0"/>
              <a:t>product</a:t>
            </a:r>
            <a:r>
              <a:rPr lang="en-US" sz="2800" smtClean="0"/>
              <a:t> </a:t>
            </a:r>
            <a:r>
              <a:rPr lang="en-US" sz="2800" dirty="0" smtClean="0"/>
              <a:t>of the first term and last term?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6584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2800" dirty="0" smtClean="0"/>
              <a:t>Decide whether a perfect square, then factor</a:t>
            </a:r>
          </a:p>
          <a:p>
            <a:pPr algn="ctr">
              <a:buNone/>
            </a:pPr>
            <a:r>
              <a:rPr lang="en-US" sz="2800" dirty="0" smtClean="0"/>
              <a:t>4x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– 20x + 25</a:t>
            </a:r>
          </a:p>
          <a:p>
            <a:pPr algn="ctr">
              <a:buNone/>
            </a:pPr>
            <a:endParaRPr lang="en-US" sz="2800" dirty="0" smtClean="0"/>
          </a:p>
          <a:p>
            <a:pPr algn="ctr">
              <a:buNone/>
            </a:pPr>
            <a:endParaRPr lang="en-US" sz="2800" dirty="0"/>
          </a:p>
          <a:p>
            <a:pPr algn="ctr">
              <a:buNone/>
            </a:pPr>
            <a:r>
              <a:rPr lang="en-US" sz="2800" dirty="0" smtClean="0"/>
              <a:t>64u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+ 72uv + 81v</a:t>
            </a:r>
            <a:r>
              <a:rPr lang="en-US" sz="2800" baseline="30000" dirty="0" smtClean="0"/>
              <a:t>2</a:t>
            </a:r>
            <a:endParaRPr lang="en-US" sz="2800" baseline="30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4250520" y="3536280"/>
              <a:ext cx="5882040" cy="31316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41160" y="3526920"/>
                <a:ext cx="5900760" cy="315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6261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91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2800" dirty="0" smtClean="0"/>
              <a:t>Worksheet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6176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Students will find squares of binomials and factor perfect square trinomials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5131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Perfect square trinomial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5837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A square of a binomial looks like (a + b)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.  This means the same as (a + b)(a + b).  The following slide explains a rule on how to solve a problem like this.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5142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r>
              <a:rPr lang="en-US" sz="2800" dirty="0" smtClean="0"/>
              <a:t>(a + b)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= a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+ 2ab + b</a:t>
            </a:r>
            <a:r>
              <a:rPr lang="en-US" sz="2800" baseline="30000" dirty="0" smtClean="0"/>
              <a:t>2</a:t>
            </a:r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 smtClean="0"/>
              <a:t>(a – b)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= a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– 2ab + b</a:t>
            </a:r>
            <a:r>
              <a:rPr lang="en-US" sz="2800" baseline="30000" dirty="0" smtClean="0"/>
              <a:t>2</a:t>
            </a:r>
            <a:endParaRPr lang="en-US" sz="2800" baseline="30000" dirty="0"/>
          </a:p>
        </p:txBody>
      </p:sp>
    </p:spTree>
    <p:extLst>
      <p:ext uri="{BB962C8B-B14F-4D97-AF65-F5344CB8AC3E}">
        <p14:creationId xmlns:p14="http://schemas.microsoft.com/office/powerpoint/2010/main" val="34779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The expression on the right side of these equations are called </a:t>
            </a:r>
            <a:r>
              <a:rPr lang="en-US" sz="2800" b="1" dirty="0" smtClean="0"/>
              <a:t>perfect square trinomials</a:t>
            </a:r>
            <a:r>
              <a:rPr lang="en-US" sz="2800" dirty="0" smtClean="0"/>
              <a:t> because each expression has three terms and is the square of the binomial.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0464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2800" dirty="0" smtClean="0"/>
              <a:t>(x + 3)</a:t>
            </a:r>
            <a:r>
              <a:rPr lang="en-US" sz="2800" baseline="30000" dirty="0" smtClean="0"/>
              <a:t>2</a:t>
            </a:r>
          </a:p>
          <a:p>
            <a:pPr algn="ctr">
              <a:buNone/>
            </a:pPr>
            <a:endParaRPr lang="en-US" sz="2800" dirty="0" smtClean="0"/>
          </a:p>
          <a:p>
            <a:pPr algn="ctr">
              <a:buNone/>
            </a:pPr>
            <a:endParaRPr lang="en-US" sz="2800" dirty="0"/>
          </a:p>
          <a:p>
            <a:pPr algn="ctr">
              <a:buNone/>
            </a:pPr>
            <a:r>
              <a:rPr lang="en-US" sz="2800" dirty="0" smtClean="0"/>
              <a:t>(7u – 3)</a:t>
            </a:r>
            <a:r>
              <a:rPr lang="en-US" sz="2800" baseline="30000" dirty="0" smtClean="0"/>
              <a:t>2</a:t>
            </a:r>
            <a:endParaRPr lang="en-US" sz="2800" baseline="30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4631400" y="3060000"/>
              <a:ext cx="3429360" cy="2655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22040" y="3050640"/>
                <a:ext cx="3448080" cy="267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5771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2800" dirty="0" smtClean="0"/>
              <a:t>(4s – 5t)</a:t>
            </a:r>
            <a:r>
              <a:rPr lang="en-US" sz="2800" baseline="30000" dirty="0" smtClean="0"/>
              <a:t>2</a:t>
            </a:r>
          </a:p>
          <a:p>
            <a:pPr algn="ctr">
              <a:buNone/>
            </a:pPr>
            <a:endParaRPr lang="en-US" sz="2800" dirty="0" smtClean="0"/>
          </a:p>
          <a:p>
            <a:pPr algn="ctr">
              <a:buNone/>
            </a:pPr>
            <a:endParaRPr lang="en-US" sz="2800" dirty="0" smtClean="0"/>
          </a:p>
          <a:p>
            <a:pPr algn="ctr">
              <a:buNone/>
            </a:pPr>
            <a:r>
              <a:rPr lang="en-US" sz="2800" dirty="0" smtClean="0"/>
              <a:t>(3p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– 2q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)</a:t>
            </a:r>
            <a:r>
              <a:rPr lang="en-US" sz="2800" baseline="30000" dirty="0" smtClean="0"/>
              <a:t>2</a:t>
            </a:r>
            <a:endParaRPr lang="en-US" sz="2800" baseline="30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4274280" y="3048120"/>
              <a:ext cx="4727160" cy="28933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64920" y="3038760"/>
                <a:ext cx="4745880" cy="291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7678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7665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This pattern will also be useful for factoring.  This means you will take a trinomial and determine whether it can be written as the square of binomials.  </a:t>
            </a:r>
          </a:p>
          <a:p>
            <a:pPr marL="0" indent="0" algn="ctr">
              <a:buNone/>
            </a:pPr>
            <a:r>
              <a:rPr lang="en-US" sz="2800" dirty="0"/>
              <a:t>a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+ 2ab + b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= (a + b)</a:t>
            </a:r>
            <a:r>
              <a:rPr lang="en-US" sz="2800" baseline="30000" dirty="0" smtClean="0"/>
              <a:t>2</a:t>
            </a:r>
          </a:p>
          <a:p>
            <a:pPr marL="0" indent="0" algn="ctr">
              <a:buNone/>
            </a:pPr>
            <a:r>
              <a:rPr lang="en-US" sz="2800" dirty="0" smtClean="0"/>
              <a:t>a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– 2ab + b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= (a – b)</a:t>
            </a:r>
            <a:r>
              <a:rPr lang="en-US" sz="2800" baseline="30000" dirty="0" smtClean="0"/>
              <a:t>2</a:t>
            </a:r>
          </a:p>
          <a:p>
            <a:pPr marL="0" indent="0">
              <a:buNone/>
            </a:pPr>
            <a:r>
              <a:rPr lang="en-US" sz="2800" dirty="0" smtClean="0"/>
              <a:t>To test whether a trinomial is a perfect square, ask yourself the following three questions.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856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</TotalTime>
  <Words>226</Words>
  <Application>Microsoft Office PowerPoint</Application>
  <PresentationFormat>Widescreen</PresentationFormat>
  <Paragraphs>49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Garamond</vt:lpstr>
      <vt:lpstr>Organic</vt:lpstr>
      <vt:lpstr>Squares of Binomials</vt:lpstr>
      <vt:lpstr>Objective</vt:lpstr>
      <vt:lpstr>Vocabulary</vt:lpstr>
      <vt:lpstr>Concept</vt:lpstr>
      <vt:lpstr>Concept</vt:lpstr>
      <vt:lpstr>Concept</vt:lpstr>
      <vt:lpstr>Example</vt:lpstr>
      <vt:lpstr>Example</vt:lpstr>
      <vt:lpstr>Concept</vt:lpstr>
      <vt:lpstr>Concept</vt:lpstr>
      <vt:lpstr>Example</vt:lpstr>
      <vt:lpstr>Questions</vt:lpstr>
      <vt:lpstr>Assignment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Squares of Binomials</dc:title>
  <dc:creator>Shannon Hames</dc:creator>
  <cp:lastModifiedBy>Shannon Hames</cp:lastModifiedBy>
  <cp:revision>4</cp:revision>
  <dcterms:created xsi:type="dcterms:W3CDTF">2015-06-29T00:00:40Z</dcterms:created>
  <dcterms:modified xsi:type="dcterms:W3CDTF">2016-12-13T18:19:14Z</dcterms:modified>
</cp:coreProperties>
</file>