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58" r:id="rId6"/>
    <p:sldId id="259" r:id="rId7"/>
    <p:sldId id="261" r:id="rId8"/>
    <p:sldId id="262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02T12:52:04.2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12535 8698 0,'0'0'16,"-33"0"-16,33 0 15,-34 33-15,-32 0 16,33-33-16,0 66 16,-33-32-1,0 32-15,33 0 16,-33-33-16,0 66 15,32-33-15,1 33 16,0-32-16,0 32 16,0 0-1,0 33-15,33-32 16,33-34-16,0 33 15,0-33-15,0-33 16,34 0 0,-1 0-16,0 0 15,0-33-15,0 0 16</inkml:trace>
  <inkml:trace contextRef="#ctx0" brushRef="#br0" timeOffset="358.7172">13229 9194 0,'-33'33'16,"0"0"-16,0 34 15,0-34-15,-33 33 16,33 33-16,-33-33 15,-1 0 1,34 34-16,-33-34 16,33 0-16,0 0 15,0 0-15,0-33 16,33-33-16,0-33 47</inkml:trace>
  <inkml:trace contextRef="#ctx0" brushRef="#br0" timeOffset="655.0488">12733 9161 0,'33'33'16,"-33"0"-1,33 0-15,0 0 16,33 34-16,-32-1 15,-1 0 1,33 0-16,-33 0 16,0 0-16,0 1 15,0-34-15,0 33 16,0-33-1,0-33-15,0 33 16</inkml:trace>
  <inkml:trace contextRef="#ctx0" brushRef="#br0" timeOffset="966.9768">13824 9161 0,'0'66'16,"0"-33"-16,0 34 15,-33 32-15,33-33 16,0 33-16,0 0 15,-33-32 1,33-1-16,0 0 16,0-33-16,0 33 15,0-99 16</inkml:trace>
  <inkml:trace contextRef="#ctx0" brushRef="#br0" timeOffset="1185.3264">13527 9525 0,'33'0'31,"33"0"-15,-33 0-16,66 0 16,-33 0-1,1 0-15,-1 0 16,0 0-16,0 0 15,0 0-15</inkml:trace>
  <inkml:trace contextRef="#ctx0" brushRef="#br0" timeOffset="1762.3932">14850 9227 0,'-33'0'32,"0"-33"-32,0 33 15,-1 0-15,-32-33 16,33 33-1,0 0-15,0 0 16,0 33-16,33-33 16,-33 33-16,0 0 15,0 34-15,33-34 16,-33 33-1,33-33-15,0 0 16,0 33 0,33-66-16,0 0 15,33 0 1,-33-33-1,66 33-15,-33 0 16,1 0-16,-1 0 16,-33 33-1,33 0-15,-66 0 16,33 0-1,0 33-15,-33 1 16,-33-1-16,0-33 16,0 33-16,0-33 15,0 0 1,-33-33-16,33 0 15,-1 0-15,-32-33 16,33-33-16,0 33 16</inkml:trace>
  <inkml:trace contextRef="#ctx0" brushRef="#br0" timeOffset="2199.0924">14751 8698 0,'66'33'0,"0"-33"15,0 66-15,33-33 16,-33 34-16,0 32 15,1-33-15,-1 33 16,-33 0 0,0 1-16,0-1 15,0-33-15,-66 33 16,33 34-16,-33-67 15,33 33 1,-66-33-16,33 0 16,33 0-16,-33-33 15,33 0 1,0-33-16</inkml:trace>
  <inkml:trace contextRef="#ctx0" brushRef="#br0" timeOffset="2606.5984">16239 8698 0,'-33'66'0,"-33"-33"15,-1 34-15,34-1 16,-33 33-16,0-33 16,33 33-16,-33 34 15,33-34 1,0 0-16,33 33 15,0 1-15,0-34 16,33 0-16,33-33 16,0 0-1,0-33-15,33 0 16,1-33-16,-34 0 15,0-33-15</inkml:trace>
  <inkml:trace contextRef="#ctx0" brushRef="#br0" timeOffset="2918.5264">17066 9260 0,'0'0'0,"-33"33"16,-1 34-16,1-34 15,-33 66-15,0-33 16,33 33-16,-33 1 15,33-1 1,-33 0-16,33 0 16,0-33-16,33-33 15,-34-33-15,34-33 31</inkml:trace>
  <inkml:trace contextRef="#ctx0" brushRef="#br0" timeOffset="3152.4724">16603 9293 0,'33'34'16,"0"-1"-1,-33 33-15,33 0 16,0 0-16,0 0 16,0 33-1,0-32-15,0-1 16,0-33-16,0 33 15,0-33-15,0-33 16,1 0-16</inkml:trace>
  <inkml:trace contextRef="#ctx0" brushRef="#br0" timeOffset="3355.2256">17231 9624 0,'66'0'0,"-33"-33"15,33 33-15,1 0 16,-1 0-16,0-33 16,0 33-16,0-33 15,0 33 1</inkml:trace>
  <inkml:trace contextRef="#ctx0" brushRef="#br0" timeOffset="3667.1536">18157 9227 0,'33'66'16,"-33"-32"-16,-33 32 16,33 0-16,-33 0 15,33 0-15,0 0 16,-33-33-1,66 34 1,-33-67 0,33 0-16,33 0 15,-33 0-15,33 0 16,1 0-1,-1-34-15,0 34 16,-33 0-16,0 0 16,0 0-16,0 0 15,-33 0 1</inkml:trace>
  <inkml:trace contextRef="#ctx0" brushRef="#br0" timeOffset="3916.696">18620 9327 0,'-33'132'15,"0"-66"-15,33 33 16,-33 0-16,33 1 15,0-1-15,0 0 16,0-33 0,-33-33-1,66 0 1,-33-33-16,33-33 15</inkml:trace>
  <inkml:trace contextRef="#ctx0" brushRef="#br0" timeOffset="4291.0096">18620 8698 0,'33'33'15,"33"33"-15,0-33 16,34 67-16,-34-34 15,0 33-15,0 0 16,0 0 0,0-32-1,-33 32-15,-33 0 16,0-33-16,0 33 15,0-32-15,-33 32 16,0-33 0,0 0-16,0-33 15,0 33-15,0-33 16,33 0-16</inkml:trace>
  <inkml:trace contextRef="#ctx0" brushRef="#br0" timeOffset="5632.3">11642 11046 0,'-33'33'0,"0"1"16,-1 32-16,1 0 15,-33 0-15,0 33 16,0-33-16,33 34 16,-33-34-1,0 33-15,33 0 16,-1-33-16,1 33 15,0-32-15,33-34 16,-33 0 0,66-99 15,-33-1-31,33-32 15</inkml:trace>
  <inkml:trace contextRef="#ctx0" brushRef="#br0" timeOffset="5959.8244">11146 10881 0,'33'33'0,"0"33"16,0-33-16,33 33 15,-33 34-15,0-34 16,0 33-16,0 0 15,0 0 1,0-32-16,-33 32 16,33 0-16,-33-33 15,34 0-15,-34-33 16,33 0-1,-33-33 1,0 0-16</inkml:trace>
  <inkml:trace contextRef="#ctx0" brushRef="#br0" timeOffset="6458.9092">11939 10517 0,'66'-33'0,"1"0"15,-1 33-15,0 0 16,0 0-16,0 33 16,-33-33-16,0 66 15,-33-33 1,33 0-16,-33 34 15,0-34-15,-33 33 16,0-33-16,33 0 16,-33 0-1,33 0-15,-33 0 16,66 0 31,0-33-32,0 0-15,0 0 16,34-33-16,-1 33 15,0 0-15,0 0 16,0 0-16,0 0 16,0 33-1</inkml:trace>
  <inkml:trace contextRef="#ctx0" brushRef="#br0" timeOffset="7098.3616">13064 11542 0,'33'0'15,"0"0"1,0 0-16,33 34 15,0-34-15,0 0 16,1 33 0,32-33-16,-33 0 15,33 0-15,-33-33 16</inkml:trace>
  <inkml:trace contextRef="#ctx0" brushRef="#br0" timeOffset="7472.6752">14122 11046 0,'0'67'16,"0"-1"-16,0 0 15,0 0-15,-33 33 16,33-33-16,-33-33 31,66 0-15,0-33-1,0 0 1,0 0 0,33 0-16,-32-33 15,32 33-15,33 0 16,-33 0-16,0 0 15,-33 0-15,0 0 16,0-33 0,0 0-16,1 0 15</inkml:trace>
  <inkml:trace contextRef="#ctx0" brushRef="#br0" timeOffset="7722.2176">14717 10848 0,'0'66'15,"0"0"-15,0 0 16,0 34-1,-33 32-15,33-33 16,0 33-16,-33-32 16,33-1-1,0 0-15,0-66 16,0 33-16,33-33 15,-33-33-15,33 0 16</inkml:trace>
  <inkml:trace contextRef="#ctx0" brushRef="#br0" timeOffset="8002.9528">15511 11179 0,'0'66'16,"-33"-33"0,0 33-16,0 0 15,-33 0-15,0 0 16,0 34-1,-1-1 1,34 0-16,-33-33 16,33 0-16,33-33 15,0-33 1</inkml:trace>
  <inkml:trace contextRef="#ctx0" brushRef="#br0" timeOffset="8252.4952">15048 11245 0,'33'33'0,"33"0"16,-33 33-16,1 0 15,32 33-15,0-32 16,-33 32-16,33 0 16,0-33-1,0-33-15,-33 0 16,34 0-1,-34-33-15</inkml:trace>
  <inkml:trace contextRef="#ctx0" brushRef="#br0" timeOffset="8548.8268">16239 11113 0,'-33'99'16,"33"-33"-16,0 0 15,-33 33-15,33-33 16,0 34-16,0-34 15,-33 33-15,33-33 16,0 0 0,0-33-16,0-33 31</inkml:trace>
  <inkml:trace contextRef="#ctx0" brushRef="#br0" timeOffset="8767.1764">15908 11443 0,'66'0'16,"-33"0"-16,33 0 15,34 0-15,-34 0 16,33 0-16,0-33 16,0 33-1,1-33-15</inkml:trace>
  <inkml:trace contextRef="#ctx0" brushRef="#br0" timeOffset="9375.436">17463 10947 0,'0'0'31,"-34"-33"-16,-32 33-15,33-33 16,-33 0-16,33 33 16,-33-33-1,33 33-15,-33 0 16,33 33-16,-1-33 15,1 33-15,0 33 16,0 0 0,33 34-16,-33-1 15,0-33-15,33 0 16,0-66-16,33 66 15,0-66 1,0 0 0,33 0-16,1-33 15,32 0-15,-33 0 16,33 66-1,-33-33 1,-33 33-16,34 0 16,-34 0-16,0 33 15,-33 1-15,0-1 16,0 0-16,-33 0 15,0 33 1,0-33-16,-34-33 16,1 0-16,33-33 15,-33 0-15,33 0 16,-33-66-1,0 33-15,33-33 16,33 0-16</inkml:trace>
  <inkml:trace contextRef="#ctx0" brushRef="#br0" timeOffset="9702.9604">18620 11179 0,'-33'33'0,"-33"33"15,33 0-15,-33 0 16,-34 33-16,34-32 16,-33 32-16,33 33 15,0-66 1,33 33-16,0 1 15,0-67-15,-1 0 16,34-33 15</inkml:trace>
  <inkml:trace contextRef="#ctx0" brushRef="#br0" timeOffset="10014.8884">18058 11179 0,'33'66'0,"-33"0"16,33 0-16,0-33 16,0 66-16,33-32 15,-33-1-15,33 0 16,-32 0-1,-1 0-15,0-33 16,0 33-16,0-33 16,0-33-16,-33 0 15,33-33-15</inkml:trace>
  <inkml:trace contextRef="#ctx0" brushRef="#br0" timeOffset="10280.0272">18885 11576 0,'33'-34'15,"33"34"-15,0 0 16,0 0-16,0 0 16,0 0-16,1 0 15,32-33-15,-33 33 16,0 0-1,-33-33-15</inkml:trace>
  <inkml:trace contextRef="#ctx0" brushRef="#br0" timeOffset="10763.5156">19877 11013 0,'66'-33'0,"0"33"16,0 0-16,0 0 16,-33 33-16,1 33 15,-1-32-15,-33 32 16,0 33-1,-33 0-15,-1 0 16,1 1-16,-33-34 16,33 33-16,-33-33 15,33-33 1,0 33-16,0-33 15,0 0-15,33-33 16,0 0 31,33 0-47,33 33 15,-33-33-15,33 34 16,0-34-16,0 33 16,1-33-1,-1 0-15,-33 0 16,33-33-1,-33-34-15,0 1 16</inkml:trace>
  <inkml:trace contextRef="#ctx0" brushRef="#br0" timeOffset="11231.4076">20869 11113 0,'0'33'31,"-33"0"-31,0 33 16,0 0-16,0 33 15,0 0 1,0 1-16,33-1 15,-33 0-15,66-33 16,-33 33-16,66-32 16,0-34-16,-33 33 15,33-66 1,33 33-1,-33-66-15,1 33 16,-1-66-16,-33-1 16,33 1-16,0-33 15,-66 0 1,33 33-16,-33-33 15,-33 32-15,0-32 16,0 33-16,-33 0 16,0 33-1,33-33-15,-34 66 16,34-33-16,-33 33 15,0 33-15,33-33 16</inkml:trace>
  <inkml:trace contextRef="#ctx0" brushRef="#br0" timeOffset="12401.1376">13229 13295 0,'-66'33'0,"33"34"16,0-1-1,-33 0-15,0 33 16,-34-33-16,34 66 16,0-32-1,0 32-15,0 0 16,0-32-16,33-1 15,-34-33-15,67-33 16,-33 0-16</inkml:trace>
  <inkml:trace contextRef="#ctx0" brushRef="#br0" timeOffset="12713.0656">12601 13262 0,'33'33'0,"33"33"16,0 1-1,-33 32-15,33 0 16,1 0-16,-1 34 16,0-34-1,-33 33-15,0-33 16,33 1-16,-33-34 15,0 0-15,-33-66 16,33 0-16</inkml:trace>
  <inkml:trace contextRef="#ctx0" brushRef="#br0" timeOffset="13196.554">13824 12634 0,'100'0'0,"-67"0"15,33 33-15,-33 0 16,33 0-16,-66 33 16,33 0-16,-33 1 15,-33-34 1,0 33-16,0 0 15,0 0-15,0-33 16,0 33-16,0-33 16,33-33-1,33 33 16,0-33-15,33 0 0,0 33-16,0-33 15,34 34-15,-1-34 16,0 33-16,0 0 15,0-33-15,-32 33 16,-1 0 0</inkml:trace>
  <inkml:trace contextRef="#ctx0" brushRef="#br0" timeOffset="13477.2892">15214 13328 0,'0'67'15,"0"-1"-15,0 0 16,0 33-16,0 0 15,0 0-15,0 34 16,0-34 0,0 33-16,0-66 15,0 1-15,33-34 16,-33 33-1,0-66-15</inkml:trace>
  <inkml:trace contextRef="#ctx0" brushRef="#br0" timeOffset="13758.0244">14817 13758 0,'33'0'32,"33"33"-32,0-33 15,0 0-15,66 33 16,-32-33-1,-1 34-15,0-34 16,0 0-16,34 0 16,-34 0-16,0-34 15</inkml:trace>
  <inkml:trace contextRef="#ctx0" brushRef="#br0" timeOffset="14056.3556">16768 13395 0,'0'33'15,"-33"33"1,0-33-16,-33 33 15,0 0-15,-1 33 16,1 1 0,0-1-16,0 0 15,0-33-15,33 33 16,0-32-16,0-1 15,0-33 1,33-33 0,0 0-16</inkml:trace>
  <inkml:trace contextRef="#ctx0" brushRef="#br0" timeOffset="14337.0908">16206 13395 0,'33'33'16,"0"0"-1,0 33-15,0 0 16,0 0-1,0 0-15,0 33 16,33-32 0,-33 32-16,34-33 15,-34 0-15,0-33 16,33 0-16,-33 0 15</inkml:trace>
  <inkml:trace contextRef="#ctx0" brushRef="#br0" timeOffset="14555.4404">16999 13990 0,'0'0'16,"67"0"-16,-1 0 15,0 0-15,33 0 16,0-33-16,-32 33 16,-1-33-1,33 0-15</inkml:trace>
  <inkml:trace contextRef="#ctx0" brushRef="#br0" timeOffset="15007.736">17859 13593 0,'100'-66'16,"-67"33"-16,33 0 15,33 0-15,-33 33 16,0 33-16,0-33 15,-32 33 1,-1 33-16,0 0 16,-33 0-16,0 33 15,-33 34-15,-34-34 16,1 0-16,33-33 15,-33 34 1,33-67-16,0 33 16,0-33-16,0 33 15,33-66 16,0 0-15,33 0 0,0 0-16,33 0 15,0 0-15,0 33 16,34-33-1,-34 33-15,0-33 16,0 0-16,-33-33 16,33 0-16,0 0 15,-33-33-15</inkml:trace>
  <inkml:trace contextRef="#ctx0" brushRef="#br0" timeOffset="15444.4352">19182 13626 0,'-33'99'16,"0"-33"-1,0 34-15,0-1 16,0 33-1,0-33 1,0 1-16,33-1 16,33-33-16,0 0 15,0 0-15,0-33 16,33 0-16,-33-33 15,33 0 1,1-33-16,-34 0 16,33-33-16,-33 0 15,0-33-15,33 0 16,-66 32-1,0-32-15,0 66 16,-33-33-16,0 33 16,0 0-16,0 0 15,0 0 1,33 33-16,-33 0 15,33 0 1</inkml:trace>
  <inkml:trace contextRef="#ctx0" brushRef="#br0" timeOffset="17674.7204">19910 12700 0,'-33'0'0,"33"-33"16,-66 33-16,33-33 16,-34 33-16,1-33 15,0 33-15,0 0 16,-33-33-1,33 33-15,-34-33 16,1 33-16,0 0 16,0-33-16,-34 33 15,34-34 1,-33 34-1,0-33-15,32 33 16,-32-33-16,-33 33 16,33 0-16,-1-33 15,1 33 1,-33 0-16,32-33 15,1 33-15,0 0 16,-34 0-16,34 0 16,0 0-16,-34 0 15,1 0 1,0-33-16,32 33 15,-32 0-15,0 0 16,-1 0-16,34 0 16,-33 0-16,-1 0 15,1 0 1,0 0-16,-1 33 15,1-33-15,-1 0 16,1 0-16,0 0 16,32 0-16,-32 0 15,0 0 1,-1 33-1,34-33-15,0 0 16,-34 0-16,34 33 16,0-33-16,33 0 15,-1 33 1,1-33-16,33 0 15,0 33-15,0-33 16,33 34-16,0-1 16,-1 0-1,1 0-15,33 33 16,-33 0-16,33 0 15,0 0-15,0 1 16,0-1-16,-33 33 16,33 0-1,33 33-15,-33-32 16,0-1-16,0 0 15,0 33-15,-33-32 16,33 32 0,0-33-16,0 0 15,0 1-15,0-1 16,0 0-1,0-33-15,33 33 16,-33-33 0,0 1-16,0-1 15,0-33-15,33 0 16,-33 0-16,33 0 15,1 0 1,-1-33-16,0 0 16,33 33-16,0-33 15,0 0-15,0 0 16,33 0-16,-32 0 15,32 0 1,0 0-16,0 0 16,34 0-16,-34 0 15,0 0-15,33 0 16,1 0-1,-1 0-15,0 33 16,34-33-16,-34 0 16,33 0-16,1 0 15,-1 0 1,-33 33-1,34-33-15,-1 0 16,0 0-16,34 33 16,-34-33-16,-33 0 15,34 33 1,32-33-16,-32 0 15,-34 34-15,66-34 16,-32 0-16,-1 33 16,0-33-16,1 0 15,-34 0 1,33 33-16,1-33 15,-1 0-15,-33 0 16,34 0-16,-34 0 16,33-33-1,-32 33-15,-1 0 16,33 0-16,-32 0 15,-1 0-15,0 0 16,1 0 0,-1 0-16,0 0 15,-33 0-15,34 0 16,-67 0-1,33 0-15,-33-33 16,0 33-16,0 0 16,-32 0-1,-1-34-15,0 34 16,0-33-16,-33 33 15,33-33-15,-33-33 16,0 33 0,0 0-16,0-33 15,0 0-15,0 0 16,0-1-16,-33 1 15,33 0 1,0 0-16,0-33 16,-33 33-16,33-34 15,0 1-15,0 33 16,0-33-16,0 0 15,-33-1 1,33 1-16,0 0 16,0 0-16,0 0 15,0 32-15,0-32 31,0 33-31,0-33 16,0 33-16,0 0 16,0 32-16,0-32 15,0 33-15,0 0 16,0-33-1,0 33 1,-33-33 15,33 66-15,-34-33-1,34 33 1,-33 0-16,0 0 16,0 0-1,0-33-15,0 33 16,-33 0-16,0 0 15,0 0-15,0 0 16,-1 0-16,-32 0 16,33 0-1,0 0-15,-33 0 16</inkml:trace>
  <inkml:trace contextRef="#ctx0" brushRef="#br0" timeOffset="19860.216">19149 13626 0,'0'33'93,"33"-33"-77,-33 33 15,0-33-15,33 33-1,-33 0 1,33-33 15,-33 33-15,34 0-1,-1 1 1,-33-1 0,33 0-1,0-33 1,-33 33-1,0 0 32,33 0-31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02T12:52:31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13196 9194 0,'-33'33'47,"33"0"-31,-33 34-16,-33-1 15,33 0 1,-33 0-16,33 33 16,-34 0-16,1 1 15,33-1-15,-33-33 16,33 0-1,0 0-15,33-33 16,-33 0-16,0 1 16,33-68-1</inkml:trace>
  <inkml:trace contextRef="#ctx0" brushRef="#br0" timeOffset="327.5244">12700 9194 0,'33'33'16,"0"33"-1,0 1-15,0-1 16,0 0-16,0 33 16,1 0-1,-1 1-15,0-1 16,-33 0-1,33-33-15,0 33 16,0-32-16,-33-34 16,33 0-1,0-99 1,0-1-16</inkml:trace>
  <inkml:trace contextRef="#ctx0" brushRef="#br0" timeOffset="795.4164">13395 8830 0,'33'-33'0,"0"0"16,33 33-16,0 0 16,-33 0-16,33 33 15,-33-33-15,0 33 16,0 1-1,0-1-15,-33 33 16,0-33-16,-33 33 16,33-33-16,-33 33 15,0-33-15,33 0 16,-33 0-1,0-33-15,33 33 16,0-33 15,33 0-31,0 0 16,0 0-1,0 0-15,34 0 16,-1 0-16,0 0 16,-33 0-1,33 0-15,0 34 16</inkml:trace>
  <inkml:trace contextRef="#ctx0" brushRef="#br0" timeOffset="1154.1336">14618 9393 0,'0'66'15,"33"-33"-15,-33 33 16,0 0-16,0 33 15,0-32-15,0 32 16,0 0 0,0-33-1,0-33-15,0 33 16,0-33-16,0 1 31,0-34-15</inkml:trace>
  <inkml:trace contextRef="#ctx0" brushRef="#br0" timeOffset="1372.4832">14486 9723 0,'33'0'15,"0"0"-15,0 0 16,0 0-16,33 34 16,1-34-16,-1 0 15,33-34 1,-33 34-16,33 0 15,0 0-15,-32-33 16</inkml:trace>
  <inkml:trace contextRef="#ctx0" brushRef="#br0" timeOffset="1949.55">15941 9327 0,'-33'-34'16,"0"34"-16,0-33 16,-33 0-16,33 33 15,0-33-15,-34 0 16,34 33-1,0 0-15,-33 0 16,33 0-16,0 33 16,0 0-16,0 0 15,0 34 1,0-1-16,0 0 15,33 0-15,0-33 16,0 0-16,33 0 16,0-33-1,0 0 1,33 0-16,-33-33 15,33 33-15,0 0 16,1 0-16,-34 0 16,33 33-16,0 0 15,-33 0 1,0 0-16,0 34 15,-33-34-15,0 33 16,-33 0-16,0 0 16,0-33-1,-33 33-15,33-33 16,-33 0-16,-1 1 15,34-34-15,-33 0 16,33 0 0,-33-67-16,33 1 15,33 33-15</inkml:trace>
  <inkml:trace contextRef="#ctx0" brushRef="#br0" timeOffset="2245.8816">16603 9360 0,'0'33'15,"-33"33"-15,-34 0 16,1 0-16,0 33 16,0 34-16,0-34 15,0-33 1,33 33-16,-34-33 15,34-33-15,33 1 16,0-101 0</inkml:trace>
  <inkml:trace contextRef="#ctx0" brushRef="#br0" timeOffset="2511.0204">16173 9360 0,'0'33'16,"33"0"-16,0 33 15,0 0-15,0 33 16,0-33-16,33 34 15,-33-1 1,0 0 0,33-33-16,1 0 15,-34-33-15,0 1 16,0-34-16</inkml:trace>
  <inkml:trace contextRef="#ctx0" brushRef="#br0" timeOffset="2760.5628">17165 9525 0,'33'33'16,"-33"0"-16,0 33 15,0 0-15,-33 34 16,33-34-16,0 33 16,0 0-1,0-33-15,0-33 16,0 34-1</inkml:trace>
  <inkml:trace contextRef="#ctx0" brushRef="#br0" timeOffset="2978.9124">16999 9889 0,'34'0'15,"-1"0"-15,0 0 16,33-33-16,0 33 16,33-33-1,-33 0-15,34 33 16</inkml:trace>
  <inkml:trace contextRef="#ctx0" brushRef="#br0" timeOffset="3384.4188">17826 9260 0,'66'-33'0,"1"33"15,-34 0-15,33 0 16,0 33-16,-33 0 15,0 1-15,0 32 16,-33 0 0,0 33-16,-33 0 15,0-33-15,0 34 16,0-1-16,-33-33 15,33 0-15,-33-33 16,32 0 0,34 0-1,-33-33-15,66 0 31,1 0-31,-1 0 16,33 0 0,33 0-16,-33 0 15,0 0-15,33 0 16,1-33-16,-34 33 15</inkml:trace>
  <inkml:trace contextRef="#ctx0" brushRef="#br0" timeOffset="3665.154">19282 9459 0,'33'0'0,"-66"66"31,-34-33-31,1 33 16,0 0-16,0 34 31,0-1-31,0-33 16,-1 33-16,1-33 15,33-33-15,0 34 16,33-67-16,-33 33 16,33-66-1</inkml:trace>
  <inkml:trace contextRef="#ctx0" brushRef="#br0" timeOffset="3931.2926">18719 9459 0,'33'0'0,"0"33"15,0 0-15,1 33 16,-1 0-16,0 0 15,0 34-15,0-1 16,0 0 0,33-33-16,-33-33 15,0 33-15,0-32 16,0-34-1</inkml:trace>
  <inkml:trace contextRef="#ctx0" brushRef="#br0" timeOffset="4180.835">19877 9459 0,'33'0'0,"-33"33"15,0 33 1,0 0-16,-33 33 16,33 1-16,-33-1 15,0 0 1,33-33-16,0 0 15,-33 1-15,66-34 16</inkml:trace>
  <inkml:trace contextRef="#ctx0" brushRef="#br0" timeOffset="4430.3774">19678 9757 0,'33'0'16,"1"0"0,-1 0-16,33 33 15,0-33-15,33 0 16,-33 33-1,33-33-15,-32 33 16,-1-33-16,0-33 16</inkml:trace>
  <inkml:trace contextRef="#ctx0" brushRef="#br0" timeOffset="4695.5162">20770 9360 0,'0'33'16,"-33"33"-16,33 0 16,-33 0-16,0 0 15,33 67-15,-33-34 16,33 0-16,-34-33 15,34 33 1,0-32-16,0-34 16,34 0-1,-34-66 1</inkml:trace>
  <inkml:trace contextRef="#ctx0" brushRef="#br0" timeOffset="5101.0226">21167 9426 0,'0'33'15,"-33"33"-15,0 0 16,-1 33-16,34 1 15,-33 32 1,33-33 0,0-33-16,0 0 15,33 1-15,34-34 16,-1 0-16,0-33 15,0 0-15,0 0 16,33-33 0,-32 0-16,-1-34 15,-33 34-15,0-66 16,-33 33-16,0 0 15,0 0 1,-33 0-16,0-1 16,-33 34-16,32 0 15,-32 0-15,0 33 16,0 0-16</inkml:trace>
  <inkml:trace contextRef="#ctx0" brushRef="#br0" timeOffset="5927.6318">14651 11873 0,'-33'33'15,"33"0"-15,-33 0 16,0 34-1,-33-1-15,33 0 16,-33 33-16,0 0 16,-1 0-1,1 1-15,0-1 16,33 0-16,0-33 15,0 0-15,0-32 16,33-34 15</inkml:trace>
  <inkml:trace contextRef="#ctx0" brushRef="#br0" timeOffset="6223.9634">14122 11741 0,'33'33'0,"-33"0"15,66 0-15,-33 66 16,1-33-1,-1 34-15,33-1 16,-33 0 0,33 33-16,-33-32 15,33 32-15,-33-33 16,0-33-16,0 0 15,-33-32-15,33-34 16,-33 0 0</inkml:trace>
  <inkml:trace contextRef="#ctx0" brushRef="#br0" timeOffset="6678.2586">15114 11046 0,'66'0'0,"1"0"16,-1 0-16,-33 33 16,0 1-16,0-1 15,-33 0-15,33 0 16,-33 33-1,-33-33-15,33 33 16,-33-33-16,0 0 16,0 0-16,0 0 15,33 0 1,33-33 15,0 0-15,33 34-16,-33-34 15,33 0 1,0 0-16,34 33 15,-34-33-15,0 0 16</inkml:trace>
  <inkml:trace contextRef="#ctx0" brushRef="#br0" timeOffset="7161.747">16206 11840 0,'0'66'16,"0"0"-16,0 1 15,0-1-15,0 33 16,0 0-16,-33 0 16,33 1-1,0-34-15,0 33 16,0-33-1,0 0-15,0-33 16,0 0 0</inkml:trace>
  <inkml:trace contextRef="#ctx0" brushRef="#br0" timeOffset="7426.8858">15875 12303 0,'33'0'0,"0"0"16,33 0-16,0 0 15,1 0 1,32 0-16,0 0 16,-33 0-16,0 0 15,0 0-15</inkml:trace>
  <inkml:trace contextRef="#ctx0" brushRef="#br0" timeOffset="8144.3202">16999 11609 0,'34'33'16,"-1"-33"-16,33-33 16,0 33-16,0 0 15,0 0-15,0 0 16,1 0-1,-34 0-15,33 0 16,-33 33-16,33-33 16,-33 0-16,-33 33 15,33-33-15,-33 33 16,0 33-1,0-33-15,0 33 16,0 0-16,-33 34 16,33-34-16,-33 33 15,0-33-15,0 33 16,0 0-1,33-32 1,-33 32-16,33-33 16,-33 0-16,33-33 15,0 0 1,33 0-1</inkml:trace>
  <inkml:trace contextRef="#ctx0" brushRef="#br0" timeOffset="8456.2482">18785 12072 0,'-33'66'16,"0"-33"-16,0 33 16,-33 0-16,0 0 15,-33 33-15,33-32 16,-1 32-1,1 0 1,0-33-16,0 0 16,33-33-16,0 1 15,0-34-15,33-34 31</inkml:trace>
  <inkml:trace contextRef="#ctx0" brushRef="#br0" timeOffset="8721.387">18289 11939 0,'33'66'15,"0"1"-15,-33-1 16,34 0-16,-1 33 16,0-33-16,33 33 15,-33 1-15,33-1 31,-33-33-31,33 0 16,-33 0-16,33-66 16,1 0-16</inkml:trace>
  <inkml:trace contextRef="#ctx0" brushRef="#br0" timeOffset="9002.1222">19645 11972 0,'0'33'16,"0"34"-1,0-1-15,0 0 16,0 33-16,-33 0 15,33 1 1,0 32-16,0-33 16,0 0-16,0-33 15,0-32-15,0 32 31</inkml:trace>
  <inkml:trace contextRef="#ctx0" brushRef="#br0" timeOffset="9236.0682">19381 12336 0,'33'-33'16,"0"66"-1,0-33-15,33 0 16,0 33-16,0 0 16,34-33-16,-1 33 15,0-33 1,0 0-16,-33 0 15,1-33-15</inkml:trace>
  <inkml:trace contextRef="#ctx0" brushRef="#br0" timeOffset="9501.207">20538 11873 0,'-33'66'16,"33"0"-1,-33 1-15,0-1 16,33 0-16,-33 33 16,33 0-1,-33 34-15,33-34 16,0 0-16,0 0 15,0-33-15,0 1 16,33-67 0</inkml:trace>
  <inkml:trace contextRef="#ctx0" brushRef="#br0" timeOffset="10000.2918">21001 11972 0,'-33'33'0,"0"1"16,0 32-16,0 33 15,0-33-15,0 33 16,0 0-16,33-32 16,0 32-1,33-33-15,-33 0 16,66-33-16,-33 33 15,0-33-15,33-33 16,-33 0 0,0 0-16,34 0 15,-34-33-15,33 0 16,-33-33-16,0 0 15,0 0 1,0-33-16,-33 32 16,0-32-16,-33 33 15,0 0-15,0 0 16,0 0-16,-33 33 15,33 0 1,-34-1 0,34 1-16,0 33 15,0-33-15,33 0 16</inkml:trace>
  <inkml:trace contextRef="#ctx0" brushRef="#br0" timeOffset="12136.9986">21530 10749 0,'-99'0'0,"33"-33"16,0 33-16,0-33 15,0 33-15,-34 0 16,34-34-16,-33 34 15,0 0 1,0-33-16,-34 33 16,1 0-16,33 0 15,-33-33-15,-1 33 16,1 0-1,0 0-15,-1 0 16,-32 0-16,33 0 16,-1 0-16,-32 0 15,0 0 1,-1 0-16,1 0 15,0-33-15,-1 33 16,1 33-16,0-33 16,-1 0-16,-32 0 15,32 0 1,1 0-1,0 0-15,-1 0 16,1 0-16,-34 0 16,34 0-16,0 0 15,-1 0 1,1 0-16,0 0 15,-1-33-15,1 33 16,33 0-16,-34 0 16,1 0-1,33 0-15,-34 0 16,34 0-16,0 0 15,-1 0-15,1 0 16,33 33 0,0-33-16,32 0 15,-32 33-15,66-33 16,-33 33-16,0 1 15,33-1-15,33 0 16,-33 0 0,33 0-16,-33 33 15,33 0-15,0 0 16,0 34-1,0-34 1,33 66-16,-33-33 16,0 0-16,33 1 15,0 32-15,-33-33 16,33 33-16,0 1 15,-33-1 1,33-33-16,-33 33 16,33 1-16,-33-1 15,0 0-15,0-32 16,33-1-1,-33 0-15,0-33 16,33 0-16,0 0 16,0 1-16,1-34 15,-1 0-15,33 0 16,0-33-1,33 0-15,0 0 16,1 0-16,-1 0 16,33-33-16,0 33 15,1-33 1,-1 33 0,0-33-16,34 33 15,-34-33-15,33 33 16,34-34-16,-34 34 15,34-33 1,-34 33-16,33 0 16,1 0-16,-1 0 15,-32 0-15,32 0 16,0 0-1,1 0-15,-1 33 16,1-33-16,-1 0 16,1 0-16,-1 0 15,34 0 1,-34 34-16,0-34 15,-32 0-15,32 33 16,1-33-16,-34 0 16,33 0-16,-32 0 15,32 33 1,-32-33-16,-1 0 15,0 33-15,-32-33 16,-1 0 0,0 0-16,1 0 15,-1 33 1,-33-33-16,-33 0 15,0 0-15,0 0 16,-32-33-16,-1 33 16,0-33-1,-33 33-15,0-66 16,0-1-1,0 34-15,0-33 16,-33 0 0,33 0-16,0 0 15,-33 0-15,-1-1 16,34-32-16,0 33 15,-33-33 1,33 0-16,-33-1 16,33 1-16,0 33 15,0-33-15,0 0 16,0-1-16,0 1 15,33 0 1,-33 0 0,0 0-16,33 32 15,-33-32-15,0 33 16,0 0-16,0 0 15,0 0 1,0-1-16,0 34 16,0 0-16,0-33 15,-33 33 16,33 33-15,-33-33 0,0 33-1,33-33-15,-33 33 16,0 0-16,0-33 15,0 33-15,-33 0 16,0-33-16,0 33 16,-34-33-1,34 33-15,-33-33 16,33 33-16,-33-33 15,-1 33-15,34-34 16,-33 34 0,0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02T12:52:47.2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13031 9360 0,'-33'-33'0,"33"-1"15,0 1-15,-33 0 16,0 0-16,-1 0 15,-32 0-15,33 0 16,0 0 0,-33 33-16,0 0 15,33 33-15,-33 0 16,33 0-16,-1 33 15,1 0 1,0-32-16,0 65 16,33-33-16,0 33 15,0-33-15,33 0 16,0-32-1,34-1-15,-34-33 16,33 0-16,0 0 16,33-33-16,-66-1 15,33-32-15,1 33 16,-34-33-1,0 0-15,0 0 16,-33 0 0,0-1-16,0 34 15,0 66 32,-33 1-47,33 32 16,-33 33-16,33 0 15,0 33 1,0-32-16,-33 32 15,33-33-15,0 33 16,33-65-16,-33-1 16,0 0-1,33-33-15,-33 0 16,33-66-1,0 0-15</inkml:trace>
  <inkml:trace contextRef="#ctx0" brushRef="#br0" timeOffset="311.928">13791 9558 0,'-33'33'15,"0"0"1,0 0-16,0 67 16,-33-34-16,0 33 15,33 0 1,-33 0-16,33-33 15,-1 1-15,1 32 16,33-33-16,-33-33 16,33 0-1,0-99 16</inkml:trace>
  <inkml:trace contextRef="#ctx0" brushRef="#br0" timeOffset="608.2596">13361 9393 0,'34'33'15,"-34"0"-15,33 33 16,0 0-16,0 33 16,-33 1-16,33-1 15,0 0 1,0 0-16,0-33 15,0 34-15,0-67 16,0 33-16,-33-33 16,33 0-1,-33-66 1</inkml:trace>
  <inkml:trace contextRef="#ctx0" brushRef="#br0" timeOffset="1091.748">14056 8830 0,'33'-33'0,"0"0"15,33 33-15,-33 0 16,0 0-16,1 33 15,32-33-15,-33 33 16,-33 1 0,33 32-16,-66 0 15,33-33-15,-33 33 16,0 0-16,0 0 15,-34-33 1,34 0-16,33 1 16,-33-1-1,66 0 1,0-33-16,34 0 15,-34 0 1,33-33 0,0 33-16,0 0 15,0 0-15,0-33 16,-33 33-16,0 33 15</inkml:trace>
  <inkml:trace contextRef="#ctx0" brushRef="#br0" timeOffset="1528.4472">15147 9591 0,'-33'66'0,"33"0"15,0 1-15,-33-1 16,33 33-16,0 0 16,-33 0-16,33-32 15,0 32 1,0 0-16,0-66 15,0 33-15,0-33 16,0-99 15</inkml:trace>
  <inkml:trace contextRef="#ctx0" brushRef="#br0" timeOffset="1762.3932">14751 9988 0,'33'0'16,"0"33"0,0-33-16,33 0 15,33 33-15,-33-33 16,33 0-1,1 33-15,-1-33 16,-33 0-16,0 0 16,0 0-16,0-33 15</inkml:trace>
  <inkml:trace contextRef="#ctx0" brushRef="#br0" timeOffset="2323.8636">15875 9393 0,'0'66'16,"-33"-33"-1,33 66-15,-33 0 16,0 1-16,33 32 15,0 0 1,0-33 0,0 1-16,33-1 15,0-33-15,0 0 16,33 0-16,0-33 15,0 0 1,1-33-16,-1 0 16,-33 0-16,33-33 15,-33-33-15,33 33 16,-33-33-1,0 0-15,-33 0 16,0 0-16,0-1 16,0 1-16,-33 0 15,0 0-15,0 33 16,0 0-1,0 33-15,0 0 16,0 33-16,0 0 16,0 33-16,0 0 15,0 33 1,33-32-16,0 32 15,0 0-15,33 0 16,0-33 0,0-33-16,33-33 15,0 0 1,-33 0-16</inkml:trace>
  <inkml:trace contextRef="#ctx0" brushRef="#br0" timeOffset="2622.1948">17363 9790 0,'-33'33'16,"0"0"-1,0 33-15,-33 0 16,33 0-16,-33 0 16,0 34-1,32-34-15,-32 33 16,33-33-16,0 0 15,33 0-15,-33-33 16,33 0 0,0-33-1</inkml:trace>
  <inkml:trace contextRef="#ctx0" brushRef="#br0" timeOffset="2934.1228">16834 9657 0,'33'66'15,"-33"1"-15,33-1 16,0 0-16,0 0 16,34 33-16,-34-33 15,33 34-15,-33-67 16,33 66-1,-33-33-15,0 0 16,0-33-16,0 0 16,-33-33-16,33 0 15</inkml:trace>
  <inkml:trace contextRef="#ctx0" brushRef="#br0" timeOffset="3152.4724">17628 10153 0,'66'-33'16,"-33"33"-16,0 0 15,33-33-15,0 33 16,1 0-16,-1 0 15,0 0 1,0 0-16,0-33 16,0 33-16</inkml:trace>
  <inkml:trace contextRef="#ctx0" brushRef="#br0" timeOffset="3760.732">18455 9558 0,'33'-66'0,"0"33"15,33 0-15,33 33 16,-33-33-16,0 33 15,1 0-15,-1 33 16,-33 0 0,33 0-16,-66 33 15,33-33-15,-66 33 16,33 0-16,-33 1 15,0-34-15,0 0 16,0 0 0,0 0-16,0-33 15,-1 0-15,68 0 47,-1 0-47,0 0 16,33 0-16,0 0 15,33 33-15,-33 0 16,1 0-1,-1 0-15,-33 0 16,0 33 0,-33 1-16,33-1 15,-66 0-15,33 0 16,-33 0-1,-33-33-15,-1 33 16,1 0-16,0-32 16,-33-1-16,33-33 15,0 0 1,33 0-16,-34-67 15,1 34-15,66-33 16,-33 33-16</inkml:trace>
  <inkml:trace contextRef="#ctx0" brushRef="#br0" timeOffset="4103.8528">20373 9823 0,'-33'33'16,"0"33"-16,0-33 15,-33 33-15,-1 0 16,1 0-16,-33 1 16,33 32-1,0 0-15,0-33 16,-1 33-16,34-33 15,0-32-15,33-1 16,-33-33 0,33 0-1</inkml:trace>
  <inkml:trace contextRef="#ctx0" brushRef="#br0" timeOffset="4400.1844">19811 9723 0,'0'34'15,"33"-1"-15,0 0 16,-33 33-16,33 33 15,-33-33-15,33 33 16,0-32 0,-33 32-16,33 0 15,0-33-15,0 33 16,0-66-16,0 0 15,0 1-15,1-34 16,-1 0 0</inkml:trace>
  <inkml:trace contextRef="#ctx0" brushRef="#br0" timeOffset="4618.534">20505 10253 0,'66'0'0,"-33"0"16,1 0-16,32-33 16,0 33-1,0 0-15,0 0 16,0 0-1,33 0-15,-32 0 16</inkml:trace>
  <inkml:trace contextRef="#ctx0" brushRef="#br0" timeOffset="5102.0224">21530 9757 0,'100'-34'15,"-67"34"-15,66 0 16,-33 0-16,-33 0 16,33 34-16,0-1 15,-32 33 1,-1-33-16,-33 66 15,0-33-15,-33 0 16,-1 34 0,34-34-16,-66 33 15,33 0 1,-33 0-16,33-33 15,0 1-15,0-34 16,33 0-16,0 0 31,33-33-15,0 0-16,33 0 15,-33 0-15,33 0 16,34 0-16,-34 0 16,33 0-1,-33-33-15,0 33 16,34 0-16,-34 0 15,-33 0-15,33 0 16,-33 0 0,0-33-16</inkml:trace>
  <inkml:trace contextRef="#ctx0" brushRef="#br0" timeOffset="6584.6802">13659 11972 0,'0'-66'15,"-33"33"-15,33 0 16,-33 0-16,0-33 15,-33 33-15,33 33 16,-33-33 0,-1 66-1,1-33-15,0 66 16,0-33-16,0 33 15,33 33-15,0-32 16,0 32 0,0 0-16,33 0 15,33-33-15,0 0 16,0 1-16,33-34 15,0-33-15,0 0 16,0-33 0,34 0-16,-34-1 15,-33-32-15,33 0 16,-33 0-16,0 0 15,0 0 1,-33-33-16,33 65 16,-33-32-16,0 33 15,-33 132 48,33-32-48,0-1-15,0 99 16,0-66-16,0 34 15,0-1-15,0 0 16,0 1-16,0-34 16,0 0-16,0-33 15,0 0 1,33-33-16,-33 0 15,33-33-15,0-33 16,0 0-16,0-33 16,67 33-16,-34-66 15</inkml:trace>
  <inkml:trace contextRef="#ctx0" brushRef="#br0" timeOffset="6885.011">14717 12369 0,'-33'66'16,"33"-33"-1,-66 34-15,33-1 16,0 33-16,-33-33 15,33 33 1,-33 1-16,0-34 16,33 33-16,-1 0 15,1 0-15,0-32 16,0-34-16,33 0 15,-33-33 1</inkml:trace>
  <inkml:trace contextRef="#ctx0" brushRef="#br0" timeOffset="7228.1318">14288 12270 0,'33'33'0,"0"33"16,0 0-16,0 1 15,0 32-15,0 0 16,0 0-16,0 34 16,0-34-1,-33 0-15,33-33 16,0 33-16,0-66 15,-33 34-15,33-34 16,-33-66 0</inkml:trace>
  <inkml:trace contextRef="#ctx0" brushRef="#br0" timeOffset="7727.2166">15147 11476 0,'33'-33'16,"1"33"-16,32 0 15,-33 0-15,33 0 16,-33 33-16,0 0 15,0 0 1,0 1-16,-33-1 16,0 0-16,0 33 15,0 0-15,-33 0 16,0 0-1,0 0 1,0-33-16,0 1 16,0-1-16,33 0 15,0 0 1,66-33-1,-33 0 1,33 0-16,0 0 16,0 0-16,34 33 15,-34-33-15,0 0 16,0 0-1,0 33-15</inkml:trace>
  <inkml:trace contextRef="#ctx0" brushRef="#br0" timeOffset="8351.0726">16669 12435 0,'0'67'16,"0"-1"-1,0 0-15,0 0 16,0 33-16,-33 0 15,33 1 1,0-1-16,0 0 16,-33 0-16,33-33 15,0 1-15,-33-34 16,33-33-1</inkml:trace>
  <inkml:trace contextRef="#ctx0" brushRef="#br0" timeOffset="8600.615">16338 12865 0,'33'0'16,"33"0"-16,0 0 16,1 0-16,32 0 15,-33 0-15,33 0 16,0 33-1,-33-33-15,34-33 16</inkml:trace>
  <inkml:trace contextRef="#ctx0" brushRef="#br0" timeOffset="9208.8746">17198 12237 0,'66'-66'16,"0"33"-16,0 33 16,1-33-16,-1 33 15,0 33-15,0-33 16,0 33-1,-33 33 1,0-33-16,0 33 16,-33 0-16,0 0 15,-33-32-15,0 32 16,-33-33-1,33 33-15,-33-33 16,33-33-16,0 0 16,0 0-16,33-33 46,66 33-46,-33 0 16,33 0-16,0 0 16,33 33-1,-33 0-15,34 0 16,-34 0-16,0 33 15,0 1-15,-33-1 16,0 0-16,-33 0 16,-33 0-1,33 33-15,-66-33 16,33-32-1,-33 32-15,0-33 16,0 0-16,-1-33 16,1 33-1,0-66-15,33 33 16,0-33-16,0 0 15,0 0-15</inkml:trace>
  <inkml:trace contextRef="#ctx0" brushRef="#br0" timeOffset="9551.9954">19282 12601 0,'-34'66'0,"1"0"16,-33 0-1,0 0-15,0 1 16,-33 32-16,33-33 16,-1 33-1,1 0-15,0 1 16,0-34-16,0 0 15,33-33-15,33 0 16,0-66 0</inkml:trace>
  <inkml:trace contextRef="#ctx0" brushRef="#br0" timeOffset="9881.5194">18852 12535 0,'33'132'16,"0"-66"-16,-33 0 15,33 33-15,0-32 16,33 32-16,-33 0 16,0-33-1,0 0-15,0 0 16,0 1-1,0-34-15,1-33 16,-1 0-16,0 0 16,-33-33-1</inkml:trace>
  <inkml:trace contextRef="#ctx0" brushRef="#br0" timeOffset="10084.2726">19678 13064 0,'67'0'0,"-1"-33"16,0 33-16,0 0 15,0-33-15,33 33 16,1 0-16,-34-33 15,0 33 1</inkml:trace>
  <inkml:trace contextRef="#ctx0" brushRef="#br0" timeOffset="10630.1466">20571 12336 0,'33'-33'16,"1"33"-16,32-33 16,0 33-16,-33 0 15,33 0-15,0 33 16,0-33-16,0 33 15,-32 0 1,-1 33-16,-33-33 16,0 34-16,0-1 15,0 33-15,-33-33 16,-1 0-1,-32 34-15,33-34 16,-33 0-16,33 33 16,-33-33-16,33 0 15,0-33-15,0 34 31,0-34-31,33 0 16,-33 0 0,66-33-1,-33 0 1,33 33-16,33-33 15,-33-33-15,33 33 16,0 0-16,0 33 16,0-33-16,34 0 15,-1 0 1,-33 0-16,33 0 15,-33-33-15,1 0 16</inkml:trace>
  <inkml:trace contextRef="#ctx0" brushRef="#br0" timeOffset="13031.9922">21663 11410 0,'-33'-33'16,"0"33"-1,0 0-15,-1 0 16,-32 0-16,0 0 16,0 0-1,0 0-15,0 0 16,-33 0-16,32 0 15,-32 0-15,0-33 16,0 33 0,0 0-16,-1-33 15,-32 33-15,0-33 16,32 33-1,-32-33-15,0 33 16,-33-33 0,32 33-16,1-33 15,-33 33-15,32-33 16,-32 33-16,33-33 15,-34 33-15,1 0 16,0-34 0,-1 34-16,-32 0 15,65 0-15,-65 0 16,33 0-16,-1-33 15,1 33 1,0 0-16,-1-33 16,1 33-16,-1 0 15,1 0-15,33-33 16,-34 33-1,1 0-15,0 0 16,-1 0-16,1 0 16,0 0-16,32 0 15,-32-33 1,0 33-1,32 0-15,-32 0 16,33 0-16,-34 0 16,34 0-16,-33 0 15,32 0-15,1 0 16,0 0-1,-1 0-15,34 0 16,0 33-16,0-33 16,0 0-16,32 33 15,-32-33 1,66 33-16,-33-33 15,33 33-15,0-33 16,0 34-16,0-1 16,33 33-1,0-33-15,-33 33 16,33 0-16,0 0 15,0 33-15,0-32 16,33 32-16,-33-33 16,0 33-1,0 33-15,33-32 16,-33-1-1,33 0-15,-33 33 16,0-32 0,33 32-16,-33-33 15,33 33-15,-33-32 16,0 32-16,0-33 15,0 33-15,0-32 16,33-1 0,-33 0-16,0 0 15,33-33-15,-33 1 16,33-1-16,0 0 15,0-33 1,0 0-16,34 0 16,-34 0-16,33-33 15,0 33-15,33-33 16,-33 0-1,67 0-15,-34 0 16,0 0-16,33 0 16,1 0-16,-1 0 15,0 0-15,1 0 31,32 0-31,0 33 16,1-33-16,-1 0 16,0 0-16,34 0 15,-34 0 1,34 33-16,-34-33 15,33 0-15,1 0 16,-1 34-16,1-34 16,-1 0-16,-33 0 15,34 0 1,32 0-16,-65 33 15,32-33-15,1 0 16,-1 0-16,1 0 16,-1 0-1,-33 0-15,34 0 16,-1 33-16,-32-33 15,-1 0-15,33-33 16,-32 33 0,32 33-16,-32-33 15,-1 0-15,33-33 16,-32 33-1,-1 0-15,0 0 16,-32 0 0,32 33-16,-33-33 15,34 0-15,-67 0 16,33 33-16,-33-33 15,1 0 1,-1 0-16,-33 0 16,0 0-16,-33 0 15,33 0-15,-32-33 16,-34 0-1,0-34 1,0 1-16,0 33 16,0-33-16,-34 0 15,1-33-15,33 33 16,-33-1-1,33-32-15,-33 33 16,33-33-16,0 0 16,-33-1-16,33 1 15,-33 0 1,33-33-1,-33 32-15,33 1 16,0 0-16,-33-33 16,33 32-16,-33 1 15,33 0 1,0 0-16,0 33 15,-33-34-15,33 1 16,0 0-16,0 33 16,0 0-1,0 0-15,0-1 16,0 1-16,0 33 15,-33-33-15,33 33 16,0-33 0,0 33-1,-33 0 1,0 33-1,33 0 1,-34 0 0,-32 0-16,33 33 15,0-33-15,-33 33 16,0-33-1,0 33 1,-33 0-16,-1-33 16,34 0-16,-33 33 15,0-33-15,33 0 16,-34 0-16,34 33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02T12:53:03.5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12766 9260 0,'-33'-66'0,"33"33"16,-33 0-16,0 0 15,-33 0-15,33 33 16,0-33-16,-34 33 16,34 33-1,-33-33-15,0 33 16,33 0-16,-33 33 15,33 0-15,0 1 16,0 32 0,33-33-16,-33 0 15,66 33-15,0-33 16,0-32-16,33-1 15,-33 0 1,33-33-16,0-33 16,0 0-16,1-1 15,-34 1-15,0-33 16,33 0-1,-33 0 1,0 0-16,-33 0 16,33 33-16,-33-1 15,0 1 1,0 100 15,0-34-15,-33 33-16,33 33 15,0 0 1,-33 34-16,33-1 15,-33 0-15,33-33 16,0 1-16,0-1 16,0-33-16,0 0 15,0-33 1,33 0-16,-33-66 15,33 0-15</inkml:trace>
  <inkml:trace contextRef="#ctx0" brushRef="#br0" timeOffset="296.3316">13461 9591 0,'0'33'0,"-33"0"16,-34 33-16,34 1 16,-33 32-16,33-33 15,-33 33-15,33 0 16,-33 1-1,33-34-15,0 0 16,33 0-16,-33 0 16,0-33-1,66-99 1</inkml:trace>
  <inkml:trace contextRef="#ctx0" brushRef="#br0" timeOffset="623.856">13064 9459 0,'33'66'16,"-33"0"-16,33 0 16,-33 34-16,33-1 15,0 0-15,0 0 16,-33 0-1,33-32-15,0 32 16,-33-33-16,33 0 16,-33-33-16,0 0 31,33-66-16,-33-33-15</inkml:trace>
  <inkml:trace contextRef="#ctx0" brushRef="#br0" timeOffset="1138.5372">13692 8830 0,'33'-33'16,"0"0"-16,-33 33 15,33-33-15,0 33 16,34 33-16,-34-33 16,33 0-1,-33 33-15,0 0 16,0 1-16,-33 32 15,0 0-15,-33 0 16,0-33-16,0 33 16,0 0-1,0-33-15,0 0 16,33 1-1,-33-1-15,66 0 32,0-33-17,0 0-15,0-33 16,33 33-16,-33 0 15,33 0-15,0-33 16,-33 33 0,34 0-16</inkml:trace>
  <inkml:trace contextRef="#ctx0" brushRef="#br0" timeOffset="2542.2132">14254 10021 0,'34'0'16,"-1"0"-16,0 0 16,33 0-16,33 0 15,-33 0-15,0 0 16,34 0-1,-34 0-15,0 0 16,0 0-16,-33-33 16,33 33-16</inkml:trace>
  <inkml:trace contextRef="#ctx0" brushRef="#br0" timeOffset="2807.352">15313 9426 0,'0'66'0,"0"0"16,-33 33-16,33 1 15,-33-1-15,33 33 16,-33 0-16,33 1 15,-34-34 1,34 33-16,0-66 16,0 0-16,34-33 15,-34-33 1,33-33-1,-33-33-15</inkml:trace>
  <inkml:trace contextRef="#ctx0" brushRef="#br0" timeOffset="3228.4548">15544 9525 0,'33'-33'0,"33"0"15,-32 33-15,32-33 16,-33 66-16,0 0 15,0 0-15,0 0 16,0 66 0,-33 1-16,0-1 15,-33 0-15,0 0 16,0 0-16,0 1 15,0-34 1,-33 0-16,32 0 16,1-33-16,33 0 15,-33 0 1,66-33-1,0 0 1,34 0-16,-1 0 16,0-33-16,33 33 15,-33 0 1,0 0-1,1 0-15,-1-33 16,0 33-16,-33-33 16</inkml:trace>
  <inkml:trace contextRef="#ctx0" brushRef="#br0" timeOffset="3493.5936">16801 9889 0,'0'33'15,"-33"0"1,0 33-16,-33 0 16,0 33-16,-1-32 15,1 65 1,0-33-16,33 0 15,0-33-15,0 1 16,33-34-16,0-66 31</inkml:trace>
  <inkml:trace contextRef="#ctx0" brushRef="#br0" timeOffset="3727.5396">16305 9889 0,'33'33'0,"0"0"15,0 33-15,0 0 16,0 33-16,33-32 15,-32 32-15,-1 0 16,0 0 0,-33-33-16,33-33 15,0 1-15,0-68 16,-33 34-16</inkml:trace>
  <inkml:trace contextRef="#ctx0" brushRef="#br0" timeOffset="4289.01">16999 9922 0,'0'33'15,"0"33"-15,-33 0 16,33 0-16,0 1 15,0-1-15,0 0 16,33 0 0,1-66-16,-1 33 15,33-33-15,0-33 16,-33 0-1,33-33-15,-33 0 16,0-1-16,0 1 16,-33 0-16,33 33 15,-33 0-15,34-33 31,-68 165 1,34-33-32,0 33 15,0 1 1,-33 32-1,33 0-15,-33 34 16,33-34-16,0-33 16,-33 0-16,0 1 15,0-1 1,0 0-16,-33-33 15,0 0-15,0-33 16,-1 0-16,1-33 16,33 0-1,-33 0-15,33 0 16,0-33-16,33-33 15</inkml:trace>
  <inkml:trace contextRef="#ctx0" brushRef="#br0" timeOffset="6035.8068">17959 10352 0,'33'0'16,"33"0"0,0 0-16,0 0 15,33 0-15,1 0 16,-34-33-1,33 33 1,0 0-16,-33-33 16</inkml:trace>
  <inkml:trace contextRef="#ctx0" brushRef="#br0" timeOffset="6332.1384">19017 9591 0,'0'99'32,"-33"-32"-32,33 32 15,0 33-15,0-33 16,-33 34-1,33-1-15,0 0 16,-33 0-16,33-32 16,0-34-16,33 0 15,-33-66 16,33-66-15</inkml:trace>
  <inkml:trace contextRef="#ctx0" brushRef="#br0" timeOffset="6755.2408">19282 9657 0,'99'-99'0,"-33"66"16,0 33-16,0 0 15,0 33-15,-33 0 16,0 0-16,34 33 16,-67 34-1,33-1-15,-66 33 16,33-33-16,-33 1 15,-1-1-15,1-33 16,-33 33 0,33-33-16,0 0 15,0-33-15,0 1 16,33-1-16,33-33 31,0 0-15,33 0-16,-33 0 15,67 0-15,-34 0 16,0 0-1,33 0 1,-33-33-16,-33 33 16,33 0-16,-33-34 15</inkml:trace>
  <inkml:trace contextRef="#ctx0" brushRef="#br0" timeOffset="7191.94">20836 9955 0,'33'0'16,"-66"33"-1,0 33-15,-33 0 16,0 0-16,-1 34 15,1-1 1,-33 0-16,33 0 16,33 1-16,-33-34 15,33 0-15,0-66 16,33 0-1,0-66 1</inkml:trace>
  <inkml:trace contextRef="#ctx0" brushRef="#br0" timeOffset="7441.4824">20373 9889 0,'33'33'0,"-33"33"16,33 0-16,-33 0 16,33 0-16,33 34 15,-33-1-15,0 0 16,1 0-1,-34 1-15,33-34 16,0-33-16,0-33 16</inkml:trace>
  <inkml:trace contextRef="#ctx0" brushRef="#br0" timeOffset="8034.1456">21134 10054 0,'-33'66'16,"33"0"0,0 1-16,-34 32 15,34-33-15,0 33 16,34-33-1,-1-33 1,0 0-16,0 1 16,33-34-16,0 0 15,-33-34-15,33-32 16,-33 0-16,33 0 15,-32 0 1,-1-33-16,0 33 16,-33-1-16,33 34 15,-33 0 1,0 99 15,-33-33-15,33 67-16,-33-1 15,33 33-15,-33 0 16,-1 1-1,1-1-15,0 0 16,0 1-16,0-34 16,0 33-16,-33-33 15,0-32 1,0 32-1,0-66-15,-34 0 16,34 0-16,0-33 16,0 0-16,0-33 15,0 0 1,33-33-16,33 33 15,0-34-15</inkml:trace>
  <inkml:trace contextRef="#ctx0" brushRef="#br0" timeOffset="8611.2124">22423 9856 0,'0'66'15,"0"-33"-15,0 33 16,-33 0-16,0 33 15,33-32-15,-33 32 16,0 33 0,33-33-16,-33 1 15,33-34-15,0-33 16,0 0-1,0 0 17</inkml:trace>
  <inkml:trace contextRef="#ctx0" brushRef="#br0" timeOffset="8813.9656">22060 10253 0,'0'0'15,"33"0"-15,0 0 16,33 0-16,0 33 16,33-33-16,1 33 15,-34-33 1,33 0-16,-33 0 15</inkml:trace>
  <inkml:trace contextRef="#ctx0" brushRef="#br0" timeOffset="9079.1044">23118 9624 0,'0'66'0,"-33"-33"15,33 67-15,-33-1 16,33 33-16,-33-33 16,0 34-16,0-1 15,33 0 1,-33 1-16,33-67 15,0 33-15,0-66 16,33-33 0,-33-33-16</inkml:trace>
  <inkml:trace contextRef="#ctx0" brushRef="#br0" timeOffset="9593.7856">23449 9757 0,'33'0'16,"-33"33"0,-33 33-16,33 33 15,-33 0-15,0 0 16,33 1-1,0 32-15,0 0 16,33-33-16,0 1 16,0-34-16,33 0 15,0-33-15,0 0 16,0-33-1,1-33-15,-1 0 16,-33 0-16,33-33 16,-33 0-16,0-34 15,0-32 1,-33 33-16,0 33 15,0 0-15,-33 32 16,33 1-16,-66 33 16,33 0-16,0 33 15,0 34 1,0-1-1,0 33-15,-1 0 16,34 0-16,0 1 16,0-34-16,34 0 15,32-33 1,-33 0-16,33-33 15</inkml:trace>
  <inkml:trace contextRef="#ctx0" brushRef="#br0" timeOffset="10186.4488">24573 10220 0,'0'33'15,"-33"33"1,0 0-16,33 33 15,-33-33-15,0 33 16,66-32-16,-33-1 16,33 0-1,33-33-15,0-33 16,0 0-1,1-33-15,-34 0 16,33 0-16,0-33 16,0-34-1,-33 1-15,0 33 16,0-33-16,0 33 15,-33 33-15,-33 66 47,33 33-31,-33 33-16,33 33 15,-33 1 1,0 32-16,0-33 16,0 34-16,0-1 15,0-33-15,-33 1 16,33-1-16,-34 0 15,1-66 1,0 34-16,0-67 16,0 0-16,0-33 15,-33-33-15,65 0 16,-32-34-1,33 1 1,0-33-16,33 0 16,0 0-16,33-1 15</inkml:trace>
  <inkml:trace contextRef="#ctx0" brushRef="#br0" timeOffset="10716.7264">25731 9459 0,'33'-33'0,"0"0"16,0 33-1,33 0-15,0 33 16,-33-33-16,0 33 16,0 0-1,1 33-15,-34-33 16,-34 66-16,34-32 15,-66 32-15,33-33 16,-33 0-16,33 0 16,-33-33-1,66 0-15,0 0 32,0-33-32,66 0 15,0 0 1,0 0-16,0 33 15,1-33-15,32 34 16,-33-34-16,-33 33 16,33-33-1,-33 0-15</inkml:trace>
  <inkml:trace contextRef="#ctx0" brushRef="#br0" timeOffset="12494.716">12303 12766 0,'33'-33'0,"-33"0"15,0-33-15,0 33 16,0-33-16,0 33 15,-33-34-15,0 34 32,0 0-32,0 0 15,-33 33-15,0 0 16,-1 0-16,-32 0 15,33 33-15,0 33 16,0 1 0,0-1-16,0 33 15,32 0-15,1 0 16,33 1-16,0-67 15,33 33-15,34-33 16,-1 0 0,0-33-16,0 0 15,0 0-15,0-33 16,0 0-16,1-33 15,-34 33 1,33-34-16,-33-32 16,0 33-16,0-33 15,0 33-15,-33 0 16,33 32-1,-66 101 32,33-1-47,0 33 16,-33 0-1,33 0-15,-33 1 16,33 32-16,0-33 16,0 33-16,0 1 15,0-34 1,0 33-16,0-33 15,0-32-15,0-34 16,33-33 0</inkml:trace>
  <inkml:trace contextRef="#ctx0" brushRef="#br0" timeOffset="12806.644">13295 12998 0,'0'66'16,"-33"-33"-16,0 33 15,0 33-15,-33-33 16,0 34-16,0-1 16,0 0-1,-1 0-15,34 0 16,-33 1-16,33-34 15,0-33-15,33 0 16,-33-33 0,33-66-1</inkml:trace>
  <inkml:trace contextRef="#ctx0" brushRef="#br0" timeOffset="13118.572">12832 12932 0,'33'0'15,"0"33"-15,1 33 16,-1 0-16,0 33 15,33 0-15,-33 1 16,-33-1 0,33 33-16,0-33 15,0 0-15,0-32 16,-33-1-16,33 0 15,-33-33-15,0 0 32,33-132-17</inkml:trace>
  <inkml:trace contextRef="#ctx0" brushRef="#br0" timeOffset="13664.446">13527 12039 0,'0'-34'15,"33"1"-15,0 0 16,33 0-16,0 33 15,0-33-15,1 33 16,-1 33 0,-33-33-16,33 33 15,-33 0-15,-33 34 16,33-34-16,-33 33 15,0 0-15,-33 0 16,0 0 0,0 0-16,-33-33 15,33 34-15,0-34 16,-1 0-16,34 0 31,67 0-15,-34-33-1,0 0-15,33 0 16,0 0-16,0 0 15,0 0 1,1 0-16,-1 0 16,0 0-16,-33 0 15,33 0-15</inkml:trace>
  <inkml:trace contextRef="#ctx0" brushRef="#br0" timeOffset="14194.7236">14354 13428 0,'33'0'16,"33"0"-16,0 0 15,0 0-15,33 33 16,1-33-16,-1 0 15,0 0 1,-33 0 0,0 0-16</inkml:trace>
  <inkml:trace contextRef="#ctx0" brushRef="#br0" timeOffset="14927.7544">15280 12965 0,'33'-33'0,"33"33"16,0 0-16,0 0 15,-33 0-15,33 33 16,-33 0-16,34 0 15,-67 33 1,0-33-16,0 33 16,0-33-16,0 0 15,-33 0-15,-1 0 16,34 0-1,-33 1-15,0-34 16,33 0 0,0 66 62,0 0-63,-33-33 1,0 33-16,33 0 15,-33 0-15,0 0 16,0 1-16,0-1 16,0 0-1,0 0-15,0-33 16,0 33-16,0-33 15,33 34-15,-34-67 32,68 0 14,-1-34-46,33 34 16,0-33 0,0 33-16,0-33 15,33 33 1,1-33-16,-34 33 15,66-33-15,-66 33 16,33 0-16,-65 0 16,32 0-1,-66-33-15,33 33 16,-33-66-16</inkml:trace>
  <inkml:trace contextRef="#ctx0" brushRef="#br0" timeOffset="15442.4356">16338 12898 0,'0'67'32,"0"-1"-32,0 33 15,0-33-15,0 33 16,-33 1-1,33-1-15,-33-33 16,33-33-16,0 0 16,33-33 15,0 0-31,33 0 15,-33-33-15,33 33 16,1 0-16,-1-33 16,33 33-16,-33 0 15,0-33 1,0 33-16,0 0 15,-32 0-15,-1-33 16,0-33 0,0 33-16</inkml:trace>
  <inkml:trace contextRef="#ctx0" brushRef="#br0" timeOffset="15707.5744">17033 12799 0,'0'66'0,"0"1"16,0 32-16,0 0 15,-34 0-15,34 33 16,0 34-16,-33-34 15,33 0 1,0 34-16,0-67 16,0 0-16,0-66 15,0 0-15,33-33 16,1-33-16</inkml:trace>
  <inkml:trace contextRef="#ctx0" brushRef="#br0" timeOffset="16035.0988">18025 13130 0,'-33'66'16,"0"-33"-16,0 66 16,-34-32-16,34 32 15,-33 0-15,0 0 16,0 33-1,0-32-15,0 32 16,33-33-16,-34 0 16,67-32-16,-33-34 15,33-133 16</inkml:trace>
  <inkml:trace contextRef="#ctx0" brushRef="#br0" timeOffset="16300.2376">17529 13064 0,'33'33'15,"0"33"-15,0 0 16,0 33-16,0 1 16,0-1-16,0 33 15,0-33 1,0 34-16,0-34 15,0-33-15,1 0 16,-1-66-16,0 0 16</inkml:trace>
  <inkml:trace contextRef="#ctx0" brushRef="#br0" timeOffset="16970.8828">18422 13130 0,'-33'33'0,"33"33"15,0 0-15,0 34 16,0-1-16,0 33 15,33-33-15,-33-33 16,66 1 0,-33-34-16,33-33 15,0 33-15,-33-66 16,33 0-16,-33-1 15,34-32 1,-34 0-16,0-33 16,0 33-16,0-33 15,-33 32-15,33 34 16,-33-33-1,0 33 1,0 99 31,0 0-32,0 34-15,0-1 16,0 33-16,0 34 16,-33-34-16,33 33 15,-33-32 1,0-1-16,0 0 15,-34 0-15,1 1 16,0-34-16,0 0 16,-33-33-16,33-33 15,-34 0 1,1-33-16,33 0 15,0-33-15,0 0 16,0 0-16,33-33 16,33-33-1,66 0-15,-33-1 16,66-32-16</inkml:trace>
  <inkml:trace contextRef="#ctx0" brushRef="#br0" timeOffset="17282.8108">19877 13064 0,'0'66'15,"0"0"-15,-33 0 16,33 33-16,0 1 15,-33 32-15,33 0 16,-33 1 0,33-34-16,0 0 15,-33 0-15,33-66 16,0 0-1</inkml:trace>
  <inkml:trace contextRef="#ctx0" brushRef="#br0" timeOffset="17532.3532">19546 13428 0,'33'0'15,"0"0"1,33 33-16,34 0 16,-1-33-16,0 33 15,33-33 1,-32-33-16,-1 0 15,0 0-15</inkml:trace>
  <inkml:trace contextRef="#ctx0" brushRef="#br0" timeOffset="17781.8956">20638 12898 0,'-34'67'15,"68"32"-15,-34-33 16,-34 33-16,68 67 16,-68-34-16,34 0 15,0 33 1,0-32-16,0-1 15,34-66-15,-34 0 16,33-66-16,-33 0 16,33-66-16</inkml:trace>
  <inkml:trace contextRef="#ctx0" brushRef="#br0" timeOffset="18268.3834">21101 12998 0,'-34'66'0,"34"0"15,0 33 1,-33 67-16,33-34 15,0 0-15,0 0 16,33-32 0,1-1-16,-1 0 15,33-66-15,0 0 16,0 0-1,0-33-15,0-33 16,0 0 0,-32-33-16,-1 0 15,0-33-15,0-1 16,-33 1-16,0 33 15,-33 0-15,33 0 16,-33 66 0,0 0-16,-1 0 15,1 33-15,-33 0 16,33 66-16,0 0 15,33 34 1,-33-1-16,66 0 16,-33-33-16,66-65 15,-33-1-15,67-33 16,-34-33-16</inkml:trace>
  <inkml:trace contextRef="#ctx0" brushRef="#br0" timeOffset="18861.0466">22060 13428 0,'0'33'16,"-33"33"-16,33 33 15,0 0-15,0 0 16,0 1-16,0-34 16,33 0-1,33-33-15,-33 0 16,33 0-16,0-33 15,-33-33-15,0 0 16,33-33 0,-32 0-16,32-33 15,-33-1-15,0 34 16,0-33-16,-33 66 15,0-33 1,0 132 31,0 0-32,0 33 1,-33 34-16,33 32 16,-33 0-16,0 1 15,0-1-15,0 0 16,-1-32-1,1-34-15,-33 33 16,0-33-16,-33-32 16,33-34-16,-34 0 15,1-33-15,33 0 16,0-66-1,33-1-15,-33 1 16,66-33-16,0-33 16,66-1-16</inkml:trace>
  <inkml:trace contextRef="#ctx0" brushRef="#br0" timeOffset="19406.9206">22920 12965 0,'66'-33'15,"0"33"-15,-33 0 16,33 0-16,0 33 16,0 0-16,-33 0 15,-33 33 1,33-33-16,-33 33 15,0 0-15,-33 0 16,0 1-16,0-34 16,0 0-16,-33 0 15,66 0 1,0-33 31,66 0-47,-33 0 15,33 33-15,1-33 16,32 0-16,-33 0 15,33 0 1,-33-33-16,-33 0 16</inkml:trace>
  <inkml:trace contextRef="#ctx0" brushRef="#br0" timeOffset="22621.7786">24143 12435 0,'0'-33'0,"-33"-33"15,33 66 1,-33 0-16,33-33 16,-66 33-16,33 0 15,0 0 1,-33 0-16,0-33 15,-1 33-15,1 0 16,0 0-16,0 0 16,0 0-16,0 0 15,-34 0 1,34 0-16,0 0 15,-33 0-15,33 0 16,-33 0-16,-1-33 16,34 33-16,-33 0 15,0 0 1,0-33-16,-1 33 15,1 0-15,0-33 16,0 33-16,-34 0 16,34-33-1,0 33-15,0 0 16,-1-33-16,1 33 15,-33 0 1,33-33-16,0 33 16,-34 0-1,34-33-15,-33 33 16,-1-34-16,34 34 15,-33 0-15,33 0 16,-34-33-16,34 33 16,-33 0-1,0 0-15,32 0 16,-32-33-16,33 33 15,-33 0-15,-1-33 16,34 33 0,-33 0-16,33 0 15,-34 0-15,1 0 16,33 0-16,-34 0 15,1 0 1,33 0-16,-33 0 16,-1 0-16,1 0 15,0 0-15,0 0 16,32 0-16,-32-33 31,0 33-31,-1 0 16,34 0-16,-33 0 15,33 0-15,-34 0 16,1 0-16,0-33 15,33 33 1,-34 0-16,34 0 16,-33 0-16,33-33 15,-34 33-15,34 0 16,0 0-1,-33-33-15,32 33 16,-32 0-16,33 0 16,-33 0-16,32-33 15,1 33 1,0 0-16,-33-33 15,32 33-15,1 0 16,0 0-16,-33 0 16,32-33-1,-32 66-15,33-66 16,0 33-1,-34 0-15,34 0 16,0-33-16,0 33 16,0 0-1,-34 0-15,34 0 16,-33 0-16,32 0 15,1 0-15,0 0 16,0 0-16,0 0 16,-1 0-1,1 0-15,0 0 16,33-33-16,-33 33 15,32 33-15,1-33 16,0 0 0,33 0-16,-33 33 15,33 0-15,33 0 16,-33 0-16,0 0 15,0 33 1,33 0-16,0 0 16,-33 1-16,33-1 15,0 33-15,0-33 16,0 33-1,0-33 1,0 34-16,0-1 16,0 0-16,0 0 15,33 1-15,-33-1 16,0 33-1,0-33-15,0 1 16,0 32-16,0-33 16,0 0-16,0 0 15,0 1 1,0-1-16,33 0 15,-33-33-15,0 0 16,33 1-16,-33-1 16,0-33-16,33 33 15,-33-33 1,33 0-16,0 0 15,-33-33-15,33 33 16,33-33-16,-33 33 16,33 0-1,1-33-15,-34 33 16,33-33-1,0 34-15,33-34 16,-33 33-16,34-33 16,-34 0-1,33 33-15,0-33 16,0 0-16,34 33 15,-34-33-15,0 33 16,33-33 0,-32 33-16,-1-33 15,33 33-15,-33-33 16,34 0-16,-1 33 15,0-33 1,0 33-16,1-33 16,-1 0-16,0 33 15,34-33-15,-34 33 16,0-33-16,1 0 15,-1 33 1,33-33-16,-32 33 16,-1-33-16,33 0 15,-33 33-15,1-33 16,32 0-1,-33 34 1,34-34-16,-34 0 16,0 33-16,34-33 15,-1 0-15,-33 33 16,1-33-1,32 0-15,-33 33 16,1-33-16,32 0 16,0 0-1,-32 33-15,65-33 16,-66 0-16,34 0 15,-34 0-15,0 33 16,34-33-16,-34 0 16,33 0-1,-32 0-15,32 33 16,-33-33-16,1 0 15,32 0-15,-33 0 16,1 33-16,-1-33 16,33 0-1,-32-33-15,32 33 16,-33 33-16,0-33 15,1 0 1,32 0-16,-33 0 16,1 0-1,-1 0-15,0 0 16,1 33-16,32-33 15,-33 0-15,1 0 16,-1 33-16,0-33 16,-33 0-1,34 0-15,-34 33 16,33-33-16,-33 0 15,1 0-15,-1 0 16,-33 33-16,33-33 16,-33 0-1,0 0-15,1-33 16,-34 33-16,33 0 15,-33-33-15,0 33 16,0-33-16,-33 0 16,33 0-1,0 0-15,-33-33 16,33 33-16,-33-33 15,0-1-15,0 1 16,0 0-16,0 0 16,0 0-1,0-33-15,0 32 16,-33-32-16,33 0 15,0 0 1,0 0-16,0 32 16,0-32-1,0 0-15,0 0 16,0 0-16,0-1 15,0 1-15,0 33 16,0-33 0,0 0-16,0 32 15,0-32-15,33 0 16,-33 33-16,0-33 15,0 32-15,0 1 16,0 0 0,0 0-16,0 0 15,0 0-15,-33 33 16,33 0-16,0-34 15,0 34 1,0 0-16,-33 0 16,33 0-1,-33 0 32,0 0-31,33 33-16,0 0 15,-33-33-15,0 33 16,33-33-16,-33 33 15,0 0 1,0 0-16,0 0 16,-1 0-16,1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02T12:53:30.9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10054 9227 0,'0'66'31,"0"-32"-15,0 32-16,0 33 31,0 0-31,33 33 16,-33 1-16,0-1 15,0 0-15,33 1 16,-33-34-16,0 33 16,0-33-1,0-33-15,0 1 16,0-67-16,0 0 15</inkml:trace>
  <inkml:trace contextRef="#ctx0" brushRef="#br0" timeOffset="499.0848">11046 9624 0,'0'-66'15,"-33"33"-15,33-33 16,-33 33-16,0-33 15,0 33-15,-33-1 16,33 1 0,-33 33-16,33 0 15,-34 33-15,1 1 16,33 32-16,-33 0 15,33 0-15,33 33 16,-33 34 0,66-34-16,33-33 15,0-33-15,0 0 16,34-33-16,-1 0 15,-33 0 1,33-33-16,-33-33 16,-32 0-16,-1 0 15,-33-1-15,0-32 16,-33 33-1,-1 33-15,1 33 16,-33-33-16,0 66 16</inkml:trace>
  <inkml:trace contextRef="#ctx0" brushRef="#br0" timeOffset="1060.5552">11046 10054 0,'0'-33'15,"-33"0"-15,0 0 16,0 0-16,0 0 16,-33 33-16,33 33 15,0-33 1,-33 33-16,33 0 15,-1 33-15,1 0 16,0 34-16,33-34 16,0 66-1,33-33 1,0 0-16,1 1 15,32-67-15,0 0 16,0 0-16,33-33 16,-33-33-1,34 33-15,-34-66 16,0 33-16,0-34 15,0-32-15,-33 0 16,0-33-16,-33 32 16,-33 1-1,33 33-15,-66 0 16,33 0-16,-33 33 15,0 33-15,0 0 16,33 0 0,-1 33-16,34 0 15</inkml:trace>
  <inkml:trace contextRef="#ctx0" brushRef="#br0" timeOffset="1481.658">12369 9823 0,'-33'33'31,"0"33"-31,0 0 16,-33 33-16,0-33 15,0 34 1,-1 32-16,34 0 15,-33-33-15,33 1 16,0-1-16,33-33 16,-33-33-1,66-33 16</inkml:trace>
  <inkml:trace contextRef="#ctx0" brushRef="#br0" timeOffset="1793.586">11840 9823 0,'33'33'0,"0"0"16,0 33-16,0 0 16,0 33-16,1 1 15,-1-1-15,0 33 16,33 0-1,-33-32-15,0-34 16,0 33-16,0-66 16,-33 33-1,33-33 1,-33-66-1</inkml:trace>
  <inkml:trace contextRef="#ctx0" brushRef="#br0" timeOffset="2261.478">12634 9095 0,'0'66'16,"33"0"-16,-33-33 16,0 34-1,-33 32-15,33-33 16,0 0-16,0-33 15,0 0 1,33 0 0,-33 0-16,33-66 15,0 33-15,33-33 16,-33 33-1,33-33-15,1 33 16,-1 0-16,-33 0 16,33 0-16,-33 0 15,0 0 1,-33 0-16,33 0 15</inkml:trace>
  <inkml:trace contextRef="#ctx0" brushRef="#br0" timeOffset="2542.2132">13196 9062 0,'33'33'15,"-33"33"-15,0 0 16,0 0-16,-33 34 16,33-1-16,0 0 15,0 0 1,0 1-16,0-34 15,0 0-15,0-33 16,0 33-16,0-33 16,33-33-1</inkml:trace>
  <inkml:trace contextRef="#ctx0" brushRef="#br0" timeOffset="3056.8944">13626 10484 0,'33'0'15,"0"33"-15,0-33 16,0 0-16,33 33 16,1-33-1,-1 0-15,0 33 16,0-33-1,33 0-15,-66 33 16,34-33-16</inkml:trace>
  <inkml:trace contextRef="#ctx0" brushRef="#br0" timeOffset="3711.9432">14585 9690 0,'0'67'15,"-33"32"1,33 0-16,-33 0 16,33 0-1,0 34 1,0-1-16,0 0 15,33 1-15,0-34 16,0 0-16,0-33 16,33 0-16,1-33 15,-1 34 1,33-67-16,-33 0 15,0 0-15,0-34 16,-33 1-16,34 0 16,-34-33-1,0 0-15,0 0 16,-33-33-16,33-1 15,-33 1-15,0 0 16,-33 33 0,33 0-16,-33 33 15,0 0-15,0 33 16,0 0-16,-1 0 15,-32 33-15,33 0 16,-33 33 0,66 33-1,-33 0-15,33 0 16,0 1-16,0-1 15,33 0 1,-33-66-16,66 33 16,-33-33-16,33-33 15,-32 0-15</inkml:trace>
  <inkml:trace contextRef="#ctx0" brushRef="#br0" timeOffset="4055.064">16107 10186 0,'-34'34'31,"-32"-1"-31,33 33 16,-33 33-1,0 0-15,0 0 16,0 1-1,-1-1-15,1 0 16,33-33-16,0 33 16,33-32-16,-33-34 31,66-66-16</inkml:trace>
  <inkml:trace contextRef="#ctx0" brushRef="#br0" timeOffset="4351.3956">15610 10054 0,'0'33'0,"33"33"15,-33 1-15,34-1 16,-1 33-16,0 33 16,0-33-1,0 34 1,33-34-16,-33-33 15,0 33-15,0-33 16,0-32-16,0-1 16,-33 0-16,33-66 15,-33 0 1</inkml:trace>
  <inkml:trace contextRef="#ctx0" brushRef="#br0" timeOffset="4772.4984">16272 9525 0,'33'-33'15,"33"33"-15,-33-33 16,0 33-16,0 33 16,0-33-1,0 33-15,-33 33 16,0-33-1,0 33-15,-33 1 16,0-34-16,0 33 16,33 0-16,-33-33 15,0 0 1,66 0-1,-33-33 1,33 0-16,0-33 16,33 33-1,1 0-15,-1 33 16,-33-33-16,33 33 15,-33 0-15</inkml:trace>
  <inkml:trace contextRef="#ctx0" brushRef="#br0" timeOffset="5411.9508">16900 10186 0,'0'34'0,"33"32"15,-66 0 1,33 0-16,0 33 15,0 0-15,0 1 16,33-34 0,-33 0-1,66-33-15,-32 0 16,32-33-16,0 0 15,0-33-15,-33-33 16,0 0-16,0 0 16,0-34-1,0 34-15,0-33 16,-33 0-16,34 66 15,-34 0-15,0 66 63,0 33-63,-34 33 15,34 0-15,0 34 16,0-1 0,0 0-16,-33 34 15,33-34-15,0 0 16,-33 0-16,33-32 15,-33 32-15,0-33 16,0-33 0,-33 0-16,33 1 15,-33-34-15,0-33 16,-1 0-16,34 0 15,-33-33 1,33-1-16,0 1 16,0 0-16</inkml:trace>
  <inkml:trace contextRef="#ctx0" brushRef="#br0" timeOffset="6675.2592">17992 10716 0,'-33'0'16,"66"33"31,33-33-47,-33 0 15,33 33 1,33-33-16,-33 0 16,34 0-16,-34 0 15,33 0-15,-33 0 16,0 0-1,-33 0-15,33 0 16,-32 0-16,-34 0 16,33 0-16,-33-33 15</inkml:trace>
  <inkml:trace contextRef="#ctx0" brushRef="#br0" timeOffset="7377.0972">19248 9723 0,'0'100'16,"0"-34"0,-33 33-16,33 0 15,-33 34-15,33-34 16,-33 33-1,33 33-15,0-32 16,0-34-16,33 0 16,0 0-1,34-32-15,-1-1 16,0-33-1,0 0-15,0 0 16,33-33-16,-33-33 16,1 0-16,-1 0 15,0-33 1,-33-1-16,0 1 15,0 0-15,-33 0 16,33 0-16,-66 0 16,33-34-1,-33 34-15,33 0 16,-33 33-16,0 33 15,-33 0-15,33 33 16,-33 0 0,32 0-16,1 66 15,0 1 1,33-1-16,0 33 15,0-66-15,0 34 16,33-34-16,0-33 16,1 0-1,32-33-15</inkml:trace>
  <inkml:trace contextRef="#ctx0" brushRef="#br0" timeOffset="7876.182">20935 10253 0,'-33'66'16,"0"0"-1,0 0-15,-33 33 16,0 0-16,0 1 15,-1-1 1,1 0-16,33 33 16,0-65-16,0 32 15,0-33-15,0-33 31,33-33-31</inkml:trace>
  <inkml:trace contextRef="#ctx0" brushRef="#br0" timeOffset="8172.5136">20439 10220 0,'33'99'16,"0"-33"0,-33 0-16,66 33 15,-33 34-15,1-34 16,-1 33-1,0-33-15,0 34 16,0-34-16,0-33 16,0 0-16,0-66 15,-33 33 1,33-66-16</inkml:trace>
  <inkml:trace contextRef="#ctx0" brushRef="#br0" timeOffset="8562.4236">21134 9757 0,'66'-34'0,"-33"1"16,0 33-16,33 0 16,-33 33-16,0 1 15,0-1-15,-33 33 16,0 0-1,0 33-15,-33-33 16,33 0-16,-33-33 16,0 34-16,33-34 31,33 33-16,0-66-15,0 0 16,33 0-16,1 33 16,-34-33-16,33 0 15,0 33 1,-33 0-16</inkml:trace>
  <inkml:trace contextRef="#ctx0" brushRef="#br0" timeOffset="9248.6652">21894 10451 0,'0'33'31,"0"33"-31,0 0 16,-33 34-16,33-1 16,-33 0-16,33 0 15,0 1 1,0-1-16,0 0 15,33-33-15,0-66 16,0 33-16,33-33 16,1-33-1,-1 0-15,0-33 16,-33 0-16,33-33 15,-33-1-15,0 1 16,0 33 0,-33-33-1,33 33-15,-33 32 16,0 1-16,-33 100 62,33-1-62,0 33 16,0 0-16,0 67 15,0-34 1,0 33-16,0-33 16,0 34-16,-33-34 15,33 33-15,-33-32 16,0-1-1,0 0-15,-33-32 16,0-34-16,0 33 16,33-66-16,-34 0 15,1 0-15,0-33 16,0 0-1,33-33-15,-33 33 16,66-33-16,-33 0 16,66-33-1</inkml:trace>
  <inkml:trace contextRef="#ctx0" brushRef="#br0" timeOffset="9981.696">23482 10451 0,'0'66'31,"-33"0"-15,33 34-1,0-34-15,-33 33 16,0 0-1,33 0-15,-34 34 16,1-34-16,33 0 16,0-33-16,-33 0 15,33 1 1,0-67-1</inkml:trace>
  <inkml:trace contextRef="#ctx0" brushRef="#br0" timeOffset="10231.2384">22953 10914 0,'0'0'15,"33"0"1,33 0-16,0 0 16,0 0-1,0 0-15,33 33 16,-32-33-1,32 0-15,-33 0 16,33 0-16</inkml:trace>
  <inkml:trace contextRef="#ctx0" brushRef="#br0" timeOffset="10700.1302">24077 10319 0,'66'-66'0,"0"33"16,1 33-16,-34 0 16,33 0-16,0 33 15,-33-33-15,33 33 16,-66 33-1,33 0-15,-33 0 16,0 0-16,0 33 16,-33 1-1,0-1-15,-33 0 16,0 0-1,33 1-15,-33-1 16,32-33-16,1 33 16,0-66-16,0 33 15,33-33 1,0 34-1,33-67-15,-33 0 16,66 33-16,-32-33 16,32 0-16,33 33 15,-33-33 1,0 0-16,0-33 15,0 33-15,1-33 16</inkml:trace>
  <inkml:trace contextRef="#ctx0" brushRef="#br0" timeOffset="11323.9862">25202 10881 0,'-34'99'16,"1"-33"0,33 1-16,0 32 15,-33 0-15,33 0 16,0 0-1,33-32-15,0-1 16,34-33-16,-34 0 16,33-33-16,0-33 15,-33 0 1,33 0-16,-33 0 15,33-67-15,-32 34 16,-1 0-16,0-33 16,0 33-1,-33 0-15,33 32 16,-66 101 15,0-1-15,33 33-1,-33 0-15,33 0 16,-33 34-1,33-1-15,-34 33 16,1 1-16,0-1 16,0-33-1,0 1-15,0-1 16,0 0-16,0-33 15,-33 1-15,0-67 16,33 33 0,-34-33-16,1-33 15,0-33-15,0-33 16,33 0-16,0-1 15,33-65-15,0 33 16</inkml:trace>
  <inkml:trace contextRef="#ctx0" brushRef="#br0" timeOffset="11869.8602">26293 10220 0,'33'-67'15,"0"67"-15,0 0 16,33 0-16,-33 33 15,0 1-15,34-1 16,-67 0-16,33 33 16,-33 0-1,-33 0-15,0-33 16,-1 33-16,1 0 15,0-32-15,33-1 16,-33 33 15,66-66-31,0 0 16,0 0-16,34 0 15,-1 0 1,0 0 0,-33 33-16,33-33 15,0 0-15,-33 0 16,0 33-16,1-33 15,-1 0 1</inkml:trace>
  <inkml:trace contextRef="#ctx0" brushRef="#br0" timeOffset="13367.1146">9922 12700 0,'33'99'16,"-33"-33"-16,0 1 15,0 32-15,-33 0 16,33 33-16,0 1 15,-33-1 1,33 0-16,0 33 16,0-32-16,0-1 15,0-33-15,0 34 16,33-67-1,-33 0 1,0-33-16,0-33 16</inkml:trace>
  <inkml:trace contextRef="#ctx0" brushRef="#br0" timeOffset="13881.7958">10881 13328 0,'33'-99'0,"0"33"16,0 0-16,-33 0 15,-33 0-15,33-1 16,-33 1-16,0 0 16,0 33-1,0 0-15,-33 0 16,0 33-16,-1 0 15,1 33 1,0 0 0,0 0-16,0 66 15,33-32-15,0 32 16,0 33-16,33 0 15,33-66-15,0 1 16,33-34 0,33 0-16,-33-33 15,33 0-15,-32-33 16,32 0-16,-33-34 15,-33 34 1,33-66-16,-66 33 16,33 0-16,-33 0 15,-33 0-15,0 66 16,-33 0-16,0 0 15</inkml:trace>
  <inkml:trace contextRef="#ctx0" brushRef="#br0" timeOffset="14427.6698">10914 13560 0,'-33'-66'0,"0"33"15,0 33 1,-33 33-16,33 0 15,-34 0-15,1 33 16,33 0 0,0 33-16,0 1 15,0 32-15,33 0 16,33 34-16,0-67 15,33-33 1,0 0-16,1-33 16,32-33-16,-33 0 15,0 0-15,33-33 16,-32-33-1,-1 0 1,0-33-16,-33 32 16,0-65-16,-33 0 15,-33 33-15,0-34 16,0 34-1,-33 33-15,-1 0 16,-32 33-16,33 0 16,0 33-16,33 0 15,0 0 1,33 66 0,33-33-16</inkml:trace>
  <inkml:trace contextRef="#ctx0" brushRef="#br0" timeOffset="14786.387">12237 13494 0,'-33'0'16,"0"33"0,0 33-16,-33-33 15,-1 66-15,1 0 16,-33 1-1,33 32-15,0 0 16,0 1-16,33-1 16,0-33-16,-1-33 15,1 0 1,33-99-1,-33 0-15</inkml:trace>
  <inkml:trace contextRef="#ctx0" brushRef="#br0" timeOffset="15082.7186">11741 13461 0,'66'99'16,"-33"-33"-16,33 33 15,0 0-15,1 1 16,-34 32-16,0-33 15,0 0 1,0 1-16,0-34 16,0-33-16,-33 0 15,33 0-15,-33-66 16</inkml:trace>
  <inkml:trace contextRef="#ctx0" brushRef="#br0" timeOffset="15535.0142">12601 12601 0,'0'33'16,"33"33"-16,-33 0 15,0 0 1,0 34-16,0-34 16,0 0-16,0-33 15,-33 0 1,66 0 15,0-33-15,0-33-16,0 33 15,0 0-15,33 0 16,0-33-1,1 33-15,-1 0 16,0 0-16,-33 0 16,0-33-1</inkml:trace>
  <inkml:trace contextRef="#ctx0" brushRef="#br0" timeOffset="15800.153">13163 12568 0,'33'33'15,"-33"33"-15,0 0 16,0 33-16,0 1 15,0-1-15,0 0 16,-33 0 0,33 33-16,0-65 15,0-1-15,0 0 16,33-33-16</inkml:trace>
  <inkml:trace contextRef="#ctx0" brushRef="#br0" timeOffset="16112.081">13626 13924 0,'0'-33'15,"33"33"1,33 0-16,0 0 15,34 0-15,-1 0 16,0 33 0,0-33-16,1 0 15,-34 33-15,33-33 16,-33 0-16,-33-33 15</inkml:trace>
  <inkml:trace contextRef="#ctx0" brushRef="#br0" timeOffset="16439.6054">14751 13229 0,'0'33'15,"0"33"1,33 34-16,-33-1 16,0 0-16,-33 33 15,33 34 1,-34-1-16,1-33 15,0 34-15,33-34 16,-33-33-16,33 0 16,0-32-1,0-134 16,33 1-31</inkml:trace>
  <inkml:trace contextRef="#ctx0" brushRef="#br0" timeOffset="16907.4974">15048 13361 0,'99'-66'0,"-66"33"15,34 33-15,-1 0 16,0 0-16,-33 66 16,33-33-16,-33 34 15,0-1 1,-33 33-16,0 0 15,0 33-15,-33 1 16,-33-1-16,33-33 16,-33 1-1,33-34-15,-33 0 16,33 0-16,-1-33 15,1 0-15,0 0 16,66 0 31,34-33-32,-1 33-15,0-33 16,33 0 0,-33 0-16,33 33 15,1-66-15,-34 33 16,0-33-16,33 0 15,-33 0 1</inkml:trace>
  <inkml:trace contextRef="#ctx0" brushRef="#br0" timeOffset="17203.829">16768 13858 0,'-33'0'31,"33"66"-31,-66 0 16,33 0-1,-33 0-15,-1 33 16,1 1-1,-33 32-15,33-33 16,0 0-16,0 34 16,33-67-16,-1 0 15,1-33 1,33-99-1</inkml:trace>
  <inkml:trace contextRef="#ctx0" brushRef="#br0" timeOffset="17515.757">16173 13725 0,'33'66'16,"0"1"0,0-1-1,0 33-15,0 0 16,0 33-1,0-32-15,0 32 16,-33-33-16,33-33 16,0 34-16,0-67 15,-33 0 1,34 0-16,-34-66 15,33 0-15</inkml:trace>
  <inkml:trace contextRef="#ctx0" brushRef="#br0" timeOffset="18014.8418">16735 12965 0,'66'-33'0,"-33"-1"15,33 34-15,-33 0 16,33 34-16,1-34 16,-1 33-16,0 33 15,-66 0 1,33 0-16,-33 0 15,0 0-15,-33 0 16,0 1-16,0-34 16,0 0-1,33 0-15,-33-33 16,0 33-16,66-33 47,0 33-32,33-33-15,0 0 16,33 33-16,-33-33 15,1 0-15,32 0 16,-33 33 0</inkml:trace>
  <inkml:trace contextRef="#ctx0" brushRef="#br0" timeOffset="18747.8726">17859 13659 0,'33'33'15,"-33"33"1,0 0-16,0 34 16,0-34-16,0 33 15,0 0 1,0 1-16,34-34 15,-1-33-15,0 33 16,0-33-16,33-33 16,-33 0-1,0-33 1,0 0-16,33 0 15,-33-33-15,33-1 16,-32-32-16,-1 33 16,0 0-1,-33 0-15,0 33 16,0 66 46,0 33-46,0 33-16,33 0 15,-33 1 1,0-1-16,33 33 16,-66 0-16,33 1 15,0-1-15,-33 0 16,0-33-16,0 1 15,-1-34 1,1 33-16,-33-33 16,0 0-1,-33 0-15,33-32 16,-33-34-16,32 33 15,-32-33 1,33 0-16,33 0 16,-33 0-16,66-67 15,0 34-15,33-33 16</inkml:trace>
  <inkml:trace contextRef="#ctx0" brushRef="#br0" timeOffset="19184.5718">19381 13593 0,'0'66'15,"33"33"1,-33-33-16,-33 34 16,33 32-16,0-33 15,-33 34 1,0-34-16,33 0 15,0 0-15,0-33 16,-33 0-16,33-32 16</inkml:trace>
  <inkml:trace contextRef="#ctx0" brushRef="#br0" timeOffset="19418.5178">18984 14155 0,'0'0'15,"66"0"1,0-33-16,66 33 15,1 0-15,-1 0 16,0 0 0,-32-33-16</inkml:trace>
  <inkml:trace contextRef="#ctx0" brushRef="#br0" timeOffset="19870.8134">19910 13527 0,'33'-66'0,"33"33"16,0 33-1,0 0-15,34 33 16,-34 0-16,33 0 15,-66 33 1,33 0-16,-33 33 16,-33 1-16,0-1 15,-33 0-15,-33 0 16,0 0-1,33-32-15,-66-1 16,66 0-16,-34 0 16,34-66-16,33 33 31,33-33-16,0 0 1,34 33-16,-1-33 16,33 33-1,0-33-15,34 0 16,-67 0-16,33 0 15,-33-33-15,-33-33 16</inkml:trace>
  <inkml:trace contextRef="#ctx0" brushRef="#br0" timeOffset="20447.8802">21167 13957 0,'0'66'31,"0"33"-31,0-33 16,33 34-16,-33-1 16,0 0-1,33-33-15,0-33 16,0 33-16,0-66 15,0 0-15,0 0 16,0-33-16,0-33 16,0 0-1,0 0-15,1-33 16,-1-1-16,0 34 15,0 0-15,-33 66 16,33 66 31,-66 33-32,33 1-15,0-1 16,-33 66 0,0 1-16,0-1 15,-1-33-15,1 34 16,33-34-16,-33 0 15,0 0-15,0-65 16,-33-1 0,33 0-16,-33-66 15,33 33-15,-33-33 16,-1-33-16,34 0 15,0-33 1,0 0-16,0-34 16,33 1-16,66 0 15,-33-33-15</inkml:trace>
  <inkml:trace contextRef="#ctx0" brushRef="#br0" timeOffset="20946.965">21993 13560 0,'34'-33'16,"-1"33"-16,0 0 15,33 0-15,0 33 16,0 0-16,-33 0 16,-33 33-1,0-33-15,0 33 16,0 1-16,-33-1 15,-33-33-15,33 33 16,0-66-16,0 33 31,33-33 0,33 0-15,33 33 0,0-33-16,33 0 15,-32 0-15,-1 0 16,0-33-16,-33 0 15</inkml:trace>
  <inkml:trace contextRef="#ctx0" brushRef="#br0" timeOffset="24099.4374">23151 12932 0,'0'-34'16,"-33"34"-16,0 0 15,-33 0-15,0 0 16,-1 0-16,1 0 16,33 0-1,-66 0-15,33 0 16,0 0-16,0-33 15,-34 33-15,1-33 16,33 33 0,-33 0-16,0-33 15,-1 33-15,1 0 16,0-33-16,0 33 15,-1 0-15,1-33 16,-33 0 0,33 33-16,-34 0 15,34-33-15,-33 33 16,33-33-16,-34 33 15,1-33 1,0 33-16,0-33 16,32 33-1,-32-33-15,0 33 16,-34-33-16,34 33 15,0-34 1,0 1-16,-1 33 16,1-33-16,0 0 15,-1 33-15,1 0 16,0-33-1,-1 0-15,-32 33 16,33-33-16,0 33 16,-34-33-16,34 33 15,0-33-15,-1 33 16,1-33-1,-33 0-15,32 33 16,1-33-16,0 33 16,-1-33-16,-32 33 15,33 0 1,0-33-16,-1 33 15,1 0-15,0 0 16,-1 0-16,1-34 16,0 34-1,-1 0 1,1 0-16,0 0 15,0-33-15,-1 33 16,1 0-16,33 0 16,-33 0-1,-1 0-15,1 0 16,0 0-16,-1 0 15,1 0-15,0-33 16,-1 33-16,1 0 16,33 0-1,-33 0-15,-1-33 16,1 33-16,0 0 15,-1 0-15,1 0 16,0 0 0,0 0-16,-1 0 15,1 0-15,33 0 16,-33-33-16,32 33 15,-32 0 1,0 0 0,33-33-16,-34 33 15,34 0 1,-66 0-16,65 0 15,-32 0-15,33 33 16,-33-33-16,32 0 16,34 0-16,-33 0 15,0 0 1,33 33-16,0-33 15,-1 0-15,1 33 16,33-33-16,0 33 16,0 0-1,0 1-15,0-1 16,33 0-16,-33 33 15,33 0-15,0 0 16,-33 0 0,33 33-16,0-32 15,0 65-15,0-33 16,-33 33-16,33-32 15,0 32-15,0-33 16,0 33 0,0 1-16,0-1 15,0 0-15,33 34 16,-33-34-16,0 33 15,0 1 1,0-34-16,0 0 16,0 1-1,33-1-15,-33 0 16,0 0-16,33-32 15,-33-1 1,0-33-16,33 0 16,-33 0-16,33-33 15,0 34-15,0-34 16,0 0-16,33 0 15,1-33 1,-1 33-16,0 0 16,33-33-16,-33 33 15,33-33-15,1 33 16,-1-33-1,33 33-15,0-33 16,-32 33-16,32-33 16,0 0-16,1 0 15,32 0 1,-33 33-16,34-33 15,-34 0-15,33 0 16,1 0-16,-1 33 16,0-33-1,34 0 1,-34 0-16,0 33 15,34-33-15,-34 0 16,1 0-16,32 34 16,0-34-1,-32 0-15,32 0 16,1 33-16,-34-33 15,34 0-15,-1 0 16,0 0-16,1 0 16,-1 0-1,1 0-15,-1 0 16,1 33-16,-34-33 15,33 0-15,1 0 16,-1 0 0,1 0-16,-34 0 15,34 0-15,-1 0 16,0 0-16,1 0 15,-1 0 1,1 0-16,-1 0 16,-33 0-1,34 0-15,-1 0 16,-32 0-16,32 0 15,1 0 1,-34 0-16,0 33 16,34-33-16,-34 0 15,1 33-15,-1-33 16,0 0-16,1 33 15,-34-33 1,66 0-16,-65 0 16,32 0-16,-33 0 15,34 33-15,-34-33 16,0 0-16,1 0 15,-34 0 1,33 0-16,-33 33 16,34-33-16,-34 0 15,-33 0-15,0 0 16,-33 0-16,33-33 15,-33 33 1,-33 0-16,33-33 31,-33-33-15,0 0-16,0 33 15,0-1 1,0-32-16,0 0 16,0 33-16,0-33 15,-33 0-15,33-33 16,0 32-16,0-32 15,0 33 1,0-33-16,-33 0 16,33-1-16,0 1 15,0 0-15,0 0 16,0 0-16,0-1 15,0 1 1,0 0-16,-33 0 16,33 33-16,0-34 15,0 1-15,0 0 16,0 0-1,0 32-15,0-32 16,0 33-16,0 0 16,0 0-1,0 0-15,0 0 16,0-1-16,-33 1 15,33 33 1,0 0-16,0 0 16,-33-33-1,33 0 1,0 33 15,0 0 0,0 0-15,0-1 31,-33 34-32,33 0 1,-33 0 31,33 0-1,0 0-30,-33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EAA52D8-FE58-433B-9292-E553720C21E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FAD1D5-9CDB-42EC-B583-DF4328C2881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99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2D8-FE58-433B-9292-E553720C21E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1D5-9CDB-42EC-B583-DF4328C28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7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2D8-FE58-433B-9292-E553720C21E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1D5-9CDB-42EC-B583-DF4328C2881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538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2D8-FE58-433B-9292-E553720C21E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1D5-9CDB-42EC-B583-DF4328C2881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272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2D8-FE58-433B-9292-E553720C21E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1D5-9CDB-42EC-B583-DF4328C28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67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2D8-FE58-433B-9292-E553720C21E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1D5-9CDB-42EC-B583-DF4328C288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57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2D8-FE58-433B-9292-E553720C21E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1D5-9CDB-42EC-B583-DF4328C2881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524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2D8-FE58-433B-9292-E553720C21E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1D5-9CDB-42EC-B583-DF4328C2881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074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2D8-FE58-433B-9292-E553720C21E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1D5-9CDB-42EC-B583-DF4328C2881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74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2D8-FE58-433B-9292-E553720C21E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1D5-9CDB-42EC-B583-DF4328C28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9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2D8-FE58-433B-9292-E553720C21E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1D5-9CDB-42EC-B583-DF4328C2881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10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2D8-FE58-433B-9292-E553720C21E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1D5-9CDB-42EC-B583-DF4328C28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2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2D8-FE58-433B-9292-E553720C21E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1D5-9CDB-42EC-B583-DF4328C2881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1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2D8-FE58-433B-9292-E553720C21E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1D5-9CDB-42EC-B583-DF4328C2881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17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2D8-FE58-433B-9292-E553720C21E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1D5-9CDB-42EC-B583-DF4328C28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0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2D8-FE58-433B-9292-E553720C21E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1D5-9CDB-42EC-B583-DF4328C2881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22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52D8-FE58-433B-9292-E553720C21E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1D5-9CDB-42EC-B583-DF4328C28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9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AA52D8-FE58-433B-9292-E553720C21ED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FAD1D5-9CDB-42EC-B583-DF4328C28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0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Multiplying Binomials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</a:p>
          <a:p>
            <a:r>
              <a:rPr lang="en-US" dirty="0" smtClean="0"/>
              <a:t>Section 5.4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(3x – 4y)(3x – 4y)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012560" y="3143160"/>
              <a:ext cx="5500800" cy="2464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3200" y="3133800"/>
                <a:ext cx="5519520" cy="248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35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(6x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– 2y)(3x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– y)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369600" y="3262320"/>
              <a:ext cx="6358320" cy="2619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0240" y="3252960"/>
                <a:ext cx="6377040" cy="26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30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Worksheet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16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Students will find the product of two binomials and write this product as a trinomial.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92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Trinomial (3 terms)</a:t>
            </a:r>
          </a:p>
          <a:p>
            <a:pPr marL="0" indent="0">
              <a:buNone/>
            </a:pPr>
            <a:r>
              <a:rPr lang="en-US" dirty="0" smtClean="0"/>
              <a:t>Binomial (2 terms)</a:t>
            </a:r>
          </a:p>
          <a:p>
            <a:pPr marL="0" indent="0">
              <a:buNone/>
            </a:pPr>
            <a:r>
              <a:rPr lang="en-US" dirty="0" smtClean="0"/>
              <a:t>FOIL</a:t>
            </a:r>
          </a:p>
          <a:p>
            <a:pPr marL="0" indent="0">
              <a:buNone/>
            </a:pPr>
            <a:r>
              <a:rPr lang="en-US" dirty="0" smtClean="0"/>
              <a:t>Quadratic term</a:t>
            </a:r>
          </a:p>
          <a:p>
            <a:pPr marL="0" indent="0">
              <a:buNone/>
            </a:pPr>
            <a:r>
              <a:rPr lang="en-US" dirty="0" smtClean="0"/>
              <a:t>Linear term</a:t>
            </a:r>
          </a:p>
          <a:p>
            <a:pPr marL="0" indent="0">
              <a:buNone/>
            </a:pPr>
            <a:r>
              <a:rPr lang="en-US" dirty="0" smtClean="0"/>
              <a:t>Quadratic polynomial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Each term of a trinomial like 6x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+ 7x – 20 has a standard name.  A </a:t>
            </a:r>
            <a:r>
              <a:rPr lang="en-US" sz="2800" b="1" dirty="0" smtClean="0"/>
              <a:t>quadratic term</a:t>
            </a:r>
            <a:r>
              <a:rPr lang="en-US" sz="2800" dirty="0" smtClean="0"/>
              <a:t> is a term of degree two.  A </a:t>
            </a:r>
            <a:r>
              <a:rPr lang="en-US" sz="2800" b="1" dirty="0" smtClean="0"/>
              <a:t>linear term</a:t>
            </a:r>
            <a:r>
              <a:rPr lang="en-US" sz="2800" dirty="0" smtClean="0"/>
              <a:t> is a term of degree one.  A constant term is one having no variable.  The trinomial itself is called a </a:t>
            </a:r>
            <a:r>
              <a:rPr lang="en-US" sz="2800" b="1" dirty="0" smtClean="0"/>
              <a:t>quadratic polynomial</a:t>
            </a:r>
            <a:r>
              <a:rPr lang="en-US" sz="2800" dirty="0" smtClean="0"/>
              <a:t> since its term of greatest degree is quadratic.</a:t>
            </a:r>
          </a:p>
          <a:p>
            <a:pPr marL="0" indent="0" algn="ctr">
              <a:buNone/>
            </a:pPr>
            <a:r>
              <a:rPr lang="en-US" sz="2800" dirty="0" smtClean="0"/>
              <a:t>6x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					7x					-20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66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following example shows how the distributive property,           (a + b)c = ac + </a:t>
            </a:r>
            <a:r>
              <a:rPr lang="en-US" sz="2800" dirty="0" err="1" smtClean="0"/>
              <a:t>bc</a:t>
            </a:r>
            <a:r>
              <a:rPr lang="en-US" sz="2800" dirty="0" smtClean="0"/>
              <a:t>, is used to multiply (x + 5) and (x – 4).  Notice how the three terms of the product are formed.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29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Write the product (x + 5)(x – 4) as a trinomial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952800" y="3131280"/>
              <a:ext cx="3750840" cy="2369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3440" y="3121920"/>
                <a:ext cx="3769560" cy="238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12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FOIL method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 Multiply the first terms of the binomials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 Multiply the outer terms of the binomials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 Multiply the inner terms of the binomials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4.  Multiply the last terms of the binomials</a:t>
            </a:r>
          </a:p>
          <a:p>
            <a:pPr marL="0" indent="0">
              <a:buNone/>
            </a:pPr>
            <a:r>
              <a:rPr lang="en-US" dirty="0" smtClean="0"/>
              <a:t>Make sure if there are like terms you combine them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(x + 2)(x + 5)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524480" y="3155040"/>
              <a:ext cx="3429360" cy="1715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5120" y="3145680"/>
                <a:ext cx="3448080" cy="173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76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(3x – 1)(3x + 2)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452840" y="3155040"/>
              <a:ext cx="3715200" cy="2024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3480" y="3145680"/>
                <a:ext cx="3733920" cy="204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77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212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Multiplying Binomials</vt:lpstr>
      <vt:lpstr>Objective</vt:lpstr>
      <vt:lpstr>Vocabulary</vt:lpstr>
      <vt:lpstr>Concept</vt:lpstr>
      <vt:lpstr>Concept</vt:lpstr>
      <vt:lpstr>Example</vt:lpstr>
      <vt:lpstr>Concept</vt:lpstr>
      <vt:lpstr>Example</vt:lpstr>
      <vt:lpstr>Example</vt:lpstr>
      <vt:lpstr>Example</vt:lpstr>
      <vt:lpstr>Example</vt:lpstr>
      <vt:lpstr>Questions</vt:lpstr>
      <vt:lpstr>Assignment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Multiplying Binomials</dc:title>
  <dc:creator>Shannon Hames</dc:creator>
  <cp:lastModifiedBy>Shannon Hames</cp:lastModifiedBy>
  <cp:revision>5</cp:revision>
  <dcterms:created xsi:type="dcterms:W3CDTF">2015-06-28T19:50:07Z</dcterms:created>
  <dcterms:modified xsi:type="dcterms:W3CDTF">2015-09-02T12:54:14Z</dcterms:modified>
</cp:coreProperties>
</file>