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1T20:58:40.982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16007 7938 0,'-33'66'31,"33"-33"-31,0 33 16,33 0-16,-33 33 16,-33-33-1,33 34-15,0-1 16,0 0-16,0-33 15,0 0-15,0 0 16,0 1 0,-33-1-16,33-33 15,0 0-15,0 0 16</inkml:trace>
  <inkml:trace contextRef="#ctx0" brushRef="#br0" timeOffset="452.4174">14949 9360 0,'33'0'32,"33"0"-32,0 0 15,0-33-15,34 33 16,-1 0-16,33-34 15,0 34 1,1 0-16,32 0 16,1 0-1,-34 0-15,0 0 16,0 0-1,-32 0-15,-34 0 16,0 0-16,-33 0 16,-33 0-1,0 34-15</inkml:trace>
  <inkml:trace contextRef="#ctx0" brushRef="#br0" timeOffset="826.8318">15445 9690 0,'0'33'16,"0"34"-16,0 32 15,0-33-15,0 33 16,0 0-16,0 34 16,0-34-1,0 33-15,0-33 16,0 1-16,0-34 15,0 0-15,0-33 16,33-33 0</inkml:trace>
  <inkml:trace contextRef="#ctx0" brushRef="#br0" timeOffset="1279.2492">16040 9856 0,'0'33'0,"-33"33"16,33 0-1,-33 33-15,0-33 16,33 67-16,-33-1 15,33 0 1,0-32-16,33-34 16,0 0-16,0 0 15,0-33-15,34-33 16,-1 0-16,-33 0 15,33-33 1,0 0-16,-33-33 16,33 0-16,-33-34 15,-33 1-15,0 0 16,0-33-1,-33 32-15,0 1 16,0 0-16,-33 66 16,0-33-16,33 33 15,0 33-15,0-33 16,0 33-1,-1 0 1</inkml:trace>
  <inkml:trace contextRef="#ctx0" brushRef="#br0" timeOffset="1918.8738">16735 9558 0,'0'-66'16,"0"66"-16,33-33 16,33 33-16,-33-33 15,33 33-15,-33 0 16,34 33-1,-34-33-15,0 33 16,-33-33-16,0 66 31,-33-33-31,0 0 16,-1 0-1,1-33-15,0 33 16,0-33-16,33 0 16,0-33 15,33 33-16,0-33-15,34 33 16,-34 33-16,0-33 16,33 33-1,-33 0-15,0 1 16,-33-1-16,0 0 15,0 0-15,-33 33 16,0-33-16,0 0 16,0 0-1,-33-33-15,32 0 16,1 0-16,0 0 15,-33-66-15,66 33 16,0-33-16,0 0 16</inkml:trace>
  <inkml:trace contextRef="#ctx0" brushRef="#br0" timeOffset="2199.6846">17529 9062 0,'33'0'16,"33"0"-16,-33 0 15,0-33-15,0 33 16,33 0-16,-33 33 16,0-33-16,34 0 15,-67 33 1,33-33-16,-33 33 15</inkml:trace>
  <inkml:trace contextRef="#ctx0" brushRef="#br0" timeOffset="2371.2912">17694 9426 0,'99'0'0,"-66"0"16,33 0-16,1-33 15,-1 33-15,0 0 16</inkml:trace>
  <inkml:trace contextRef="#ctx0" brushRef="#br0" timeOffset="7098.273">20307 7772 0,'0'33'16,"0"33"-1,0 1-15,-33 65 16,33-33-16,0 0 15,0 34-15,0-34 16,0 0-16,0 0 16,0 0-1,0-32-15,-33-1 16,33 0-16,0-33 15,-33 33 1</inkml:trace>
  <inkml:trace contextRef="#ctx0" brushRef="#br0" timeOffset="7410.285">19381 9095 0,'66'0'16,"0"0"-1,33 0-15,-33 0 16,67 0-16,-1 0 15,0 0 1,1 0-16,32 0 16,-33 0-16,1 33 15,-34-33-15,0 33 16,-33 0-16,0 0 15,-33-33 1,-33 33-16</inkml:trace>
  <inkml:trace contextRef="#ctx0" brushRef="#br0" timeOffset="7784.6994">19612 9393 0,'33'33'16,"-33"33"-16,0 0 16,0 0-16,0 67 15,0-34-15,0 33 16,0-33-16,0 34 15,0-34 1,33 0-16,-33-33 16,33-33-16,-33 0 15,34 0-15,-1-66 16,0 0-1,0-33-15</inkml:trace>
  <inkml:trace contextRef="#ctx0" brushRef="#br0" timeOffset="8205.9156">20241 9492 0,'0'33'16,"-33"33"-16,-1 33 15,34 1-15,-33 32 16,33-33-16,0 33 16,0-32-1,33-1-15,1-33 16,32 0-16,0-66 15,33 33-15,-33-33 16,33-33 0,-32 0-16,-1-33 15,0-33-15,0 33 16,-33-34-16,-33 1 15,0 0-15,-33-33 16,0 32 0,-66 34-16,33 0 15,-1 33-15,-32 33 16,33 0-1,0 0 1,33 0-16,33 33 16</inkml:trace>
  <inkml:trace contextRef="#ctx0" brushRef="#br0" timeOffset="8627.1318">21233 9459 0,'-33'66'16,"33"0"0,-66 33-16,33-32 15,-1 65-15,34-33 16,-33 0-1,66 34-15,-33-34 16,67 0-16,-34-33 16,66-33-16,-33-33 15,33 0-15,0 0 31,-32-33-31,32-33 16,-33 0-16,0 0 16,-33-34-16,-33 1 15,0 0-15,-33-33 16,-33 33-1,0 32-15,0 34 16,-34 0-16,34 33 16,0 0-16,33 0 15,0 0 1,0 0-16</inkml:trace>
  <inkml:trace contextRef="#ctx0" brushRef="#br0" timeOffset="9017.1468">22126 9360 0,'0'66'0,"-33"0"15,0 0-15,-34 33 16,34 1-16,0-1 16,33 33-16,0 0 15,33-32 1,34-34-16,-1 0 15,0-33-15,33 0 16,-33-33-16,33 0 16,1-33-1,-34-33-15,-33 33 16,33-33-16,-33-34 15,-33 1-15,-33-33 16,0 33 0,-33-1-16,0 34 15,0 0-15,-34 33 16</inkml:trace>
  <inkml:trace contextRef="#ctx0" brushRef="#br0" timeOffset="9968.7834">19546 9029 0,'33'33'47,"-33"-33"-31,33 0-1,-33 0-15,33 0 16,-33 0-16,33 33 16,0-33-16,1 0 15,-1-33 1,33 33-16,-33 0 15,0 0-15,33 0 16,-33 0-16,33 0 16,-33 0-16,0 33 15,34-33 1,-34 0-16,33 0 15,-33 0-15,33 0 16,-33 0-16,33 0 16,0 0-1,1 0-15,-34 0 16,33 33-1,0-33-15,0 0 16,-33 0-16,33 0 16,0 0-1,1 33-15,-1-33 16,0 0-16,0 0 15,0 0-15,33 0 16,-33 0-16,34 0 16,-34 0-1,33 0-15,-33 0 16,33 0-16,1 0 15,-34 0-15,0 0 16,33 0 0,-33 0-16,0 0 15,1 33-15,-34-33 16,33 0-16,-66 0 15,33 33-15</inkml:trace>
  <inkml:trace contextRef="#ctx0" brushRef="#br0" timeOffset="11031.6244">16007 12502 0,'33'66'16,"-33"0"0,0 0-16,0 33 15,0 0-15,0-32 16,0 32-1,-33 0-15,66-33 16,-33 0-16,0-33 16,0 0-16,0 1 15</inkml:trace>
  <inkml:trace contextRef="#ctx0" brushRef="#br0" timeOffset="11390.4382">15313 13527 0,'0'33'0,"66"-66"16,0 33-16,0 0 16,33 0-16,1-33 15,-1 33-15,33-33 16,-33 33-1,34-33-15,-67 33 16,33 0-16,0 0 16,-33 0-16,1 0 15,-34 0 1,33 0-1,-66 0-15,0 0 16</inkml:trace>
  <inkml:trace contextRef="#ctx0" brushRef="#br0" timeOffset="12061.264">15974 13891 0,'-66'0'0,"33"33"16,-33-33-16,0 0 15,0 0-15,-1 0 16,34 0-1,0 33-15,-33-33 16,66 33 0,-33 0-16,0 0 15,33 0-15,0 33 16,0 0-16,0 1 15,0-1 1,0-33-16,33 0 16,0 0-1,-33-33-15,33 0 16,0-33-1,0 0-15,0 33 16,0-33-16,1 33 16,32-33-16,-33 33 15,33 33 1,0 0-16,0 0 15,-33 33-15,33 0 16,-32 0-16,-34 33 16,0 1-16,0-1 15,-34 0 1,1-33-1,-33 33-15,33-32 16,-33-1-16,0 0 16,0-66-16,0 0 15,32-33 1</inkml:trace>
  <inkml:trace contextRef="#ctx0" brushRef="#br0" timeOffset="12466.8796">16305 13824 0,'0'100'31,"0"-67"-31,0 33 16,0 0-1,-33-33-15,66 0 16,0-33 15,-33 0-31,33 0 16,0-33-16,0 33 15,0-33-15,0 33 16,0-33 0,1 33-16,-1-33 15,-33 33-15,33 0 16,0-33-16,-33 0 15</inkml:trace>
  <inkml:trace contextRef="#ctx0" brushRef="#br0" timeOffset="12669.6874">16702 13758 0,'0'66'16,"0"-32"-16,-33 32 15,33 33-15,0-33 16,0 33-1,0-33-15,0 1 16,0-1 0,33-33-16,-33 0 15</inkml:trace>
  <inkml:trace contextRef="#ctx0" brushRef="#br0" timeOffset="12997.3">17264 13262 0,'33'0'16,"-33"0"-16,33-33 16,0 66-16,0-33 15,0 0-15,1-33 16,32 33-1,-33 0 1,33 0-16,-33 0 16,0 0-16,0 0 15,0 0-15,0 0 16,-33 0-16</inkml:trace>
  <inkml:trace contextRef="#ctx0" brushRef="#br0" timeOffset="13231.309">17628 13428 0,'33'0'0,"0"0"15,0 0-15,0 0 16,0 0-16,0 0 15,33 0-15,-32 0 16,-1 0 0,0 0-16,0 33 15,0-33-15</inkml:trace>
  <inkml:trace contextRef="#ctx0" brushRef="#br0" timeOffset="16273.426">20439 11576 0,'-33'66'31,"33"0"-15,-33 33-16,33 0 15,0 34-15,-33-34 16,33 33-1,0 0-15,0-32 16,-33-1-16,33 0 16,0 0-16,0-33 15,0-33 1,-33 34-16</inkml:trace>
  <inkml:trace contextRef="#ctx0" brushRef="#br0" timeOffset="16679.0416">19149 12965 0,'33'0'15,"0"0"1,34 33-16,-1-33 15,33 0-15,0 0 16,0 0 0,34 0-16,-1 0 15,33 0-15,-32 0 16,32 0-16,-33 0 15,34 0-15,-34 0 16,-33 0 0,0 0-16,1 0 15,-34 0-15,0-33 16,-66 33-1</inkml:trace>
  <inkml:trace contextRef="#ctx0" brushRef="#br0" timeOffset="17365.468">19513 13494 0,'0'66'0,"-33"0"16,33 0-16,0 33 15,0 34-15,0-1 16,0 0-1,33 1 1,-33-34-16,33 33 16,0-33-16,33 1 15,0-34-15,1 0 16,-34 0-16,33-33 15,0-33 1,0 0-16,0 0 16,-33-33-16,33 0 15,1-33-15,-34 33 16,0-33-16,0-1 15,0 1 1,-33 0-16,0 0 16,0 0-16,0 0 15,-33 0-15,0 32 16,0 1-1,0 0-15,-34 33 16,34 33-16,-33 0 16,33 1-16,0 32 15,0 33 1,0-33-1,33 33-15,0 0 16,33 1-16,-33-1 16,33-66-16,0 0 15,33-33 1</inkml:trace>
  <inkml:trace contextRef="#ctx0" brushRef="#br0" timeOffset="17833.486">20638 13725 0,'66'-66'16,"-33"66"-16,33 0 15,-33 0-15,33 0 16,0 33-16,-33 33 16,0 0-1,-33 1-15,33 32 16,-66-33-1,33 33-15,-33 0 16,33 1-16,-33-1 16,0 0-1,0 0-15,0-33 16,0 1-16,33-34 15,0-33 17,33 0-17,0-33-15,33 0 16,-33 33-16,0-34 15,34 34-15,-1 0 16,0 0 0,0 0-16,0 0 15,-33 0-15,33-33 16</inkml:trace>
  <inkml:trace contextRef="#ctx0" brushRef="#br0" timeOffset="18488.7112">22159 13593 0,'-33'0'0,"0"0"16,0 0-16,0 0 15,-34 0-15,1-33 16,0 33-16,33 0 15,-33 0 1,33 0-16,-33 0 16,33 33-16,0-33 15,33 33-15,-34 0 16,34 0-1,0 33-15,0 0 16,0 1-16,34-1 16,-34 0-16,33 0 15,0-66 1,0 33-1,0-33-15,0 0 16,0-33-16,0 33 16,0-33-16,0 0 15,33 0 1,-33 0-16,34 33 15,-1 0-15,0 0 16,0 33-16,-33 0 16,33 0-16,-33 0 15,0 33 1,0 0-16,-33 1 15,0-1-15,-33 33 16,33-33-16,-33 0 16,-33-33-1,33 33-15,-33 1 16,33-34-16,-33-33 15,0 0-15,-1 0 16</inkml:trace>
  <inkml:trace contextRef="#ctx0" brushRef="#br0" timeOffset="19643.1556">17099 16669 0,'0'66'31,"0"0"-16,0 0-15,0 0 16,-33 34-16,33-1 16,0-33-1,0 0-15,0-33 16,-33 33-16,33-33 15,0 0-15</inkml:trace>
  <inkml:trace contextRef="#ctx0" brushRef="#br0" timeOffset="20017.57">16470 17595 0,'33'0'16,"0"33"-1,1-33-15,32-33 16,33 33-16,-33 0 16,33-33-16,0 33 15,-32 0 1,32 0-16,0 0 15,-33 0-15,0 0 16,-33 0-16,34 0 16,-34 33-16,0-33 15,-33 0 1</inkml:trace>
  <inkml:trace contextRef="#ctx0" brushRef="#br0" timeOffset="20407.585">16669 17859 0,'0'133'16,"0"-67"-16,0 33 16,0 0-16,0 0 15,-33 1-15,33-1 16,0-33-1,0 0-15,33-33 16,0-33 0,-33-33-16,33 0 15,0-66-15</inkml:trace>
  <inkml:trace contextRef="#ctx0" brushRef="#br0" timeOffset="20922.4048">17033 17926 0,'33'66'16,"-33"-33"-16,0 33 15,0 0-15,0 33 16,33-33-16,-33 34 15,33-1 1,-33 0 0,66 0-16,0-66 15,-33 0-15,0-33 16,33 0-16,-33 0 15,34-33-15,-34 0 16,33 0 0,-33 0-16,0 0 15,-33-33-15,33 33 16,-33-33-1,33 0-15,-33 32 16,-33-32 0,33 33-16,-33 0 15,33 0-15,-33 33 16,0-33-16,0 33 15,0 0 1,0 33-16,33-33 16,-33 66-16,-1-33 15,34 33-15,-33 34 16,33-34-16,0 0 15,0-33 1,33 0-16,-33-33 16,34 0-16</inkml:trace>
  <inkml:trace contextRef="#ctx0" brushRef="#br0" timeOffset="21172.0144">17859 17661 0,'0'33'15,"0"33"1,-33-33-16,33 33 16,0-33-16,33 1 15</inkml:trace>
  <inkml:trace contextRef="#ctx0" brushRef="#br0" timeOffset="21593.2306">18620 17033 0,'33'0'15,"0"0"-15,33 0 16,-33 0-16,34 0 16,-1 0-16,0-34 15,-33 34-15,33 0 16,-33 0-1,0 0-15</inkml:trace>
  <inkml:trace contextRef="#ctx0" brushRef="#br0" timeOffset="21905.2426">18719 17363 0,'33'0'16,"0"0"-1,0 0-15,34 0 16,-1 0-16,0 0 16,0-33-1,33 33-15,-33-33 16,34 33-16,-34-33 15</inkml:trace>
  <inkml:trace contextRef="#ctx0" brushRef="#br0" timeOffset="22279.657">20869 15941 0,'0'33'16,"0"33"0,0 1-16,0 32 15,0 0-15,0 0 16,-33 0-1,33-32-15,0 32 16,33-33-16,-33 0 16,0 0-16,33 0 15,-33-33-15,0 0 16</inkml:trace>
  <inkml:trace contextRef="#ctx0" brushRef="#br0" timeOffset="22638.4708">20141 17264 0,'33'0'0,"34"0"15,32 0-15,0 0 16,0-33-16,34 33 15,-34-33-15,33 33 16,-33 0 0,1 0-16,-1 0 15,0 0-15,-33 33 16,0-33-1,-33 0-15,33 33 16,-66-33-16,0 33 16</inkml:trace>
  <inkml:trace contextRef="#ctx0" brushRef="#br0" timeOffset="22997.2846">20638 17496 0,'0'33'15,"0"33"-15,-34 0 16,34 33-16,-33 0 16,33 1-16,-33-1 15,33 33 1,0-33-1,0 1-15,0-1 16,0-33-16,0 0 16,0 0-16,33-33 31,0-66-31,-33 0 15,34-33-15</inkml:trace>
  <inkml:trace contextRef="#ctx0" brushRef="#br0" timeOffset="23558.9062">21034 17595 0,'0'66'15,"0"-33"-15,0 66 16,0-33-16,0 34 16,-33-1-16,33 33 15,33-33 1,-33 1-1,33-1-15,1 0 16,-1 0-16,0-33 16,0-33-16,33 0 15,0 1 1,0-1-16,0-33 15,0-33-15,-32 33 16,32-34-16,-33 1 16,0-33-16,0 33 15,0-33 1,-33 33-16,0-33 15,0 0-15,0 0 16,0-1-16,-33 34 16,0 0-1,0-33-15,0 66 16,0-33-16,-34 33 15,1 0-15,33 0 16,-33 33 0,0 0-16,33 0 15,-33 33-15,33 1 16,0-1-1,0 0-15,-1 0 16,34-33-16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1T20:59:24.430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15643 9723 0,'0'34'15,"0"32"1,0-33-16,34 0 16,-34 0-16,0 33 31,33-33-16,-33 0 1,0-33 15</inkml:trace>
  <inkml:trace contextRef="#ctx0" brushRef="#br0" timeOffset="380.0152">15842 9823 0,'0'0'32,"33"0"-17,-33-33-15,33 33 0,0 0 31,-33-33-31,33 33 0,0-34 16,-33 34-16,33-33 16,0 0-1</inkml:trace>
  <inkml:trace contextRef="#ctx0" brushRef="#br0" timeOffset="790.0316">16239 9426 0,'33'0'47,"-33"-33"-47,33 33 0,-33-33 16,33 33-1,0-33-15,0 33 16</inkml:trace>
  <inkml:trace contextRef="#ctx0" brushRef="#br0" timeOffset="1300.052">16536 9128 0,'34'-66'31,"-1"66"-31,0 0 16,-33-33-1,33 33-15,0 0 16,-33 0-16,33 0 15,0 33 1,-66 33 0,33-66-1,-33 33 1,33 0-16,0-33 31,33 0-31,0-33 16,0 33-1,0 0 1,0 0-16,0 33 15,-33-33-15,33 66 32,-66-33-32,33 34 31,-33-34-31,33 0 0,-33 0 15,0 0-15,-33-33 16,33 33 0</inkml:trace>
  <inkml:trace contextRef="#ctx0" brushRef="#br0" timeOffset="1660.0664">16007 9459 0,'0'33'16,"33"33"-1,-33-33-15,0 0 16,33 0 0,1 0-1,-34-33 1,33 0-16,-33-33 15</inkml:trace>
  <inkml:trace contextRef="#ctx0" brushRef="#br0" timeOffset="1900.076">16371 9227 0,'0'66'15,"0"-32"1,0 32-16,0-33 16,0 0-1,33 0 1,-33 0-1,33-33-15</inkml:trace>
  <inkml:trace contextRef="#ctx0" brushRef="#br0" timeOffset="2610.1044">17099 10153 0,'-265'199'16,"133"-100"-16,66 0 16,-34 0-1,34-32-15,0-34 16,66 0-16,-33 0 15,33-33 1</inkml:trace>
  <inkml:trace contextRef="#ctx0" brushRef="#br0" timeOffset="4039.3602">19282 10021 0,'0'33'15,"-34"-33"1,1 0-16,-33 0 15,33 0-15,-33 0 16,0 0 0,33 0-16,0 0 15,0 0-15,0 0 16,-1 0-16,1 0 15,0 33 1,0 0-16,33 33 16,-33-32-1,33 32-15,0 0 16,0 0-16,0-33 15,33 0-15,-33-33 16,33 0-16,0 0 16,34-33-1,-34 0-15,33 0 16,-33 0-16,33 33 15,0-33-15,0 33 16,34 33 0,-34 0-16,-33 0 15,33 33-15,-33-33 16,-33 33-16,0 0 15,0 1 1,-33-1-16,0 0 16,0-33-16,-33 33 15,-1-66-15,1 33 16,0-33-16,0-33 31,0 0-31,33 0 16</inkml:trace>
  <inkml:trace contextRef="#ctx0" brushRef="#br0" timeOffset="4476.177">19745 9492 0,'0'66'0,"0"-33"15,0 33-15,-34-33 16,34 34-16,0-34 15,34-33 32,-34 0-47,33 0 16,0-33-16,0 33 15,0 0-15,0 0 16,0 0 0,0 0-16,0 0 15,0 0-15,-33-34 16,33 34-16,-33 0 15,33-33-15</inkml:trace>
  <inkml:trace contextRef="#ctx0" brushRef="#br0" timeOffset="4694.5854">20108 9558 0,'0'66'0,"0"0"15,-33 34-15,33-34 16,-33 33-16,33-33 15,0 0 1,0 0 0,0-33-16,33 1 15,0-34 1</inkml:trace>
  <inkml:trace contextRef="#ctx0" brushRef="#br0" timeOffset="4959.7956">20439 10186 0,'33'34'15,"0"-34"-15,0 0 16,0 0-16,0 0 16,1 0-16,32-34 15,-33 34-15,0 0 16,0 0-1,0 0 1,-33 34-16</inkml:trace>
  <inkml:trace contextRef="#ctx0" brushRef="#br0" timeOffset="5147.0028">20671 10517 0,'33'0'0,"0"33"15,0-33-15,33 0 16,-33 0-16,33 0 16,-33 0-16,33 33 15</inkml:trace>
  <inkml:trace contextRef="#ctx0" brushRef="#br0" timeOffset="8672.7384">22490 9690 0,'-33'100'0,"-1"-34"15,34 33-15,-33 0 16,0 33-16,33-32 16,0 65-16,0-33 15,33 1 1,0-34-16,1-33 15,32 0 1,0-33-16,0-33 16,0 33-16,33-66 15,-33 33 1,1-66-16,-1 33 15,0-33-15,-33 0 16,0 0-16,-33-34 16,0 1-1,0 0-15,0 33 16,-33 33-16,0 0 15,0 33-15,0 0 16,0 33 0,-33 0-16,32 33 15,1 33-15,33 0 16,0 34-16,0-34 15,33 0-15,1-33 16,-1-33 0,0-33-16,33 0 15,-33-33-15</inkml:trace>
  <inkml:trace contextRef="#ctx0" brushRef="#br0" timeOffset="9125.1558">23482 9955 0,'66'-33'0,"-33"0"16,33 33-16,0 0 15,0 33-15,1 0 16,-34 0-16,0 33 16,0 0-1,-33 34-15,0-34 16,-33 33-16,0 0 15,-33 0-15,32 1 16,-32-1 0,33-33-16,-33 0 15,33-33-15,33 0 16,33-66 31,0 33-47,33-33 15,0 33-15,34 0 16,-34 0-16,33 33 15,-33-33 1,0 0-16,0 0 16,1 0-16,-34-33 15</inkml:trace>
  <inkml:trace contextRef="#ctx0" brushRef="#br0" timeOffset="9764.7804">25102 9856 0,'0'0'31,"-33"0"-31,-33 0 15,0 0 1,-33 0-16,33 0 16,-1 0-1,-32 0-15,33 0 16,33 0-16,-33 0 15,33 33-15,0-33 16,0 33 0,0 0-16,33 0 15,0 33-15,0 0 16,0 34-16,0-34 15,33 0 1,0-33-16,0 0 16,0-33-16,0 0 15,33 0-15,-33-33 16,33 0-16,0 0 15,1 0 1,-1 0-16,0 33 16,0 0-16,0 0 15,0 33-15,34 0 16,-67 0-1,33 33 1,-33 33-16,0-33 16,-33 34-16,-33-34 15,0 0-15,0 0 16,-33 0-1,-1 0-15,1-33 16,-33-33-16,33 33 16,-33-33-16,33-33 15,-1 33 1</inkml:trace>
  <inkml:trace contextRef="#ctx0" brushRef="#br0" timeOffset="11418.444">25731 9161 0,'-33'0'15,"-33"-33"-15,32 33 16,-65 0-16,0-33 16,0 33-16,-34 0 15,1-33-15,0 33 16,0 0-1,-34 0-15,1 0 16,0 0-16,-1 0 16,1 0-16,-34 0 15,34 0 1,-33 0-16,32 0 15,1 0-15,-1 0 16,1 33-16,33-33 16,-34 0-1,34 33-15,33-33 16,0 33-16,-1 0 15,34 0 1,33 0-16,-33 0 16,66 34-1,-33-1-15,33 33 16,0-33-16,0 66 15,0 1-15,0-1 16,0 0-16,0 1 16,0-1-1,0 33-15,0-32 16,0-1-16,-33-33 15,33 0-15,0 1 16,33-1 0,-33-33-16,0 0 15,33-33-15,0 0 16,0-33-16,33 33 15,1-33 1,-1 0-16,33 0 16,0 0-16,0 0 15,34 0-15,-34 0 16,33 0-16,34 0 31,-34 0-31,33 0 16,-33-33-16,34 33 15,32 0-15,-32 0 16,-1 0-16,0 0 15,34 0 1,-1 0-16,-32 33 16,-1-33-16,0 0 15,1 0-15,-1 0 16,-66 33-1,34-33-15,-34 0 16,0 0-16,-33 0 16,0 0-16,-33-33 15,0 0 1,1 0-16,-1 0 15,-33 0-15,0-33 16,0-33-16,-33 32 16,33-32-16,0 33 15,0-33 1,-34-33-16,34 32 15,0-32 1,0 33-16,0-33 16,34 32-16,-34-32 15,0 33 1,33-33-16,-33 32 15,33 1-15,-33 33 16,0 0-16,0 0 16,0 33-1,0-34-15,-33 34 16,-34 33-16,1-33 15,0 33-15,-33 0 16,0 0 0,0 0-16,-1 33 15,-32-33-15,33 33 16,0-33-16,-1 33 15</inkml:trace>
  <inkml:trace contextRef="#ctx0" brushRef="#br0" timeOffset="14070.546">16735 13130 0,'0'-33'16,"-33"33"0,0 66-1,33-33-15,-33 0 16,33 0-1,-33 33 1,0-33-16,33 1 16,-34-1-1,34-66 16</inkml:trace>
  <inkml:trace contextRef="#ctx0" brushRef="#br0" timeOffset="14288.9544">16536 13163 0,'0'33'31,"34"0"-15,-34-33-16,33 0 15,0 33 1,-33-33-16,33 0 16,-33 33-16,33-33 15</inkml:trace>
  <inkml:trace contextRef="#ctx0" brushRef="#br0" timeOffset="14476.1616">16570 13295 0,'0'-33'16,"33"33"-16,-33 0 15,33 0-15,0 0 16,0 0-16</inkml:trace>
  <inkml:trace contextRef="#ctx0" brushRef="#br0" timeOffset="15927.0174">18918 12965 0,'0'0'31,"0"33"-31,0 33 16,-33 0-16,33 0 16,0 0-1,0 33-15,0 1 16,0-1-16,-33-33 15,33 0-15,0 33 16,0-32 0,0-34-16,0 0 15,0 33 1,0-132 31,0 0-32,0-1-15,0 1 16,0 0-16,33 33 15,0-33 1,33 0-16,-33 0 16,0 33-16,33-1 15,0 1-15,0 0 16,1 33-16,-34 0 15,33 0 1,-33 33-16,0 0 16,0 1-16,0-1 15,-33 0-15,0 33 16,0 0-1,0 0-15,0-33 16,-33 33-16,0 0 16,-33-32-16,33 32 15,-33-33 1,33 0-16,-34 0 15,1-33 1,0 33-16,0-33 16,0-33-16,33 33 15,0 0 1,33-33-16</inkml:trace>
  <inkml:trace contextRef="#ctx0" brushRef="#br0" timeOffset="16441.8372">19943 12799 0,'33'33'32,"-66"33"-32,33-32 15,0-1-15,0 33 16,0-33-1,-33 0-15,33 0 32,33-33-17,0 0 1,-33-33-1,33 33-15,0-33 16,-33 33-16,33-33 16,0 33-16,0 0 15,0-33 1,1 33-16,-1 0 15,-33 0-15,33 0 16,-33 0-16,33-33 16</inkml:trace>
  <inkml:trace contextRef="#ctx0" brushRef="#br0" timeOffset="16691.4468">20274 12766 0,'0'33'16,"0"33"-16,0-33 16,0 34-16,0-1 15,-33 0-15,33 0 16,0 0-1,-33 0-15,33 0 16,0-32-16,33-1 31</inkml:trace>
  <inkml:trace contextRef="#ctx0" brushRef="#br0" timeOffset="17816.6902">20935 12369 0,'-33'-33'0,"0"0"16,33 33-16,-66 0 16,33-33-16,-33 33 15,0 0-15,-34 0 16,34 0-1,-33 0-15,0 0 16,-1 0-16,-32 0 16,33 0-16,-33 33 15,32-33-15,-32 0 16,0 0-1,0 0-15,-1 0 16,34 0-16,-33 33 16,33-33-16,32 33 15,-32-33-15,33 33 16,0 0-16,0 0 31,33 1-31,-33-1 16,32 33-16,34 0 15,-33 0-15,33 33 16,-33 1-1,33-1-15,0 33 16,-33-33-16,33 34 16,-33-1-16,33 0 15,0 0-15,-33 1 16,33-1-1,0-33-15,0 0 16,0-32-16,0-1 16,0-33-16,0 0 15,33 0 1,0-33-16,0 33 15,0-33-15,0 0 16,34-33-16,-1 33 16,33-33-1,-33 33-15,33-33 16,1 33-16,32-33 15,-33 33 1,33-33 0,1 0-16,-1 33 0,0-33 15,1 33-15,-1 0 16,0-34-16,-33 34 15,34 0 1,-34-33 0,0 33-16,-33 0 15,0 0-15,1 0 16,-1-33-16,-33 33 15,0 0 1,0-33-16,0 0 16,-33 0-16,33 0 15,-33 0-15,0-33 16,0 0-16,0-1 15,0-32 1,0 0-16,0 0 16,0 0-16,33-34 15,-33 1-15,33 33 16,-33-33-1,33 32-15,-33 1 16,0 0-16,33 33 16,-33 0-16,0-1 15,33 34 1,-33-33-16</inkml:trace>
  <inkml:trace contextRef="#ctx0" brushRef="#br0" timeOffset="18393.9124">17595 13428 0,'33'0'16,"33"0"-16,-33 0 15,0 0-15,33 0 16,-33 0-16,0 0 16,1 0-16</inkml:trace>
  <inkml:trace contextRef="#ctx0" brushRef="#br0" timeOffset="18676.7234">17496 13791 0,'33'0'16,"0"0"-1,33-33-15,-33 33 16,33-33-16,0 0 15</inkml:trace>
  <inkml:trace contextRef="#ctx0" brushRef="#br0" timeOffset="19129.1408">17826 10186 0,'33'0'0,"0"0"16,1 0-16,-1 0 16,0 0-16,33 0 15,-33 0-15,0 0 16</inkml:trace>
  <inkml:trace contextRef="#ctx0" brushRef="#br0" timeOffset="19363.1498">17859 10484 0,'33'33'31,"-33"-33"-31,34 0 16,32 0-16,0 0 16,-33 0-16,33-33 15,-33 33 1,0 0-16</inkml:trace>
  <inkml:trace contextRef="#ctx0" brushRef="#br0" timeOffset="24433.3448">14883 17628 0,'33'-99'16,"0"33"-16,0 32 15,33 1-15,0 33 16,-33-33-16,34 33 15,-1 0 1,-33 0-16,0 0 16,0 33-16,0 0 15,-33 1-15,0-1 16,-33 33-16,33-33 15,-33 66 1,0-66-16,0 33 16,0-33-16,0 0 15,-1-33-15,1 33 16,33-33-1,33-33 32,-33 0-47,34 33 16,32 0-1,-33-33-15,33 66 16,-33-33-16,0 33 16,33 0-16,-33 1 15,0-1-15,-33 0 16,33 33-1,-33-33-15,0 33 16,-33 0-16,0 0 16,33 0-16,-66 1 15,33-1 1,0-33-16,0 0 15,0-33-15,-33 0 16,0 0-16,32 0 16,1-33-16,0 0 15,0 0 1,33-33-16,0-1 15,33 34-15</inkml:trace>
  <inkml:trace contextRef="#ctx0" brushRef="#br0" timeOffset="25041.7682">15643 17297 0,'0'-33'15,"34"0"-15,-1 33 16,0-33-16,0 33 15,33 0-15,-33 0 16,0 0-16,-33 0 31,33 33-31,-33 33 31,0-33-31,0 33 16,-33-33-16,33 1 16,-33-1-16,0 0 15,33 0-15,-33 0 16,33-33-16,-33 33 31,66-33-15,-33 0-1,33 0-15,0 0 16,-33 0-1,33-33-15,0 33 16,0 0-16,0 0 16,0 0-16,0 33 15,1-33-15,-1 0 16,0 0-16</inkml:trace>
  <inkml:trace contextRef="#ctx0" brushRef="#br0" timeOffset="25572.1886">16702 17628 0,'0'33'16,"-33"0"-1,33 33-15,-33 0 16,0 0-16,0 1 16,-1 32-1,-32 0-15,33 0 16,33 0-16,-33 1 15,0-34-15,0 0 16,33 0-16,-33-33 16,33 0-1,-33-66 1</inkml:trace>
  <inkml:trace contextRef="#ctx0" brushRef="#br0" timeOffset="25931.0024">16371 17727 0,'0'66'16,"33"-33"-1,0 0-15,0 34 16,0-1-16,0 0 15,1 0 1,-1 33-16,0-33 16,0 0-16,0 1 15,0-1-15,0 0 16,-33-33-1,33-33-15,-33 0 16,33-33 0</inkml:trace>
  <inkml:trace contextRef="#ctx0" brushRef="#br0" timeOffset="26180.612">16867 17694 0,'33'0'15,"-33"0"1,33 0-16,0-33 15,-33 33-15,33 0 16,1 0-16,-1 0 16,0-33-1</inkml:trace>
  <inkml:trace contextRef="#ctx0" brushRef="#br0" timeOffset="26601.8282">17165 17330 0,'0'-33'0,"33"33"15,0-33-15,0 33 16,0 0-16,-33 0 15,33 33-15,0 0 16,-33 33 0,0-33-1,0 1-15,-33-1 16,33 0-16,0 0 15,-33 0-15,33 0 32,0-33-1,33 0-16,0 0-15,-33 0 16,33 0 0,0 0-16,1 0 15,32 0-15,-33 0 16,0 0-16</inkml:trace>
  <inkml:trace contextRef="#ctx0" brushRef="#br0" timeOffset="27023.0444">18223 17132 0,'33'0'15,"0"-33"-15,0 33 16,34 0-16,-34 0 16,0 0-1,33 0-15,-33 0 16,0 33-1,0-33-15,-33 0 16,33 0-16,-33 0 16</inkml:trace>
  <inkml:trace contextRef="#ctx0" brushRef="#br0" timeOffset="27272.654">18422 17429 0,'0'0'16,"33"0"-16,33 0 15,-33 0-15,0 0 16,33 0-16,-33 0 15,33-33-15,-33 33 16,0 0-16,1 0 31</inkml:trace>
  <inkml:trace contextRef="#ctx0" brushRef="#br0" timeOffset="29097.9242">20803 16040 0,'0'-33'16,"0"0"-16,-33 0 15,0 0-15,0 0 16,0 0-16,-34 0 15,34 33 1,-33-33-16,33 33 16,-33-33-1,33 33-15,0 0 16,0 0-16,-33 33 15,33-33 1,-1 33-16,1 33 16,0-33-16,0 33 15,0 0-15,0-33 16,33 34-1,0-1-15,0 0 16,33-33-16,0 33 16,0-33-16,0-33 15,34 33-15,-34-33 16,33 0-1,-33-33-15,33 33 16,-33-33-16,0 0 16,33 0-16,-33 0 15,0-33-15,1 33 16,-34-33-1,33 32-15,0-32 16,-33 0-16,33 33 16,-33-33-1,0 33-15,0 0 16,0 0-1,0 66 48,0 0-63,0 33 15,-33 0-15,33 0 16,0 34-16,0-34 16,0 33-16,0 0 15,0 0 1,0-33-16,0 1 15,0 32-15,0-33 16,0 0-16,0 0 16,0 0-1,-33-33-15,33 34 16</inkml:trace>
  <inkml:trace contextRef="#ctx0" brushRef="#br0" timeOffset="29643.9452">19414 17198 0,'33'0'31,"0"33"-31,-33-33 15,66 0-15,-33 0 16,33 0-16,0 0 31,1 0-31,32 0 16,0 0-16,0 0 15,34 0-15,-34 0 16,33 0-16,0 0 16,1 0-1,-1 0-15,0 0 16,-33-33-16,34 66 15,-34-33-15,0 0 16,-33 0-16,0 33 16,-32-33-1,-1 33-15,-33 33 16,-33-33-1</inkml:trace>
  <inkml:trace contextRef="#ctx0" brushRef="#br0" timeOffset="30143.1644">20472 17429 0,'-33'34'15,"0"32"1,-33 0-16,0 0 16,33 0-16,-34 33 15,1-33 1,0 34-16,0-1 15,33 0-15,-33 0 16,33-33-16,-33 34 16,33-34-1,-1 0 1,34-33-16,-33 0 15,33-66 1,0 0 0,0-33-16</inkml:trace>
  <inkml:trace contextRef="#ctx0" brushRef="#br0" timeOffset="30517.5788">19778 17562 0,'33'33'0,"0"0"15,33 0-15,-33 33 16,0 0-16,33 0 16,-33 1-1,33 32 1,-33-33-16,34 33 15,-34 0-15,0-33 16,0 34-16,0-34 16,0 0-1,0-33-15,-33 0 16,33 0-16,-33-33 15,33-33-15,-33 0 16</inkml:trace>
  <inkml:trace contextRef="#ctx0" brushRef="#br0" timeOffset="31063.5998">20638 17727 0,'0'-66'16,"33"33"0,0 0-1,0 33-15,0-33 16,0 33-1,0 0-15,0 0 16,0 0-16,0 33 16,-33-33-16,33 33 15,-33 0 1,0 33-1,0-33-15,-33 0 16,0 33-16,0-33 16,33 34-16,-33-34 15,0 0-15,0 0 16,66-33 31,-33 0-47,66 0 15,-33-33 1,33 33-16,-33 0 15,33 0-15,-32 0 16,32 0-16,-33 33 16,33-33-1,-33 0 1,0 0-16,0 0 15,0 0-15,-33 0 16</inkml:trace>
  <inkml:trace contextRef="#ctx0" brushRef="#br0" timeOffset="32686.0622">21729 14883 0,'0'0'16,"-33"-33"-16,0 33 16,-66 0-16,-1 0 15,1 0-15,0 33 16,0-33-1,-1 0-15,-32 0 16,33 33-16,-33-33 16,-1 0-16,1 33 15,0 0-15,33-33 16,-34 33-1,34-33-15,0 33 16,0 0-16,32-33 16,1 33-16,0 0 15,33-33-15,0 33 16,0 1-1,0 32-15,33-33 16,-33 33-16,33 0 16,-33 33-1,33 0-15,-33 1 16,33 32-1,0 0-15,-33-32 16,33 65-16,-33-33 16,33 34-16,-34-1 15,1 0 1,33 1-16,0-1 15,-33 0-15,33 1 16,-33 32-16,33-32 16,0-1-16,-33 0 15,33-32 1,0-34-16,33 0 15,-33-33-15,0 0 16,33-33-16,-33 0 16,33 0-1,0 1-15,1-34 16,32 33-16,-33-33 15,33 0-15,0 0 16,0-33 0,0 33-1,0 0-15,34-34 16,-1 34-16,0-33 15,0 33-15,1-33 16,32 33 0,0 0-16,0-33 15,-32 33-15,65 0 16,-66 0-16,34 0 15,-1 0 1,0 0-16,-33 0 16,34 0-16,-67 0 15,33 0-15,-33 0 16,0 0-16,0-33 15,-33 33 1,34 0-16,-34-33 16,-33 0-16,33 0 15,-33-33-15,33 33 16,-33-33-1,0-34-15,0 34 16,0-33-16,0 0 16,0-33-1,0 32-15,0-32 16,-33 0-1,33-1-15,0 1 16,0 0-16,-33 0 16,33-34-16,0 34 15,-33-33-15,33 32 16,0-32-1,0 33-15,0-34 16,0 34-16,0 0 16,0-1-16,0 34 15,0 0 1,0 0-16,-33-1 15,-1 34-15,34 0 16,-33 0-16,33 33 16,-33 0-16,0 0 15,33 0 1,-33 0-1,33 0 32,0 66-16,-33 0-15,0 0-16,0 0 16,0 0-1,0 0-15,-33 0 16,0-33-16,-1 33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DC249-C23A-4010-BD16-6CF8D0ECA957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4BFFD-0BBA-43D3-9522-F950EB8A6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97CA0-A2E4-43C8-A736-DDF52B11B6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75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97CA0-A2E4-43C8-A736-DDF52B11B6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78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97CA0-A2E4-43C8-A736-DDF52B11B6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80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97CA0-A2E4-43C8-A736-DDF52B11B6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64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97CA0-A2E4-43C8-A736-DDF52B11B6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5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389FBE0-1D1A-4D53-9234-7C9ACFD14B3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95B1EB9-1C69-45F2-BF23-45773992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FBE0-1D1A-4D53-9234-7C9ACFD14B3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EB9-1C69-45F2-BF23-45773992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FBE0-1D1A-4D53-9234-7C9ACFD14B3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EB9-1C69-45F2-BF23-45773992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75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FBE0-1D1A-4D53-9234-7C9ACFD14B3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EB9-1C69-45F2-BF23-45773992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20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FBE0-1D1A-4D53-9234-7C9ACFD14B3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EB9-1C69-45F2-BF23-45773992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97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FBE0-1D1A-4D53-9234-7C9ACFD14B3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EB9-1C69-45F2-BF23-45773992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67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FBE0-1D1A-4D53-9234-7C9ACFD14B3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EB9-1C69-45F2-BF23-45773992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0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389FBE0-1D1A-4D53-9234-7C9ACFD14B3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EB9-1C69-45F2-BF23-45773992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88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389FBE0-1D1A-4D53-9234-7C9ACFD14B3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EB9-1C69-45F2-BF23-45773992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6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FBE0-1D1A-4D53-9234-7C9ACFD14B3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EB9-1C69-45F2-BF23-45773992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2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FBE0-1D1A-4D53-9234-7C9ACFD14B3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EB9-1C69-45F2-BF23-45773992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8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FBE0-1D1A-4D53-9234-7C9ACFD14B3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EB9-1C69-45F2-BF23-45773992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0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FBE0-1D1A-4D53-9234-7C9ACFD14B3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EB9-1C69-45F2-BF23-45773992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6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FBE0-1D1A-4D53-9234-7C9ACFD14B3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EB9-1C69-45F2-BF23-45773992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2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FBE0-1D1A-4D53-9234-7C9ACFD14B3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EB9-1C69-45F2-BF23-45773992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7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FBE0-1D1A-4D53-9234-7C9ACFD14B3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EB9-1C69-45F2-BF23-45773992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3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FBE0-1D1A-4D53-9234-7C9ACFD14B3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EB9-1C69-45F2-BF23-45773992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3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389FBE0-1D1A-4D53-9234-7C9ACFD14B3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95B1EB9-1C69-45F2-BF23-45773992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6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Negative Exponents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</a:p>
          <a:p>
            <a:r>
              <a:rPr lang="en-US" dirty="0" smtClean="0"/>
              <a:t>Section 4.6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24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1981200" y="2020824"/>
            <a:ext cx="8229600" cy="407517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2800" dirty="0"/>
              <a:t>Multiplying like bases, add exponents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Dividing like bases, subtract exponents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Numbers raised to exponents, goes to all numbers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Power to a Power, multiply exponents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1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686767" y="2523100"/>
            <a:ext cx="8229600" cy="407517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Simplify.  Give your answers using positive exponents</a:t>
            </a:r>
          </a:p>
          <a:p>
            <a:pPr algn="ctr">
              <a:buNone/>
            </a:pPr>
            <a:r>
              <a:rPr lang="en-US" sz="2800" dirty="0"/>
              <a:t>5/5</a:t>
            </a:r>
            <a:r>
              <a:rPr lang="en-US" sz="2800" baseline="30000" dirty="0"/>
              <a:t>-3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(b</a:t>
            </a:r>
            <a:r>
              <a:rPr lang="en-US" sz="2800" baseline="30000" dirty="0"/>
              <a:t>-1</a:t>
            </a:r>
            <a:r>
              <a:rPr lang="en-US" sz="2800" dirty="0"/>
              <a:t>)</a:t>
            </a:r>
            <a:r>
              <a:rPr lang="en-US" sz="2800" baseline="30000" dirty="0"/>
              <a:t>-3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(3x</a:t>
            </a:r>
            <a:r>
              <a:rPr lang="en-US" sz="2800" baseline="30000" dirty="0"/>
              <a:t>-1</a:t>
            </a:r>
            <a:r>
              <a:rPr lang="en-US" sz="2800" dirty="0"/>
              <a:t>)</a:t>
            </a:r>
            <a:r>
              <a:rPr lang="en-US" sz="2800" baseline="30000" dirty="0"/>
              <a:t>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357880" y="3250440"/>
              <a:ext cx="4060440" cy="3548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48520" y="3241080"/>
                <a:ext cx="4079160" cy="356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858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smtClean="0"/>
              <a:t>Worksheet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94138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solve problems involving negative exponents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382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518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You have learned the meaning of an when n is a positive number.  For example:</a:t>
            </a:r>
          </a:p>
          <a:p>
            <a:pPr marL="0" indent="0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/>
              <a:t>2</a:t>
            </a:r>
            <a:r>
              <a:rPr lang="en-US" sz="2800" baseline="30000" dirty="0"/>
              <a:t>3</a:t>
            </a:r>
            <a:r>
              <a:rPr lang="en-US" sz="2800" dirty="0"/>
              <a:t> = 8</a:t>
            </a:r>
          </a:p>
          <a:p>
            <a:pPr algn="ctr">
              <a:buNone/>
            </a:pPr>
            <a:r>
              <a:rPr lang="en-US" sz="2800" dirty="0" smtClean="0"/>
              <a:t>2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/>
              <a:t>= 4</a:t>
            </a:r>
          </a:p>
          <a:p>
            <a:pPr algn="ctr">
              <a:buNone/>
            </a:pPr>
            <a:r>
              <a:rPr lang="en-US" sz="2800" dirty="0" smtClean="0"/>
              <a:t>2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/>
              <a:t>= 2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874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In this lesson you will consider the meaning of expressions like 2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and 2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 that have zero and negative integers as exponents.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23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88017" y="2510222"/>
            <a:ext cx="8229600" cy="407517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If a is a nonzero real number and n is a positive integer,</a:t>
            </a:r>
          </a:p>
          <a:p>
            <a:pPr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a</a:t>
            </a:r>
            <a:r>
              <a:rPr lang="en-US" sz="2800" baseline="30000" dirty="0"/>
              <a:t>-n</a:t>
            </a:r>
            <a:r>
              <a:rPr lang="en-US" sz="2800" dirty="0"/>
              <a:t> = 1/a</a:t>
            </a:r>
            <a:r>
              <a:rPr lang="en-US" sz="2800" baseline="30000" dirty="0"/>
              <a:t>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</a:t>
            </a:r>
            <a:r>
              <a:rPr lang="en-US" baseline="30000" dirty="0" smtClean="0"/>
              <a:t>-n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11376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686767" y="2458706"/>
            <a:ext cx="8229600" cy="407517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/>
              <a:t>10</a:t>
            </a:r>
            <a:r>
              <a:rPr lang="en-US" sz="2800" baseline="30000" dirty="0"/>
              <a:t>-3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5</a:t>
            </a:r>
            <a:r>
              <a:rPr lang="en-US" sz="2800" baseline="30000" dirty="0"/>
              <a:t>-4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16</a:t>
            </a:r>
            <a:r>
              <a:rPr lang="en-US" sz="2800" baseline="30000" dirty="0"/>
              <a:t>-1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381640" y="2797920"/>
              <a:ext cx="2798280" cy="40010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72280" y="2788560"/>
                <a:ext cx="2817000" cy="401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674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981200" y="2523100"/>
            <a:ext cx="8229600" cy="4075176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lang="en-US" sz="2800" dirty="0"/>
              <a:t>m &gt; n   a</a:t>
            </a:r>
            <a:r>
              <a:rPr lang="en-US" sz="2800" baseline="30000" dirty="0"/>
              <a:t>m</a:t>
            </a:r>
            <a:r>
              <a:rPr lang="en-US" sz="2800" dirty="0"/>
              <a:t>/a</a:t>
            </a:r>
            <a:r>
              <a:rPr lang="en-US" sz="2800" baseline="30000" dirty="0"/>
              <a:t>n</a:t>
            </a:r>
            <a:r>
              <a:rPr lang="en-US" sz="2800" dirty="0"/>
              <a:t> = a</a:t>
            </a:r>
            <a:r>
              <a:rPr lang="en-US" sz="2800" baseline="30000" dirty="0"/>
              <a:t>m-n</a:t>
            </a:r>
            <a:r>
              <a:rPr lang="en-US" sz="2800" dirty="0"/>
              <a:t> = a</a:t>
            </a:r>
            <a:r>
              <a:rPr lang="en-US" sz="2800" baseline="30000" dirty="0"/>
              <a:t>7</a:t>
            </a:r>
            <a:r>
              <a:rPr lang="en-US" sz="2800" dirty="0"/>
              <a:t>/a</a:t>
            </a:r>
            <a:r>
              <a:rPr lang="en-US" sz="2800" baseline="30000" dirty="0"/>
              <a:t>3</a:t>
            </a:r>
            <a:r>
              <a:rPr lang="en-US" sz="2800" dirty="0"/>
              <a:t> = a</a:t>
            </a:r>
            <a:r>
              <a:rPr lang="en-US" sz="2800" baseline="30000" dirty="0"/>
              <a:t>7-3</a:t>
            </a:r>
            <a:r>
              <a:rPr lang="en-US" sz="2800" dirty="0"/>
              <a:t> = a</a:t>
            </a:r>
            <a:r>
              <a:rPr lang="en-US" sz="2800" baseline="30000" dirty="0"/>
              <a:t>4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m &lt; n  a</a:t>
            </a:r>
            <a:r>
              <a:rPr lang="en-US" sz="2800" baseline="30000" dirty="0"/>
              <a:t>m</a:t>
            </a:r>
            <a:r>
              <a:rPr lang="en-US" sz="2800" dirty="0"/>
              <a:t>/a</a:t>
            </a:r>
            <a:r>
              <a:rPr lang="en-US" sz="2800" baseline="30000" dirty="0"/>
              <a:t>n</a:t>
            </a:r>
            <a:r>
              <a:rPr lang="en-US" sz="2800" dirty="0"/>
              <a:t> = 1/a</a:t>
            </a:r>
            <a:r>
              <a:rPr lang="en-US" sz="2800" baseline="30000" dirty="0"/>
              <a:t>n-m</a:t>
            </a:r>
            <a:r>
              <a:rPr lang="en-US" sz="2800" dirty="0"/>
              <a:t> = a</a:t>
            </a:r>
            <a:r>
              <a:rPr lang="en-US" sz="2800" baseline="30000" dirty="0"/>
              <a:t>3</a:t>
            </a:r>
            <a:r>
              <a:rPr lang="en-US" sz="2800" dirty="0"/>
              <a:t>/a</a:t>
            </a:r>
            <a:r>
              <a:rPr lang="en-US" sz="2800" baseline="30000" dirty="0"/>
              <a:t>7</a:t>
            </a:r>
            <a:r>
              <a:rPr lang="en-US" sz="2800" dirty="0"/>
              <a:t> = 1/a</a:t>
            </a:r>
            <a:r>
              <a:rPr lang="en-US" sz="2800" baseline="30000" dirty="0"/>
              <a:t>7-3</a:t>
            </a:r>
            <a:r>
              <a:rPr lang="en-US" sz="2800" dirty="0"/>
              <a:t> = 1/a</a:t>
            </a:r>
            <a:r>
              <a:rPr lang="en-US" sz="2800" baseline="30000" dirty="0"/>
              <a:t>4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m = n  a</a:t>
            </a:r>
            <a:r>
              <a:rPr lang="en-US" sz="2800" baseline="30000" dirty="0"/>
              <a:t>m</a:t>
            </a:r>
            <a:r>
              <a:rPr lang="en-US" sz="2800" dirty="0"/>
              <a:t>/a</a:t>
            </a:r>
            <a:r>
              <a:rPr lang="en-US" sz="2800" baseline="30000" dirty="0"/>
              <a:t>n</a:t>
            </a:r>
            <a:r>
              <a:rPr lang="en-US" sz="2800" dirty="0"/>
              <a:t> = a</a:t>
            </a:r>
            <a:r>
              <a:rPr lang="en-US" sz="2800" baseline="30000" dirty="0"/>
              <a:t>m-n</a:t>
            </a:r>
            <a:r>
              <a:rPr lang="en-US" sz="2800" dirty="0"/>
              <a:t> = a</a:t>
            </a:r>
            <a:r>
              <a:rPr lang="en-US" sz="2800" baseline="30000" dirty="0"/>
              <a:t>0</a:t>
            </a:r>
            <a:r>
              <a:rPr lang="en-US" sz="2800" dirty="0"/>
              <a:t> = a</a:t>
            </a:r>
            <a:r>
              <a:rPr lang="en-US" sz="2800" baseline="30000" dirty="0"/>
              <a:t>5</a:t>
            </a:r>
            <a:r>
              <a:rPr lang="en-US" sz="2800" dirty="0"/>
              <a:t>/a</a:t>
            </a:r>
            <a:r>
              <a:rPr lang="en-US" sz="2800" baseline="30000" dirty="0"/>
              <a:t>5</a:t>
            </a:r>
            <a:r>
              <a:rPr lang="en-US" sz="2800" dirty="0"/>
              <a:t> = a</a:t>
            </a:r>
            <a:r>
              <a:rPr lang="en-US" sz="2800" baseline="30000" dirty="0"/>
              <a:t>5-5</a:t>
            </a:r>
            <a:r>
              <a:rPr lang="en-US" sz="2800" dirty="0"/>
              <a:t> = a</a:t>
            </a:r>
            <a:r>
              <a:rPr lang="en-US" sz="2800" baseline="30000" dirty="0"/>
              <a:t>0</a:t>
            </a:r>
            <a:r>
              <a:rPr lang="en-US" sz="2800" dirty="0"/>
              <a:t> = 1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16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686767" y="2523100"/>
            <a:ext cx="8229600" cy="407517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/>
              <a:t>If a is a nonzero real number</a:t>
            </a:r>
          </a:p>
          <a:p>
            <a:pPr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a</a:t>
            </a:r>
            <a:r>
              <a:rPr lang="en-US" sz="2800" baseline="30000" dirty="0"/>
              <a:t>0</a:t>
            </a:r>
            <a:r>
              <a:rPr lang="en-US" sz="2800" dirty="0"/>
              <a:t> = 1</a:t>
            </a:r>
          </a:p>
          <a:p>
            <a:pPr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The expression 0</a:t>
            </a:r>
            <a:r>
              <a:rPr lang="en-US" sz="2800" baseline="30000" dirty="0"/>
              <a:t>0</a:t>
            </a:r>
            <a:r>
              <a:rPr lang="en-US" sz="2800" dirty="0"/>
              <a:t> has no meaning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</a:t>
            </a:r>
            <a:r>
              <a:rPr lang="en-US" baseline="30000" dirty="0" smtClean="0"/>
              <a:t>0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77929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254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u="sng" dirty="0" smtClean="0"/>
              <a:t>a</a:t>
            </a:r>
            <a:r>
              <a:rPr lang="en-US" sz="2800" u="sng" baseline="30000" dirty="0" smtClean="0"/>
              <a:t>5</a:t>
            </a:r>
            <a:r>
              <a:rPr lang="en-US" sz="2800" dirty="0" smtClean="0"/>
              <a:t>  =  a</a:t>
            </a:r>
            <a:r>
              <a:rPr lang="en-US" sz="2800" baseline="30000" dirty="0" smtClean="0"/>
              <a:t>5-5</a:t>
            </a:r>
            <a:r>
              <a:rPr lang="en-US" sz="2800" dirty="0" smtClean="0"/>
              <a:t>  =  a</a:t>
            </a:r>
            <a:r>
              <a:rPr lang="en-US" sz="2800" baseline="30000" dirty="0" smtClean="0"/>
              <a:t>0</a:t>
            </a:r>
            <a:endParaRPr lang="en-US" sz="2800" u="sng" baseline="30000" dirty="0" smtClean="0"/>
          </a:p>
          <a:p>
            <a:pPr marL="0" indent="0">
              <a:buNone/>
            </a:pPr>
            <a:r>
              <a:rPr lang="en-US" sz="2800" dirty="0" smtClean="0"/>
              <a:t>						   a</a:t>
            </a:r>
            <a:r>
              <a:rPr lang="en-US" sz="2800" baseline="30000" dirty="0" smtClean="0"/>
              <a:t>5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But you already know that </a:t>
            </a:r>
            <a:r>
              <a:rPr lang="en-US" sz="2800" u="sng" dirty="0" smtClean="0"/>
              <a:t>a</a:t>
            </a:r>
            <a:r>
              <a:rPr lang="en-US" sz="2800" u="sng" baseline="30000" dirty="0" smtClean="0"/>
              <a:t>5</a:t>
            </a:r>
            <a:r>
              <a:rPr lang="en-US" sz="2800" dirty="0" smtClean="0"/>
              <a:t>  =  1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					a</a:t>
            </a:r>
            <a:r>
              <a:rPr lang="en-US" sz="2800" baseline="30000" dirty="0" smtClean="0"/>
              <a:t>5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This is what leads us to the previous definition (a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883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</TotalTime>
  <Words>208</Words>
  <Application>Microsoft Office PowerPoint</Application>
  <PresentationFormat>Widescreen</PresentationFormat>
  <Paragraphs>73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 Boardroom</vt:lpstr>
      <vt:lpstr>Negative Exponents</vt:lpstr>
      <vt:lpstr>Objective</vt:lpstr>
      <vt:lpstr>Concept</vt:lpstr>
      <vt:lpstr>Concept</vt:lpstr>
      <vt:lpstr>Definition of a-n</vt:lpstr>
      <vt:lpstr>Example</vt:lpstr>
      <vt:lpstr>concept</vt:lpstr>
      <vt:lpstr>Definition of a0</vt:lpstr>
      <vt:lpstr>Concept</vt:lpstr>
      <vt:lpstr>concept</vt:lpstr>
      <vt:lpstr>Example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Negative Exponents</dc:title>
  <dc:creator>Shannon Hames</dc:creator>
  <cp:lastModifiedBy>Shannon Hames</cp:lastModifiedBy>
  <cp:revision>3</cp:revision>
  <dcterms:created xsi:type="dcterms:W3CDTF">2015-06-26T21:40:34Z</dcterms:created>
  <dcterms:modified xsi:type="dcterms:W3CDTF">2015-09-01T21:00:24Z</dcterms:modified>
</cp:coreProperties>
</file>