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ink/ink6.xml" ContentType="application/inkml+xml"/>
  <Override PartName="/ppt/notesSlides/notesSlide8.xml" ContentType="application/vnd.openxmlformats-officedocument.presentationml.notesSlide+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9-01T20:52:54.005"/>
    </inkml:context>
    <inkml:brush xml:id="br0">
      <inkml:brushProperty name="width" value="0.05292" units="cm"/>
      <inkml:brushProperty name="height" value="0.05292" units="cm"/>
      <inkml:brushProperty name="color" value="#7030A0"/>
    </inkml:brush>
  </inkml:definitions>
  <inkml:trace contextRef="#ctx0" brushRef="#br0">14387 9128 0,'-33'33'31,"0"0"-16,-34 33-15,34 1 16,-33-1-16,0 0 31,0 33-31,0 0 16,0 1-16,-1-1 15,1-33-15,33 33 16,-33-33 0,33 0-16,0-33 15,0 1-15,0-1 16,0-33-16,33 0 31</inkml:trace>
  <inkml:trace contextRef="#ctx0" brushRef="#br0" timeOffset="390.01">13858 9062 0,'33'0'0,"-33"33"15,33 0-15,0 0 16,-33 66-16,33-32 16,0 32-16,0 0 15,-33 0 1,33 0-16,33 1 15,-66 32-15,33-66 16,0 33-16,0-33 16,-33 1-1,34-34-15,-34 0 16,33-33-1,-33-66 1,33-1-16</inkml:trace>
  <inkml:trace contextRef="#ctx0" brushRef="#br0" timeOffset="873.6224">14717 8764 0,'34'-33'0,"-1"33"16,0 0-16,0-33 15,33 33-15,-33 33 16,0 0-16,0-33 16,0 33-1,0 34-15,-33-34 16,-33 33-16,33-33 15,-33 33-15,-33-33 16,33 0 0,0 0-16,-33 0 15,33 0-15,33 0 16,33 0 31,0-33-32,33 0-15,-33 0 16,33 0-16,0 0 15,0 0-15,1 0 16,-1 0 0,-33 34-16</inkml:trace>
  <inkml:trace contextRef="#ctx0" brushRef="#br0" timeOffset="1216.8312">15908 9293 0,'33'67'31,"-66"-1"-31,33 0 16,0 33-16,-33-33 16,33 34-1,0-1 1,-33 0-16,33-33 15,0 0-15,0 0 16,0 1-16,0-34 16,0-33 15,-33 0-31</inkml:trace>
  <inkml:trace contextRef="#ctx0" brushRef="#br0" timeOffset="1450.8372">15643 9823 0,'0'0'0,"34"0"15,-1 0-15,33 0 16,0 0-16,0-33 15,33 33-15,-33 0 16,34 0 0,-34 0-1,33 0-15</inkml:trace>
  <inkml:trace contextRef="#ctx0" brushRef="#br0" timeOffset="1996.8512">16503 9327 0,'100'-34'16,"-67"1"-16,33 0 15,0 33-15,0 0 16,0 33-16,0 0 15,-33 1-15,1-1 16,-1 0 0,-33 33-16,-33-33 15,-1 33-15,1-33 16,-33 0-16,33 33 15,-33-66 1,0 0-16,33 33 16,0-66-1,33 33-15,0 0 16,33 0-1,33-33 1,-33 33-16,33 33 16,0-33-16,0 33 15,1 1-15,-1 32 16,0-33-1,-33 33-15,0 0 16,-33 0-16,0 0 16,-33 0-16,0-32 15,-33 32 1,0-33-16,-1 33 15,-32-66-15,33 33 16,0-66-16,0 33 16,0-33-16,33 0 15,0 0 1,33 0-16</inkml:trace>
  <inkml:trace contextRef="#ctx0" brushRef="#br0" timeOffset="2324.4596">17992 9591 0,'0'0'15,"0"66"1,-33-33-16,-34 34 16,1-1-16,0 0 15,0 33 1,0-33-1,0 33-15,-33 34 16,65-67-16,1-33 16,33 0-16,-33-33 15,33-33 1</inkml:trace>
  <inkml:trace contextRef="#ctx0" brushRef="#br0" timeOffset="2574.066">17463 9624 0,'33'33'16,"0"33"-16,0-32 15,0 32-15,0 33 16,33-33-16,-33 33 16,0-33-1,33 1-15,-33-34 16,0 33-16,-33-33 15,34 0-15,-34 0 16</inkml:trace>
</inkml:ink>
</file>

<file path=ppt/ink/ink2.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9-01T20:52:58.888"/>
    </inkml:context>
    <inkml:brush xml:id="br0">
      <inkml:brushProperty name="width" value="0.05292" units="cm"/>
      <inkml:brushProperty name="height" value="0.05292" units="cm"/>
      <inkml:brushProperty name="color" value="#7030A0"/>
    </inkml:brush>
  </inkml:definitions>
  <inkml:trace contextRef="#ctx0" brushRef="#br0">12072 10021 0,'33'0'31,"0"0"-31,0 33 16,33-33-16,0 0 15,0 0-15,0 0 16,1 0 0,-1 0-1,-33 0-15,33 0 16,0-33-16</inkml:trace>
  <inkml:trace contextRef="#ctx0" brushRef="#br0" timeOffset="530.4136">13494 9757 0,'0'-100'16,"0"67"-16,-33-33 15,0 0-15,0 0 16,-1 33-16,-32 0 15,33 0 1,-33 33-16,0 0 16,33 0-1,-33 33-15,33 0 16,-33 0-16,32 33 15,1 0 1,0 33-16,33 1 16,33-34-16,34-33 15,-1 33-15,0-66 16,33 33-16,0-33 15,-33-33 1,34 0-16,-1 0 16,-33-33-16,-33-1 15,-33 1-15,0-33 16,-33 33-1,0 33-15,0 33 16,0 0-16,-33 0 16,-1 0-16,1 33 15</inkml:trace>
  <inkml:trace contextRef="#ctx0" brushRef="#br0" timeOffset="1062.8274">13395 9955 0,'-67'-66'15,"34"66"-15,0-33 16,0 33-16,-33 33 16,33-33-16,-33 33 15,33 0 1,-33 33-16,33 0 15,-34 33-15,67-32 16,0 65-16,0-66 16,33 33-16,34-66 15,-1 33 1,0-66-16,33 34 15,-33-34-15,33-34 16,1 1-16,-1 0 16,-33-33-1,0-33-15,-33 0 16,0 0-16,-66 32 15,33-32-15,-33 66 16,0-33 0,-33 33-1,0 0-15,0 33 16,33 0-16,-34 0 15,67 33-15,0 0 16,67-33 0</inkml:trace>
  <inkml:trace contextRef="#ctx0" brushRef="#br0" timeOffset="1421.6372">14486 9955 0,'-33'0'16,"0"0"-16,0 33 15,-33 33-15,-1-33 16,34 33-16,-33 34 16,0-34-1,0 33 1,0 0-16,33 0 16,0-32-16,33-34 15,-33 0-15,33-33 31,0-33-15,0 0-16,33-34 16</inkml:trace>
  <inkml:trace contextRef="#ctx0" brushRef="#br0" timeOffset="1686.8542">14023 9823 0,'33'66'16,"-33"0"-16,33 33 16,33 0-16,-33-32 15,0 32-15,0 0 16,1 0-1,-34 0 1,33-66-16,-33 34 16,33-34-1,-33-99 1</inkml:trace>
  <inkml:trace contextRef="#ctx0" brushRef="#br0" timeOffset="2326.4952">14651 9062 0,'66'-66'0,"-32"66"16,32 0-16,0 0 16,0 0-16,0 0 15,-33 33-15,0 0 16,0 0-1,0 33-15,-33-33 16,-33 0-16,0 0 16,0-33-16,0 33 15,-33-33 1,33 34-16,0-34 15,0 0-15,66-34 32,33 34-17,-33 0 1,33 0-16,0 0 15,0 34-15,-32-34 16,32 33-16,-66 0 16,33 0-16,-66 0 15,33 0 1,-33 0-1,0 0-15,-1 0 16,-32 0-16,0 0 16,33-33-16,-33 33 15,33-33 1,0-33-16,33 33 15,-33 0-15</inkml:trace>
  <inkml:trace contextRef="#ctx0" brushRef="#br0" timeOffset="2763.3232">15677 9690 0,'0'67'15,"33"-34"-15,-33 33 16,-33 33-16,33-33 16,0 33-16,-34-33 15,34 34 1,-33-1-16,33-33 15,0 0-15,0 0 16,0-33-16,-33 0 31,33-33-31</inkml:trace>
  <inkml:trace contextRef="#ctx0" brushRef="#br0" timeOffset="3012.9392">15313 10054 0,'66'0'0,"-33"33"16,33-33-16,-33 0 15,66 33-15,-32-33 16,32 33-16,0-33 16,0 33-1,-33-33-15,1 0 16,-1 0-16</inkml:trace>
  <inkml:trace contextRef="#ctx0" brushRef="#br0" timeOffset="3636.9792">16470 9459 0,'-33'66'31,"33"-33"-31,-33 33 16,33 33-16,-33 1 15,0 32 1,33-33-16,-33 33 15,33-32-15,0 32 16,0 0-16,33-33 16,0-32-1,0 32-15,0-66 16,33 33-16,34-33 15,-34 0-15,0-33 16,0 0 0,33-33-16,-66 33 15,33-33-15,-32-33 16,-1 33-16,0-33 15,-33 0-15,33-1 16,-33-32 0,-33 33-16,0 0 15,0 0-15,-1 33 16,1 0-1,-33 0-15,0 33 16,33 33 0,-33-33-16,0 66 15,0 0-15,-1 0 16,34 0-16,33 33 15,-33-32 1,33-1-16,33 0 16,0-33-16,1 0 15,32-33-15,0 0 16</inkml:trace>
  <inkml:trace contextRef="#ctx0" brushRef="#br0" timeOffset="3948.9992">17727 10087 0,'-33'66'0,"-33"-33"16,33 34-16,-33-1 16,0 33-16,-1-33 15,1 33-15,33 1 16,-33-34-1,33 0-15,33-33 16,-33 0-16,66-66 47</inkml:trace>
  <inkml:trace contextRef="#ctx0" brushRef="#br0" timeOffset="4245.4182">17363 9856 0,'0'66'16,"33"0"-16,-33 0 15,33 0-15,1 34 16,-1-1-16,-33 0 16,33 33-1,0-33-15,0-32 16,0-1-16,0 0 15,0-33-15,-33 0 16,33-33 0,-33 0-16,33-33 15</inkml:trace>
  <inkml:trace contextRef="#ctx0" brushRef="#br0" timeOffset="4713.4482">18025 9227 0,'66'-33'0,"0"33"16,-33 0-16,33 0 15,-33 33-15,0 0 16,0 0-16,1 1 15,-34-1 1,-34 33-16,34 0 16,-33-33-16,-33 33 15,33-33-15,0 0 16,0 0-16,0 0 15,0-33 1,66 34 0,0-34-1,0 0-15,0 0 16,33-34-1,-33 34-15,34 0 16,-34 34-16,33-34 16,-33 0-16,0 0 15</inkml:trace>
  <inkml:trace contextRef="#ctx0" brushRef="#br0" timeOffset="5103.4732">18587 10253 0,'33'0'16,"0"33"-1,33-33-15,0 33 16,34-33-1,-34 33-15,0-33 16,33 0 0,-33 33-16,0-33 15</inkml:trace>
  <inkml:trace contextRef="#ctx0" brushRef="#br0" timeOffset="5446.6952">19778 9525 0,'0'33'0,"-33"33"16,33 0-16,-34 34 16,34 32-16,-33-33 15,0 66-15,0-65 31,0 65-31,33-33 16,-33 1-16,33-34 16,-33 0-16,33-33 15,0-33-15,33 33 31</inkml:trace>
  <inkml:trace contextRef="#ctx0" brushRef="#br0" timeOffset="6008.3312">20241 9723 0,'-33'67'16,"-1"-1"0,34 33-16,-33 0 15,0 33-15,0-32 31,0 65-31,0-33 16,33-32-16,0 32 16,33-33-16,0-33 15,33 0-15,-33-33 16,34 34-1,32-67-15,-33 0 16,33-33-16,-33-1 16,1-32-16,-1 0 15,-33 0 1,0-66-16,0 32 15,-33-32-15,0-33 16,0 66-16,-33-34 16,-33 67-1,0-33-15,-1 33 16,1 0-16,-33 33 15,33 33-15,-33-33 16,66 66-16,-1 0 16,1 0-1,33 0-15,0 33 31,33 0-31,67 33 16</inkml:trace>
  <inkml:trace contextRef="#ctx0" brushRef="#br0" timeOffset="6335.9522">21762 10153 0,'-33'0'15,"0"33"-15,0 34 16,-33-1-16,33 0 15,-34 0-15,1 33 16,0 0-16,0 1 16,0-1-1,0-33 1,33 0-16,0 0 15,-1-33-15,34-33 16,0 0 0</inkml:trace>
  <inkml:trace contextRef="#ctx0" brushRef="#br0" timeOffset="6585.5682">21167 10087 0,'0'66'16,"33"1"-16,0-1 15,0 33-15,0 0 16,33 0-16,-33 1 15,33-1-15,0-33 16,-32 33 0,32-33-16,-33 0 15</inkml:trace>
</inkml:ink>
</file>

<file path=ppt/ink/ink3.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9-01T20:53:08.375"/>
    </inkml:context>
    <inkml:brush xml:id="br0">
      <inkml:brushProperty name="width" value="0.05292" units="cm"/>
      <inkml:brushProperty name="height" value="0.05292" units="cm"/>
      <inkml:brushProperty name="color" value="#7030A0"/>
    </inkml:brush>
  </inkml:definitions>
  <inkml:trace contextRef="#ctx0" brushRef="#br0">11344 9393 0,'0'66'15,"0"0"1,0 0-16,0 33 15,0 34-15,0-1 16,0-33 0,0 33-16,0-32 15,0-1-15,0 0 16,-33 0-1,33-33-15,0 1 16,0-34 0,0-99-1,0 32 1</inkml:trace>
  <inkml:trace contextRef="#ctx0" brushRef="#br0" timeOffset="686.444">12138 9558 0,'33'0'0,"-66"0"31,-33 0-15,33 0-16,-34 0 16,34-33-1,-33 33-15,0-33 16,0 33-1,33-33-15,0 33 16,0 0 0,0 0-16,33 66 31,0-33-16,33 0-15,-33 33 16,0 0 0,0 34-16,0-67 15,0 33-15,0-33 16,0 0-1,33-33 1,0 0 0,-33 0-16,33-33 15,0-33-15,0 33 16,33 0-1,0 33-15,0 0 16,1 33-16,-1 0 16,0 0-16,-33 0 15,33 33 1,-66 0-1,33 0-15,-33 1 16,-33-1-16,0 0 16,0 33-16,-33-66 15,0 33 1,0 0-16,-1-66 15,-32 33-15,33-33 16,0-33-16,33 0 16,0 0-1,33 0-15</inkml:trace>
  <inkml:trace contextRef="#ctx0" brushRef="#br0" timeOffset="1232.479">12965 9856 0,'0'66'16,"-33"0"-16,-34 0 15,34 0-15,-33 34 16,0-34-16,0 33 16,0 0-1,33 0-15,0-33 16,33 1-1,-34-34-15,34-33 47</inkml:trace>
  <inkml:trace contextRef="#ctx0" brushRef="#br0" timeOffset="1528.898">12568 9790 0,'33'33'0,"-33"33"15,33 33-15,0-33 16,0 33-16,0 1 15,0-1-15,0 0 16,0 33 0,0-66-16,-33 1 15,33-1-15,-33-33 31,0-66-15,34-33 0</inkml:trace>
  <inkml:trace contextRef="#ctx0" brushRef="#br0" timeOffset="2090.534">13196 9260 0,'66'-33'16,"-33"33"-16,0 0 15,0 0-15,1 33 16,-1 0-16,0 1 16,-33-34-16,0 66 31,-33-33-16,0 0-15,-1 0 16,1-33-16,0 33 16,0-33-1,0 0-15,99 0 47,-33 0-47,0 0 16,1 0-1,32 0-15,-33 33 16,0-33-16,-33 33 15,33 33 1,-33-33 0,-33 0-16,0 1 15,0-1-15,0 0 16,-34-33-16,34 33 15,33-33 1,-33 0-16,0 0 16,33 0-16</inkml:trace>
  <inkml:trace contextRef="#ctx0" brushRef="#br0" timeOffset="2823.781">13659 9922 0,'0'66'16,"0"0"0,0 0-16,0 0 15,-33 1-15,33 32 16,0 0-1,33 0 1,-33-33-16,33-33 16,0 1-16,0-34 15,0 0-15,0-34 16,34 1-16,-34-33 15,0 0 1,0-33-16,-33 0 16,33 33-16,0-1 15,-33 1-15,0 33 16,0 132 31,-33-32-32,33-1-15,0 66 16,0 0-1,0 1-15,0-1 16,-33 0-16,33 0 16,-33 1-16,0-1 15,0-66 1,-34 0-1,34 0-15,0-32 16,-33-34-16,33 0 16,-33-34-16,33-32 15,0-33 1,0 0-16,33 0 15</inkml:trace>
  <inkml:trace contextRef="#ctx0" brushRef="#br0" timeOffset="3354.215">14221 9360 0,'33'-33'15,"1"-1"-15,32 34 16,-33 0-16,33 0 15,-33 34-15,0-1 16,-33 0-16,0 33 16,0-33-1,0 33-15,-33 0 16,0-33-16,0 33 15,0-32-15,0-1 16,33 0 0,0-33-1,33 33 1,0-33-16,33 0 15,-33-33 1,33 33-16,0 0 16,-33 0-16,34 0 15,-67 0-15,33 0 16</inkml:trace>
  <inkml:trace contextRef="#ctx0" brushRef="#br0" timeOffset="3900.25">14949 10418 0,'33'33'15,"0"-33"1,0 0-16,33 33 15,34-33-15,-34 0 16,0 0 0,0 0-16,0 0 15,0 0-15</inkml:trace>
  <inkml:trace contextRef="#ctx0" brushRef="#br0" timeOffset="4461.886">15610 9823 0,'100'-100'16,"-67"100"-16,33-33 15,33 66-15,-33 1 16,0-1-16,-33 33 16,1 33-1,-1 0-15,-33 0 16,0 1-16,-33-1 15,-34 0-15,34 33 16,-33-32-16,33-34 16,-33 0-1,0 0-15,33 0 16,0-33-1,0-33-15,33 33 16,0-33 15,33 0-31,0 0 16,33 0-16,33 0 15,-33 33-15,0-33 16,34 0 0,-34 33-16,0-33 15,-33 0-15,33 0 16,-33-33-16,0 0 15</inkml:trace>
  <inkml:trace contextRef="#ctx0" brushRef="#br0" timeOffset="4945.517">16603 9922 0,'0'66'31,"-33"0"-31,-1 0 16,34 34-16,-33 32 15,0 0 1,33 0-16,0 1 15,0-34-15,33 0 16,0-33-16,34 0 16,-1-32-1,0-34-15,0 0 16,33 0-16,-33-34 15,-33-32-15,1 0 16,-1 0 0,0-33-16,-33-34 15,-33 1-15,0 0 16,-1 33-16,-32-1 15,33 34-15,-33 0 16,0 33 0,0 0-16,0 33 15,0-33-15,32 66 16,34-33-1,0 66 1</inkml:trace>
  <inkml:trace contextRef="#ctx0" brushRef="#br0" timeOffset="5569.557">17694 10319 0,'-33'66'0,"0"0"16,0 0-16,-33 0 15,0 34-15,32-1 16,-32-33-16,0 33 16,0-33-1,33 0-15,0 1 16,33-34-1,-33-33 1</inkml:trace>
  <inkml:trace contextRef="#ctx0" brushRef="#br0" timeOffset="5834.774">17297 10253 0,'33'66'0,"0"66"16,0-66-16,0 33 15,1 1-15,-34-1 16,33-33-16,0 33 15,-33-33 1,33-33-16,0 1 16,-33-34-16,0 0 15</inkml:trace>
  <inkml:trace contextRef="#ctx0" brushRef="#br0" timeOffset="6271.602">17892 9525 0,'67'0'0,"-1"0"16,-33 33-16,0-33 15,0 33-15,-33 33 16,0-33-16,0 34 15,-33-34 1,0 0-16,0 0 16,0 0-16,0 0 15,33 0-15,0-33 47,33 0-47,0 0 16,0 0-16,33 0 15,-33 0-15,0 0 16,0 0-1,33 33-15,-66 0 16</inkml:trace>
  <inkml:trace contextRef="#ctx0" brushRef="#br0" timeOffset="6942.445">18389 10220 0,'0'33'16,"0"33"-16,-34 0 15,34 33-15,0 0 16,0 1-16,0-34 15,34 33 1,-34-33-16,33-33 16,0 0-16,33-33 15,0 0-15,-33 0 16,33-66-16,-33 33 15,0-33 1,0-33-16,0 32 16,1-32-16,-34 33 15,0 0-15,0 33 16,0 99 31,0 0-47,0 66 15,0-32 1,0 32-1,0 0-15,-34 34 16,34-1-16,-33-33 16,-33 1-16,33-1 15,-33 0 1,33-66-16,-33 0 15,0-32-15,0-34 16,32-34-16,-32 1 16,33-66-16,0 0 15,33-33 1,0 32-16</inkml:trace>
  <inkml:trace contextRef="#ctx0" brushRef="#br0" timeOffset="7582.086">19083 9459 0,'66'-33'0,"-33"33"16,33 0-16,1 0 15,-1 33-15,0 0 16,-33 0-16,-33 0 15,0 33 1,0-33-16,-33 0 16,0 0-16,-33 1 15,33-1-15,-34-33 16,34 0-1,33 0-15,0-33 32,33 33-32,34 0 15,-1 0 1,-33 33-1,33 0-15,-33 0 16,33 0-16,-33 33 16,-33-33-16,0 0 15,-33 33 1,0-33-16,0 0 15,0 0-15,-33 1 16,33-34-16,0 0 16,0 0-16,33 0 15,-33-34 1,33 1-1</inkml:trace>
  <inkml:trace contextRef="#ctx0" brushRef="#br0" timeOffset="9688.221">20571 10087 0,'0'66'16,"-33"1"-1,33-1-15,0 0 16,0 33-16,-33 0 16,33 34-16,0-67 15,0 33 1,0 0-1,0-33-15,0 0 16,0 1-16,0-34 16,0-66 15,-33 0-31</inkml:trace>
  <inkml:trace contextRef="#ctx0" brushRef="#br0" timeOffset="9906.635">20174 10517 0,'67'0'15,"-34"0"-15,33 0 16,-33 0-16,33 33 15,0-33-15,0 0 16,1 0 0,-34 0-16,33 0 15,-33 0-15,0 0 16</inkml:trace>
  <inkml:trace contextRef="#ctx0" brushRef="#br0" timeOffset="10764.69">21993 9790 0,'34'0'0,"-34"0"32,-34 0-32,-32 0 15,33 0-15,-33 0 16,0-33-1,0 33-15,0-34 16,0 34-16,32 0 16,-32 0-16,33 0 15,0 0 1,33 34-16,-33-1 15,33 0-15,-33 33 16,33 0-16,33 0 16,-33 0-1,0 0-15,0 1 16,33-1-16,-33-33 15,33 0-15,0-33 16,0 0-16,0 0 16,1-33-1,32 0-15,-33 0 16,33 33-1,0-33-15,0 33 16,0 0-16,0 0 16,1 33-1,-1 33-15,0 0 16,0 0-16,-33 0 15,-33 33-15,0 1 16,0-34 0,-33 33-16,0-33 15,-33 0-15,0 0 16,-34 1-16,34-34 15,-33-33 1,0 33-16,0-66 16,33 33-16,32 0 15,34-66 1</inkml:trace>
  <inkml:trace contextRef="#ctx0" brushRef="#br0" timeOffset="11139.114">23019 10286 0,'0'66'15,"0"-33"-15,-66 33 16,33 0-16,-34 33 15,1-32-15,0 32 16,0-33 0,33 33-16,-33 0 15,66 1-15,-33-34 16,0-33-16,33 0 15,0-132 17,-33 33-17</inkml:trace>
  <inkml:trace contextRef="#ctx0" brushRef="#br0" timeOffset="11388.73">22556 10286 0,'33'66'16,"0"-33"-16,0 33 15,0 0-15,0 33 16,0-32-16,0-1 15,0 33 1,0-33-16,0-33 16,1 33-16,-34-33 15,33 0-15,0-33 16</inkml:trace>
  <inkml:trace contextRef="#ctx0" brushRef="#br0" timeOffset="11997.169">23316 10286 0,'0'33'0,"0"0"15,33 66-15,-33-33 16,0 33-16,0-32 16,0 32-16,34-33 15,-1 0 1,-33-33-16,66 0 15,-33-33-15,0 0 16,33-33-16,-33 33 16,33-66-1,-33 0-15,0 0 16,-33 0-16,34-1 15,-34-32-15,0 33 16,0 33 0,0 132 30,0-33-30,0 34 0,0-1-16,0 33 15,0 0-15,-34 1 16,34 32-16,0-33 15,-33 1-15,0-1 16,0 0 0,0-33-16,-33-32 15,0-1-15,0-33 16,0 0-16,-1-33 15,1-33 1,0 0-16,33-33 16,0-1-16,33-32 15,0 0-15</inkml:trace>
  <inkml:trace contextRef="#ctx0" brushRef="#br0" timeOffset="12590.007">24110 9525 0,'33'66'16,"-33"-33"0,0 0-16,0 0 15,0 0-15,-33 34 16,33-34 15,33 0-15,-33-33-16,33 0 15,0-33-15,0 33 16,34 0-1,-34 0-15,0-33 16,33 33-16,0 0 16,-33 0-16,-33 0 15,33 0 1,-33-67-1,0 67-15</inkml:trace>
  <inkml:trace contextRef="#ctx0" brushRef="#br0" timeOffset="12792.82">24540 9492 0,'0'66'16,"0"0"-16,0 0 15,0 1-15,-33 32 16,33-33-1,0 0-15,0 0 16,0-33 0,0 33-16,0-33 15,0 1 1</inkml:trace>
</inkml:ink>
</file>

<file path=ppt/ink/ink4.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9-01T20:53:25.178"/>
    </inkml:context>
    <inkml:brush xml:id="br0">
      <inkml:brushProperty name="width" value="0.05292" units="cm"/>
      <inkml:brushProperty name="height" value="0.05292" units="cm"/>
      <inkml:brushProperty name="color" value="#7030A0"/>
    </inkml:brush>
  </inkml:definitions>
  <inkml:trace contextRef="#ctx0" brushRef="#br0">9426 8764 0,'33'-33'0,"0"0"16,33 0 0,0 33-16,0 33 15,1-33-15,-1 66 16,-33-33-1,0 34-15,-33 32 16,0-33-16,-33 33 16,0-33-16,0 0 15,0 34 1,-34-34-16,1-33 15,33 33-15,0-33 16,0-33-16,0 33 16,66-66 15,0 33-31,33 0 15,0 0-15,1 0 16,32 0 0,-33 0-16,0 0 15,0 33-15,-33-33 16,0 0-16,0-33 15,0 33-15</inkml:trace>
  <inkml:trace contextRef="#ctx0" brushRef="#br0" timeOffset="468.03">10319 8996 0,'0'66'16,"33"-33"-1,-33 66-15,-33-33 16,33 1-16,0-1 16,0 0-1,0-33-15,0 0 16,33-99 31,-33 0-32,0-34-15,33 34 16,-33-33-16,66 33 15,-33 33-15,33 0 32,0 33-32,-33 0 15,34 33-15,-34 33 16,0 0-16,0 0 15,0 34-15,-33-34 16,0 33 0,0-33-16,-33-33 15,33 33-15,0-33 16,33-99 15</inkml:trace>
  <inkml:trace contextRef="#ctx0" brushRef="#br0" timeOffset="702.045">11179 9260 0,'33'0'0,"0"0"16,0 0-16,0 0 16,33 33-1,-33-33-15,33 0 16,-33 0-1,34 0-15,-34 0 16,0 0-16</inkml:trace>
  <inkml:trace contextRef="#ctx0" brushRef="#br0" timeOffset="12125.9774">12502 8897 0,'0'0'15,"-34"33"1,1 0 0,0-33-16,-33 0 15,33-33 1,0 33-1,-33 0-15,33-33 16,0 0-16,0 33 16,0 0-16,33 0 15,-33 33 1,33 0-1,-34 33-15,34-33 16,0 33-16,0 0 16,0 0-1,0 0-15,0-32 16,34-1-1,-1 0-15,-33-33 16,33-33-16,33 0 16,-33 33-16,33-34 15,-33 1 1,33 33-16,0 0 15,-33 33-15,34 1 16,-34-1-16,0 0 16,0 33-1,-33 0 1,0-33-16,0 33 15,-33 0-15,0 1 16,-33-1-16,32-33 16,-32 0-1,33 0-15,-33-66 16,33 33-16,-33-33 15,33-33-15</inkml:trace>
  <inkml:trace contextRef="#ctx0" brushRef="#br0" timeOffset="12656.4114">12898 9161 0,'34'66'0,"-1"0"15,-33-32-15,0 65 16,0-33-16,0 33 16,0-33-16,-33 34 31,33-34-31,0 0 15,0-33-15,33-99 47,-33 0-31,0-34-16,33 1 15,-33 0-15,33 0 16,0 33-16,0-1 16,0 34-1,33 0-15,-33 0 16,33 66-16,-33 0 15,34 0-15,-34 34 16,0-1 0,0 33-16,-33-33 15,0 33-15,0 1 16,0-34-16,-33 33 15,33-66-15,0 33 16,0-165 31</inkml:trace>
  <inkml:trace contextRef="#ctx0" brushRef="#br0" timeOffset="13062.0374">13791 8698 0,'33'0'15,"1"0"-15,-1 0 16,0 33-16,-33 33 16,-33-33-1,0 1 1,-1-1-16,1 0 15,33 0-15,-33 0 16,0-33 0,66 33 15,0-66-31,0 33 15,34 0-15,-34-33 16,0 33-16,33 0 16,-33 0-16,-33 0 15,33 33 1,-33-33-16,33 33 15</inkml:trace>
  <inkml:trace contextRef="#ctx0" brushRef="#br0" timeOffset="13530.0674">15147 8963 0,'0'66'16,"0"0"-1,0 0-15,0 0 16,0 34-16,0-34 15,-33 0-15,33 0 16,0 0 0,0-33-16,0 33 15,-33-33-15,33-33 31</inkml:trace>
  <inkml:trace contextRef="#ctx0" brushRef="#br0" timeOffset="13717.2794">14916 9393 0,'33'0'0,"0"0"16,33 0-16,-33 33 15,33-33-15,34 0 16,-34 0-16,0 0 16</inkml:trace>
  <inkml:trace contextRef="#ctx0" brushRef="#br0" timeOffset="14700.1424">16536 8864 0,'-33'0'16,"-33"0"-1,0 0-15,0 0 16,0 0-16,0 0 15,0-34 1,-1 34-16,34 0 16,0 0-16,33 34 15,-33-1 1,33 33-1,0-33-15,0 33 16,-33 0-16,33 0 16,0 0-16,0 1 15,0-34 1,33 0-1,0-33-15,0 0 16,0-33 0,34 0-16,-1-1 15,0 1 1,0 0-16,0 33 15,0 33-15,0-33 16,1 67 0,-1-34-16,-33 66 15,0-33-15,-33 0 16,0 33-16,-33-32 15,0 32-15,-33-33 16,-1 0 0,1-33-16,0 0 15,0-33-15,0 0 16,33-33-16,0 0 15,0-33-15</inkml:trace>
  <inkml:trace contextRef="#ctx0" brushRef="#br0" timeOffset="15230.5764">16900 9128 0,'33'33'15,"-33"0"-15,0 33 16,0 1-16,0 32 16,0 0-16,0 0 15,0 0 1,0-32-16,0 32 15,-33-66-15,66 0 16,-33-33 0,0-33-1,33-33 1,-33-33-16,0 32 15,0-65-15,0 33 16,0 0-16,33 32 16,1 1-1,32 33-15,-33 0 16,33 33-16,0 33 15,-33 33-15,0-33 16,0 34-16,0 32 16,0-33-1,-33 33 1,-33 0-16,33 1 15,-33-34-15,33-33 16,0 0 0,0-66 15</inkml:trace>
  <inkml:trace contextRef="#ctx0" brushRef="#br0" timeOffset="15870.2174">17661 8698 0,'33'0'0,"-33"-33"16,33 33-16,0 0 15,33 33-15,-66-33 16,33 33-16,0 0 16,-33 33-1,0-32 1,-33-1-16,0 0 15,0 0-15,0 0 16,0 0 0,33-33-16,-33 33 15,66-33 16,33-33-15,-33 33 0,33 0-16,1 0 15,-34 0-15,33 0 16,0 0-16,-33 33 15</inkml:trace>
  <inkml:trace contextRef="#ctx0" brushRef="#br0" timeOffset="16291.4444">18322 9393 0,'33'0'31,"1"0"-31,32 0 16,-33 0-16,33 0 15,0 0 1,0 0-16,-33 0 15,0 0-15,33 0 16,-66 0-16</inkml:trace>
  <inkml:trace contextRef="#ctx0" brushRef="#br0" timeOffset="16884.2824">19149 8963 0,'0'99'0,"0"33"16,-33-33-16,33 1 15,-33-1-15,33 33 16,-33-33-16,33 1 15,0-1 1,0-33-16,0 0 16,33-66-1,-33 0-15,33-66 16,0 33-16,-33-66 15</inkml:trace>
  <inkml:trace contextRef="#ctx0" brushRef="#br0" timeOffset="17274.3074">19546 9095 0,'-33'33'0,"33"66"15,-33-33-15,33 34 16,-33-1-1,33 0-15,0 33 16,0-32 0,0-1-16,33-33 15,0-33-15,33 0 16,0-33-16,0 0 15,1-33-15,-1 0 16,0-33 0,-33 0-16,0-33 15,0-34-15,-33 34 16,-33-33-16,0 66 15,-33-34 1,0 67-16,0-33 16,-1 66-16,34-33 15,0 33-15,0 33 16,66 0-1</inkml:trace>
  <inkml:trace contextRef="#ctx0" brushRef="#br0" timeOffset="17586.3274">20373 9459 0,'33'-33'16,"33"33"-1,-33 0-15,66 0 16,-32 0-16,-1 33 16,33-33-16,-33 33 15,-33-33 1,0 0-16</inkml:trace>
  <inkml:trace contextRef="#ctx0" brushRef="#br0" timeOffset="17773.5394">20538 9757 0,'33'0'15,"0"0"-15,1 0 16,65 0-16,-33 0 15,33-34-15,0 34 16,-33-33-16,34 0 16</inkml:trace>
  <inkml:trace contextRef="#ctx0" brushRef="#br0" timeOffset="18132.3624">21696 9194 0,'-66'66'15,"33"1"-15,0-1 16,-1 33-16,1-33 16,0 33-16,33 1 15,0-34-15,66 0 31,-32 0-31,65-33 16,-33-33-16,33 0 16,0-33-16,-33 0 15,1-66 1,-1 33-16,-33-67 15,-33 34-15,0 33 16,-33 33-16,-33-33 16,-1 33-16,1-1 15,33 1 1,-33 33-16,0 0 15</inkml:trace>
  <inkml:trace contextRef="#ctx0" brushRef="#br0" timeOffset="20456.9114">14486 8467 0,'-165'66'16,"65"0"-16,-32 0 15,0 33-15,-34 1 16,1-1-16,0 0 16,-34 0-1,34 0-15,-34 1 16,1 32-16,33-33 15,-1 0-15,1 1 16,33-1-16,32 0 16,34-66-1,33 0 1</inkml:trace>
  <inkml:trace contextRef="#ctx0" brushRef="#br0" timeOffset="21080.9514">18091 8731 0,'-66'66'16,"0"-33"-16,-34 1 15,1 32-15,0 0 16,-33 33-16,-1-33 16,1 33-1,0-32-15,-1-1 16,-32 33-16,33-33 15,-34 0-15,34 33 16,0-32-16,0-1 16,32 0-1,1 0 1,0 0-16</inkml:trace>
  <inkml:trace contextRef="#ctx0" brushRef="#br0" timeOffset="21829.7994">12998 11146 0,'0'-33'15,"66"33"1,-33-34-16,33 34 15,33 34-15,-33-34 16,1 33 0,-34 33-16,33-33 15,-66 66-15,33-33 16,-66 33-16,0-32 15,0 65-15,-34-33 16,1 0 0,33 0-1,-66 1-15,66-67 16,0 0-1,33 33 1,33-66 0,33 0-1,-33 33-15,66-33 16,1 0-16,32 0 15,-33 0-15,33 0 16,-32 0-16,-34 0 16</inkml:trace>
  <inkml:trace contextRef="#ctx0" brushRef="#br0" timeOffset="22313.4304">14453 11609 0,'0'99'16,"0"-33"-16,0 33 15,-33 0-15,33 1 16,0-1-1,0-33-15,0-33 16,33-33 15,-33-66-15,0 0-1,0-33 1,0-1-16,33 1 16,-33 33-16,33 0 15,33 33-15,-33 0 16,33 0-16,1 33 15,-1 0 1,-33 33-16,33 33 16,-33-33-16,0 66 15,0-33-15,-33 33 16,0 1-1,33-34-15,-33 0 16,0-33-16,0 0 31</inkml:trace>
  <inkml:trace contextRef="#ctx0" brushRef="#br0" timeOffset="22531.8444">15412 11906 0,'66'0'15,"-33"0"-15,33 0 16,0 0-16,1 0 15,-1 0-15,0-33 16,33 33 0</inkml:trace>
  <inkml:trace contextRef="#ctx0" brushRef="#br0" timeOffset="22781.4604">16338 11443 0,'0'66'0,"0"1"16,-33-1-16,33 33 15,-33 0-15,0 0 16,33 1-16,-33-1 15,33-33 1,0-33-16,33 0 16,0 0-16,0-66 15</inkml:trace>
  <inkml:trace contextRef="#ctx0" brushRef="#br0" timeOffset="23171.4854">16801 11542 0,'-33'67'16,"0"32"-16,0 0 15,0 0 1,0 0-16,33 1 15,0-1-15,33-33 16,0-33 0,33 0-16,-33 0 15,66 0-15,-33-66 16,1 0-16,32 0 15,-66-33 1,0-33-16,0 0 16,-66-1-16,33 34 15,-33-33-15,-33 33 16,0 33-16,-1-33 15,1 66 1,33-33-16,0 66 16,99 0-1</inkml:trace>
  <inkml:trace contextRef="#ctx0" brushRef="#br0" timeOffset="23436.7024">17562 11807 0,'66'-33'16,"-33"33"-16,33 0 16,0 0-16,0 0 15,1 0-15,-1 0 16,-33 33-16,0-33 15</inkml:trace>
  <inkml:trace contextRef="#ctx0" brushRef="#br0" timeOffset="23639.5154">17562 12171 0,'33'0'15,"33"0"1,33 0-16,-33 0 16,67 0-16,-34-33 15,0 33-15</inkml:trace>
  <inkml:trace contextRef="#ctx0" brushRef="#br0" timeOffset="24013.9394">18852 11642 0,'-34'66'15,"1"-33"-15,-33 33 16,33 33-16,-33 0 15,33 1-15,33-1 16,0-33 0,33-33-16,33 33 31,0-33-31,67 0 15,-34-33-15,0-33 16,-33 0-16,0-33 16,-33-33-16,1 33 15,-34-33 1,0 32-16,-34 1 15,-32 0-15,0 33 16,-33 0-16,0 0 16,-1 33-16</inkml:trace>
  <inkml:trace contextRef="#ctx0" brushRef="#br0" timeOffset="24497.5704">15842 12766 0,'-33'132'0,"33"-32"15,-33-1-15,0 0 16,33 0-16,-33 1 15,33-34-15,0 0 16,0-33 0,-33 0-16</inkml:trace>
  <inkml:trace contextRef="#ctx0" brushRef="#br0" timeOffset="24700.3834">15544 13097 0,'0'0'16,"33"0"-16,33 33 15,34-33-15,-1 33 16,0-33-16,0 0 15,1 0 1,-34 0-16</inkml:trace>
  <inkml:trace contextRef="#ctx0" brushRef="#br0" timeOffset="24918.7974">16536 12932 0,'-33'66'16,"33"0"-1,0 0-15,0 33 16,0 33-16,-33-32 16,33-1-1,0 0-15,0-66 16,33 33-1,0-99-15</inkml:trace>
  <inkml:trace contextRef="#ctx0" brushRef="#br0" timeOffset="25308.8224">16900 12998 0,'0'66'16,"-33"0"-16,0 33 15,0 0-15,33 34 16,0-34-16,0-33 16,66 0-1,-33-33 1,33 0-16,1 0 15,-1-33-15,0-33 16,0 0-16,-33-33 16,-33 0-1,33-33-15,-66-34 16,33 34-16,-33 0 15,-33 33-15,33 0 16,-33 33-16,-1 33 16,34 0-1,0 0-15,33 66 16,33-33-1,67 0-15</inkml:trace>
  <inkml:trace contextRef="#ctx0" brushRef="#br0" timeOffset="25620.8424">18455 12898 0,'0'34'16,"-33"32"-16,33 33 15,0 0-15,-33 0 16,33 1-16,0-1 16,0 0-1,0-33-15,0-33 16,33 0-1</inkml:trace>
  <inkml:trace contextRef="#ctx0" brushRef="#br0" timeOffset="25808.0544">18190 13097 0,'33'0'16,"33"33"-1,0 0-15,34 0 16,32-33-16,-33 33 16,0-33-16</inkml:trace>
  <inkml:trace contextRef="#ctx0" brushRef="#br0" timeOffset="26042.0694">19083 12865 0,'-33'100'0,"33"-34"16,-33 0-16,33 66 16,0-33-16,0 34 15,0-34-15,-33 0 16,33-66-1,33 0-15,-33-33 16,33 0-16</inkml:trace>
  <inkml:trace contextRef="#ctx0" brushRef="#br0" timeOffset="26416.4934">19381 12998 0,'-33'66'15,"0"0"1,33 33-16,-33 33 16,33-32-16,0-1 15,0-33 1,33 0-16,33-33 15,-33 0-15,33-33 16,0-33-16,0 0 16,-33 0-1,0-33-15,0-33 16,1 0-16,-34 32 15,-34-32-15,1 33 16,0 33-16,0 0 16,-33 0-1,33 33 1,33 33-1,33 33 1</inkml:trace>
  <inkml:trace contextRef="#ctx0" brushRef="#br0" timeOffset="27165.3414">21034 13957 0,'-66'0'15,"0"0"-15,0 0 16,0 0-16,0 0 15,-34 0-15,34 0 16,-33 0 0,0 0-16,0-33 15,-1 33 1,-32 0-16,0 0 15,33 0-15,-34 0 16,1-33 0,0 33-16,-1 0 15,1 0-15,0 0 16,-34-33-16,34 33 15,-33 0-15,-1 0 16,34 0 0,-33 0-16,-1 0 15,1 0-15,0 33 16,-1-33-16,1 0 15,0 0 1,32 0-16,-32 0 16,0 0-16,-1 0 15,1-33-15,33 33 16,-34 0-1,1 0-15,-1 0 16,1 0-16,0 0 16,-1 33-16,34-33 15,-33 0 1,32 33-1,-32-33-15,0 0 16,32 33-16,-32-33 16,33 33-16,-1-33 15,1 33-15,33-33 16,0 33-1,0-33-15,32 0 16,1 33-16,0-33 16,33 0-16,0 0 15,0 0 1</inkml:trace>
  <inkml:trace contextRef="#ctx0" brushRef="#br0" timeOffset="27804.9824">14817 14420 0,'66'-66'0,"0"33"16,0 33-16,0 0 16,0 0-16,1 33 15,-1 33-15,-33-33 16,0 33-1,-33-33-15,0 66 16,-33-33-16,0 34 16,-33-34-16,-1 33 31,1-33-31,0-33 15,33 0-15,33 0 16,33 0 15,33-33-15,33 0-16,1 0 15,-34 0-15,33 34 16,-33-34-16,33 0 16,-32-34-1,-34 34-15,0-33 16,33-33-16,-33 33 15</inkml:trace>
  <inkml:trace contextRef="#ctx0" brushRef="#br0" timeOffset="28241.8104">15908 14618 0,'0'66'0,"0"-33"15,0 67 1,0-34-16,0 0 15,0 33-15,0-66 16,0 33 0,33-66-1,-33-66 16,0 0-31,0 0 16,33-33 0,0 33-16,0-34 15,0 34-15,1 33 16,32 0-16,0 0 15,0 33 1,0 33-16,0 0 16,0 0-16,-33 33 15,1 34-15,-1-34 16,0 33-1,0-33-15,-33 0 16,0 0-16,0-33 16,0 1-16</inkml:trace>
  <inkml:trace contextRef="#ctx0" brushRef="#br0" timeOffset="28475.8254">17165 14684 0,'66'0'0,"0"0"15,0 0-15,0 0 16,-32 0-16,32 33 16,-33-33-16,0 0 15</inkml:trace>
  <inkml:trace contextRef="#ctx0" brushRef="#br0" timeOffset="28678.6384">17165 15048 0,'66'0'15,"0"0"1,0 0-16,34-33 15,-34 33-15,33-33 16,-33 0-16</inkml:trace>
  <inkml:trace contextRef="#ctx0" brushRef="#br0" timeOffset="28912.6534">18157 14486 0,'0'33'15,"0"33"-15,0 0 16,0 0-16,-33 34 16,0-1-1,0 33-15,0-66 16,33 0-1,0-32-15,0-1 16</inkml:trace>
  <inkml:trace contextRef="#ctx0" brushRef="#br0" timeOffset="29287.0774">18455 14552 0,'-33'66'16,"0"0"-16,-1 1 16,1-1-16,0 33 15,33-33-15,0 0 16,33-33-1,0 0-15,1 0 16,32 0-16,0-33 16,-33-33-16,33 0 15,-33-33 1,33 0-1,-33-33-15,-33 0 16,0 32-16,0 1 16,-33 0-16,0 33 15,-33 0-15,33 0 16,-66 33-1,33 0-15</inkml:trace>
  <inkml:trace contextRef="#ctx0" brushRef="#br0" timeOffset="29833.1124">15247 15412 0,'99'-33'0,"0"0"16,0 33-16,67-33 16,-34 0-16,0 0 15,34 33-15,-34-33 16,33 33-1,-66 0-15,34 0 16,-67 0-16,0 0 16,0 0-16,-66 0 15,-33 33 16</inkml:trace>
  <inkml:trace contextRef="#ctx0" brushRef="#br0" timeOffset="30285.5414">15743 15610 0,'33'-33'0,"33"0"15,33 33-15,0-33 16,-32 33-16,32 0 16,-33 33-16,-33 0 15,0 0 1,0 0-16,-33 34 15,-33-1-15,0 0 16,-33 0-16,0 0 16,0 0-1,-1-33-15,1 1 16,33-1-1,33-33-15,33 33 32,0-66-17,33 33-15,1 0 16,32 0-16,-33 0 15,33 33-15,-33-33 16,0 0 0,1 33-16,-1-33 15,-33 0-15,33-33 16,33 0-16</inkml:trace>
  <inkml:trace contextRef="#ctx0" brushRef="#br0" timeOffset="30691.1674">17793 15313 0,'99'0'16,"1"-33"-16,-1 33 15,0-33-15,33 33 16,1 0-16,-1 0 15,-33 0-15,0 0 16,-32 0 0,-1 0-16,-33 33 15,0-33-15,0 33 16,-99 0-1,33 0-15</inkml:trace>
  <inkml:trace contextRef="#ctx0" brushRef="#br0" timeOffset="31144.5965">18025 15743 0,'66'0'16,"0"-33"-16,33 0 16,-33 33-16,34 33 15,-34-33-15,0 33 16,-33 0-16,0 0 15,-33 33 1,0-33-16,0 33 16,-33 33-16,-33-32 15,0-1-15,0 0 16,-1-33-1,1 0-15,0 0 16,33 0-16,66-33 47,0 33-32,66-33-15,-32 0 16,32 33-16,0-33 16,0 0-16,-33 0 15,34 0 1,-67 0-16,0 33 15,0-33-15</inkml:trace>
  <inkml:trace contextRef="#ctx0" brushRef="#br0" timeOffset="31956.8486">16073 17066 0,'34'66'15,"-34"-33"-15,0 66 16,0-33-16,-34 33 15,1 34 1,0-34-16,0 0 16,33-33-16,0 0 15,0-198 32,33 66-31,0-33-16,0 0 15,34-1-15,-34 1 16,0 0-1,33 33 1,-33 33-16,33-33 16,-33 66-16,0-34 15,0 68-15,0-34 16,0 33-1,1 33-15,-1 0 16,-33 0-16,33 33 16,-66 1-16,33-1 15,-33 0 1,33-33-16,-34 0 15,34 0-15,-33-33 16,66-33 0</inkml:trace>
  <inkml:trace contextRef="#ctx0" brushRef="#br0" timeOffset="32175.2626">16867 17231 0,'33'0'0,"0"-33"16,0 33-16,0 0 16,1 33-16,-1-33 15,33 33-15,-33-33 16,0 33-1,33 0-15,-33 0 16</inkml:trace>
  <inkml:trace contextRef="#ctx0" brushRef="#br0" timeOffset="32440.4796">16834 17661 0,'33'33'0,"0"-33"16,33 33-16,-33-33 15,67 33-15,-34-33 16,0 0-1,33-33 1,-66 33-16,33-33 16,-32 0-16,32 0 15</inkml:trace>
  <inkml:trace contextRef="#ctx0" brushRef="#br0" timeOffset="33080.1206">18256 17231 0,'0'0'15,"-33"0"-15,-33-33 16,33 0-16,0 33 15,0-33-15,-33 0 16,33 33 0,0-33-16,33 33 15,-34 0-15,34 0 31,-33 33-15,33 0 0,0 33-1,-33-33-15,33 33 16,-33 0-16,0-33 15,33 34-15,-33-34 16,33 0 0,33 0-1,0-33 1,0 0-16,0 0 15,34 0-15,-1 0 16,-33-33 0,66 33-16,-66 33 15,33 0-15,0 0 16,-33 0-16,0 33 15,-33 0-15,0 0 16,-33-33 0,0 67-16,0-67 15,-33 33-15,0-33 16,-33 33-16,0-66 15,32 0 1,1 0 0,0-33-16,0 0 15,33-33-15,0 0 16</inkml:trace>
  <inkml:trace contextRef="#ctx0" brushRef="#br0" timeOffset="34468.6096">18719 16536 0,'-33'0'0,"0"0"15,0 0-15,-66 0 16,33 0-16,-34 0 15,1 0 1,0 0 0,-33 0-16,33-33 15,-34 33-15,1 0 16,-33-33-16,32 33 15,-32 0-15,33-33 16,-34 33 0,34 0-16,0 0 15,-34 0-15,67 33 16,-33-33-16,33 0 15,-1 33 1,1-33-16,33 0 16,-33 33-16,66-33 15,0 34-15,0-34 16,-1 0-16,34 33 31,0 0-15,0 0-1,0 0-15,34 33 16,-34-33-1,0 33 1,0 0-16,33 0 16,-66 34-16,33-34 15,0 33-15,0-33 16,0 33-16,-34-32 15,34 32 1,0 0-16,0 0 16,0-33-16,0 34 15,-33-34-15,33 0 16,0 0-1,33-33-15,-33 33 16,0-33-16,34-33 16,-1 33-16,0 0 15,0-33 1,33 0-16,0 0 15,0 0-15,33 0 16,-32 0-16,32-33 16,0 33-16,0 0 15,0 0 1,34 0-1,-34 0-15,0 0 16,33 0-16,1 0 16,-1 0-1,0 0-15,1 0 16,-1 0-16,0 0 15,1 0-15,-1 0 16,-33 0-16,0 0 16,0 0-1,-32 0-15,-1 0 16,0 0-16,-33 0 15,0-33-15,-33 33 16,0 0 0,33 0-1,0-33 1,-33-33-1,33 33 1,-33 0-16,33 0 16,-33 0-16,33-33 15,-33 0-15,33-1 16,-33 1-16,34 0 31,-34-33-31,33 33 16,-33-33-16,33 32 15,-33-32-15,33 33 16,-33-33-16,0 0 15,33 32 1,-33-32-16,0 0 16,0 33-16,0 0 15,33-34-15,-66 67 16,33-33-16,0 33 15,0 0 1,0 0 0,-33 0-1</inkml:trace>
</inkml:ink>
</file>

<file path=ppt/ink/ink5.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9-01T20:54:06.327"/>
    </inkml:context>
    <inkml:brush xml:id="br0">
      <inkml:brushProperty name="width" value="0.05292" units="cm"/>
      <inkml:brushProperty name="height" value="0.05292" units="cm"/>
      <inkml:brushProperty name="color" value="#7030A0"/>
    </inkml:brush>
  </inkml:definitions>
  <inkml:trace contextRef="#ctx0" brushRef="#br0">11476 8698 0,'-33'33'16,"0"0"-16,33 0 15,-33 34-15,33-1 16,0 33-16,0 0 16,0 0-1,33 1-15,-33-34 16,33 0-16,33 0 15,1-33-15,-34 0 16,33 0 0,0-33-16,0-33 15,0 33-15,0-33 16,-33-33-1,34 33 1,-34-33-16,-33 0 16,33 32-16,-33-32 15,-33 0-15,33 0 16,-33 33-16,-1 33 15,-32-33 1,33 66-16,0-33 16,0 33-16,0 33 15,0 0-15,0 0 16,33 1-16,0-1 15,33 0 1,0-33-16,0 0 16,33 0-16,0-66 15</inkml:trace>
  <inkml:trace contextRef="#ctx0" brushRef="#br0" timeOffset="265.217">12766 8996 0,'-33'33'16,"0"0"-16,0 0 15,-33 33-15,33 0 16,-33 0-16,32 1 15,-32 32 1,33-33-16,0 0 16,0 0-16,0-33 15,33 0 1,0-66-1</inkml:trace>
  <inkml:trace contextRef="#ctx0" brushRef="#br0" timeOffset="546.035">12369 8930 0,'33'33'0,"0"33"15,0 0-15,-33 0 16,34 0-16,-1 0 16,0 1-16,0 32 15,-33-33 1,33 0-16,0-33 15,-33 33-15,33-33 16,-33-66 15</inkml:trace>
  <inkml:trace contextRef="#ctx0" brushRef="#br0" timeOffset="982.863">12965 8599 0,'66'-66'0,"-33"66"15,0-33-15,0 33 16,33 0-16,0 0 16,-33 33-16,33 0 15,-32 0 1,-34 0-16,33 0 15,-33 0-15,-33 33 16,-1-33-16,1 34 16,0-34-16,0 0 15,0 0 1,33-33-16,0 33 31,0 0-31,33-33 16,0 0-1,33 0-15,1 0 16,-1-33-16,0 33 15,0 33 1,0-33-16</inkml:trace>
  <inkml:trace contextRef="#ctx0" brushRef="#br0" timeOffset="1388.489">14089 8963 0,'0'66'0,"0"0"15,0 0-15,0 33 16,-33-32-16,33-1 16,0 0-16,0 0 15,0-33 1,0 33-1,0-33-15,0 0 32</inkml:trace>
  <inkml:trace contextRef="#ctx0" brushRef="#br0" timeOffset="1591.302">13824 9293 0,'34'0'15,"-1"0"-15,33 0 16,-33 0-16,33 0 16,0 0-16,33 0 15,-32 0-15,-1 0 16,33 0-1</inkml:trace>
  <inkml:trace contextRef="#ctx0" brushRef="#br0" timeOffset="1872.12">14751 8897 0,'0'33'15,"0"0"-15,-34 33 16,34 0-16,0 0 15,0 0-15,0-33 16,0 34 0,0-34-16,0 0 15,34 0-15,-1-33 16,0 0-16,0 0 15,33-33-15,0 33 16,-33-33 0,33 0-16,-33 33 15,0-34-15</inkml:trace>
  <inkml:trace contextRef="#ctx0" brushRef="#br0" timeOffset="2121.736">15048 8864 0,'0'132'0,"0"-66"15,0 0-15,0 33 16,0 1-16,-33-1 15,33 0-15,0-33 16,0 0 0,33 0-16,-33-32 15,33-1-15,0-33 16</inkml:trace>
  <inkml:trace contextRef="#ctx0" brushRef="#br0" timeOffset="2371.352">15776 9095 0,'0'66'15,"-66"-33"-15,33 33 16,-34 1-1,34-1-15,0 33 16,0-33 0,0 0-16,0 0 15,0 1-15,33-34 16,0-33-1</inkml:trace>
  <inkml:trace contextRef="#ctx0" brushRef="#br0" timeOffset="2605.367">15412 9095 0,'33'66'16,"0"-33"-16,0 33 15,0-33-15,0 34 16,0-1-16,0 0 16,34 0-1,-34-33-15,33 33 16,-33-33-1,33-33-15</inkml:trace>
  <inkml:trace contextRef="#ctx0" brushRef="#br0" timeOffset="2854.983">16404 9095 0,'0'66'15,"0"0"1,0 0-16,-33 1 16,33-1-16,0 33 15,-33-33 1,33 0-16,0 0 15,33-32-15,-33-1 16</inkml:trace>
  <inkml:trace contextRef="#ctx0" brushRef="#br0" timeOffset="3088.998">16173 9327 0,'33'0'16,"0"0"-16,0 0 16,33 0-16,0 33 15,33-33-15,-32-33 16,32 33-1,-33-34-15,0 34 16</inkml:trace>
  <inkml:trace contextRef="#ctx0" brushRef="#br0" timeOffset="3307.412">17099 8897 0,'0'99'0,"0"-33"16,-33 0-1,33 33-15,0 1 16,0-34-16,0 33 16,0-33-1,0 33-15,0-66 16,0 0-16,33-33 15</inkml:trace>
  <inkml:trace contextRef="#ctx0" brushRef="#br0" timeOffset="3900.25">17727 8963 0,'-33'0'31,"-33"0"-31,33 0 16,0 0-16,0 0 15,0-33 1,0 33-1,-1 0-15,34 0 16,-33 0-16,33 0 16,-33 66-1,33-33 1,-33 33-16,33-33 15,0 33-15,0 0 16,0-33-16,0-33 16,33 34-1,0-34-15,0 0 16,34-34-16,-34 34 15,33-33-15,0 0 16,0 33-16,0 0 16,0 33-1,-33-33-15,1 67 16,-1-34-16,-33 0 15,33 33-15,-66-33 16,0 33 0,-1-33-16,1 33 15,0 0-15,-33-66 16,33 34-1,0-34-15,0-34 16,0 1 0,0-33-16,33 0 15,0 33-15</inkml:trace>
  <inkml:trace contextRef="#ctx0" brushRef="#br0" timeOffset="4165.467">18620 9029 0,'0'66'0,"-33"-33"15,0 33-15,0 0 16,-33 1-16,0-1 15,32 33-15,-32-33 16,0 33 0,66-33-16,-33-32 15,33-1-15,0 0 31</inkml:trace>
  <inkml:trace contextRef="#ctx0" brushRef="#br0" timeOffset="4399.482">18190 9062 0,'33'33'0,"0"33"15,0 0-15,0 0 16,0 1-16,34-1 16,-34 0-16,0 0 15,33 0 1,-33-33-16,0 33 15,33-66-15</inkml:trace>
  <inkml:trace contextRef="#ctx0" brushRef="#br0" timeOffset="4649.098">19182 9062 0,'0'33'15,"0"33"-15,-33 0 16,33 0-16,-33 1 16,33 32-16,-33-33 15,33 33 1,0-33-16,-33 1 15,33-1-15,0-33 16</inkml:trace>
  <inkml:trace contextRef="#ctx0" brushRef="#br0" timeOffset="4867.512">18918 9360 0,'0'0'15,"33"0"-15,0 0 16,33 33-16,0-33 16,0 33-16,0-33 15,34 0 1,-34 0-16,33-33 15,-33 0-15</inkml:trace>
  <inkml:trace contextRef="#ctx0" brushRef="#br0" timeOffset="5085.926">20009 8963 0,'0'99'16,"-33"-33"-1,33 33-15,-33-33 16,33 34-16,-33 32 15,0-33 1,33 0-16,-33 1 16,33-34-16,33-33 15,-33 0-15,33-33 16</inkml:trace>
  <inkml:trace contextRef="#ctx0" brushRef="#br0" timeOffset="5475.951">20373 9095 0,'0'33'16,"-33"33"-16,0 0 15,0 34-15,0-1 16,0-33-16,33 33 16,33 0-1,-33-32-15,66-34 16,0 0-16,0 0 15,0-33-15,33-33 16,-32 0-16,-34-33 16,33-1-1,-33-32-15,-33 0 16,0 0-1,-33 33-15,0-1 16,0 34-16,0-33 16,-34 33-1,34 33-15,-33 0 16,33 0-16</inkml:trace>
  <inkml:trace contextRef="#ctx0" brushRef="#br0" timeOffset="7036.051">11972 10649 0,'0'67'16,"-33"-34"-16,33 66 16,-33 0-16,0 0 15,33 67-15,0-34 16,0 33-1,33-32-15,0-1 16,0-33-16,34 0 16,-1-32-16,0-34 15,0-33-15,33 33 16,-33-66-1,0 0-15,1-1 16,-1-32-16,-33 0 16,0-33-16,0 33 15,-33-33 1,0 32-16,-33-32 15,33 33-15,-66 33 16,33 0-16,0 33 16,0 33-1,-34 0-15,34 33 16,0 0-1,0 34-15,33-34 16,0 33-16,0 0 16,33-33-1,0 0-15,33-32 16,1-34-16</inkml:trace>
  <inkml:trace contextRef="#ctx0" brushRef="#br0" timeOffset="7301.268">13361 11311 0,'-33'33'0,"0"33"16,0 0-16,-33 0 15,0 34-15,33-1 16,0 0-16,-33 0 16,33 1-1,33-34-15,-33-33 16,33 33-1,0-99 1</inkml:trace>
  <inkml:trace contextRef="#ctx0" brushRef="#br0" timeOffset="7566.485">12932 11245 0,'33'66'0,"0"0"16,33 0-16,-33 0 16,0 1-16,33 32 15,-33 0-15,0-33 16,0 0-1,0 0-15,0-33 16,1 1-16,-34-34 16,33-34-16</inkml:trace>
  <inkml:trace contextRef="#ctx0" brushRef="#br0" timeOffset="8018.914">13824 10616 0,'100'0'15,"-67"-33"-15,33 66 16,-33-33-16,33 33 16,-33 1-16,0-1 15,-33 0-15,0 33 16,0-33-1,-33 33-15,0-33 16,-33 0-16,33 33 16,0-33-16,0 1 15,33-1 1,33-33 15,0 0-15,33 0-16,0 0 15,0 0 1,34 0-16,-34 33 15,0-33-15,33 33 16,-66-33-16</inkml:trace>
  <inkml:trace contextRef="#ctx0" brushRef="#br0" timeOffset="8424.54">15081 11212 0,'0'99'15,"0"-33"1,0 0-16,0 33 16,0-32-16,0 32 15,0 0 1,0 0-16,-33-33 15,33 1-15,0-1 16,0-33 0,0-33-1</inkml:trace>
  <inkml:trace contextRef="#ctx0" brushRef="#br0" timeOffset="8658.555">14751 11609 0,'33'0'15,"33"0"-15,0 33 16,0-33-16,0 0 15,33 33-15,-32-33 16,32 0 0,0 0-16,-33 0 15,0 0-15</inkml:trace>
  <inkml:trace contextRef="#ctx0" brushRef="#br0" timeOffset="8970.575">16073 10947 0,'0'33'0,"-33"66"15,33-32-15,-33 32 16,33 33-16,-33-33 16,33 34-16,-33-1 15,33-33 1,0 33-16,0-32 15,0-34-15,0 0 16,33-66 0,-33 0-16,33-33 15</inkml:trace>
  <inkml:trace contextRef="#ctx0" brushRef="#br0" timeOffset="9516.61">16768 11146 0,'-33'-33'15,"0"-1"-15,0 1 16,0 33-1,-33 0-15,-1 33 16,1 1-16,0-1 16,33 33-1,0 33-15,0-33 16,33 0-16,0-33 15,33 33-15,0-66 16,33 34 0,0-34-16,0-34 15,1 1-15,-34 0 16,33 0-16,-33-33 15,0 33 1,-33-33-16,33 0 16,-33 33-16,-33 99 46,33 0-30,0 0-16,-33 33 16,33 1-16,0-1 15,0 33-15,-33-33 31,33 0-31,0 1 16,33-34-16,-33 0 16,33-33-16,-33-33 15</inkml:trace>
  <inkml:trace contextRef="#ctx0" brushRef="#br0" timeOffset="9813.029">17595 11476 0,'-33'66'0,"-33"1"16,-1-1-16,1 0 15,0 33-15,0 0 16,0 1-16,0-34 16,33 33-1,0-66-15,33 0 16,0-66 15,0 0-31,33-33 16</inkml:trace>
  <inkml:trace contextRef="#ctx0" brushRef="#br0" timeOffset="10031.443">17165 11410 0,'33'66'15,"-33"34"-15,66-34 16,-33 33-16,0 0 16,33 0-16,-33 1 15,1-1 1,32-33-16,-33-33 15,33 0-15,-33 0 16</inkml:trace>
  <inkml:trace contextRef="#ctx0" brushRef="#br0" timeOffset="10296.66">18455 11443 0,'0'33'0,"0"33"16,0-32-16,0 65 15,0-33-15,-33 33 16,33 33-16,-33-32 15,33-34 1,-34 33-16,34-66 16,0 0-16,0 0 15</inkml:trace>
  <inkml:trace contextRef="#ctx0" brushRef="#br0" timeOffset="10530.675">18124 11774 0,'33'0'15,"0"0"-15,33 0 16,0 33-16,34 0 15,-34-33-15,33 0 16,-33 0 0,33 0-16,-33-33 15</inkml:trace>
  <inkml:trace contextRef="#ctx0" brushRef="#br0" timeOffset="10764.69">19116 11410 0,'0'33'15,"0"66"1,-33 1-16,33-34 16,-33 66-16,33-33 15,-33 34-15,33-34 16,-33 0-1,33-33 1,0 0-16,33-33 16,0-33-1</inkml:trace>
  <inkml:trace contextRef="#ctx0" brushRef="#br0" timeOffset="11154.715">19546 11542 0,'-33'67'16,"0"-34"-1,0 66-15,0-33 16,33 33-16,-33 34 15,33-67 1,0 33-16,33-33 16,-33 0-16,66-33 15,0 33-15,0-66 16,-33 0-1,33 0 1,1 0-16,-1-66 16,-33 33-16,0-33 15,0-33-15,-33 0 16,0-34-16,-33 34 15,0 33 1,0 0-16,0 0 16,0 33-16,-34 0 15,67-1-15</inkml:trace>
  <inkml:trace contextRef="#ctx0" brushRef="#br0" timeOffset="13214.047">20241 10319 0,'-67'-33'0,"34"33"16,-33 0-16,0 0 16,0-33-16,0 33 15,-33 0-15,-1 0 16,34 0-1,-66-33-15,33 33 16,0 0-16,-34 0 16,1-34-16,0 34 15,-34 0 1,34-33-16,0 33 15,-34 0-15,1 0 16,0-33-16,-1 33 16,-32 0-16,32-33 15,-32 33 1,33 0-1,-34 0-15,34 0 16,-34 0-16,1 0 16,0-33-16,-1 33 15,1 33 1,-1-33-16,1-33 15,-1 33-15,1 0 16,-1 0-16,1 0 16,0 33-1,-1-33-15,1 0 16,-1 0-16,34 0 15,-34 33-15,34-33 16,0 0-16,-34 0 16,34 0-1,0 0-15,-1 33 16,34-33-16,0 0 15,-1 0-15,34 33 16,0-33 0,33 34-16,0-34 15,-1 33-15,34-33 16,0 33-1,33 0-15,0 0 16,0 33 0,33-33-16,-33 33 15,33 0-15,1 34 16,-34-34-16,33 33 15,0-33 1,0 66-16,0-32 16,0-1-16,0 33 15,-33-33-15,33 34 16,-33-1-1,0-33-15,33 33 16,-33-32-16,0-1 16,33 0-16,-33-33 15,33 33-15,0-32 16,-33-34-1,33 0-15,34 33 16,-34-66-16,33 33 16,0 0-16,0-33 15,33 0 1,0 0-1,1 0-15,-1 0 16,33 0-16,1 0 16,-1 0-16,0 0 15,0 33 1,34-33-16,-1-33 15,0 33-15,1 0 16,-1 0-16,34 0 16,-34 0-1,33 0-15,1 0 16,-1 0-16,1 0 15,-1 0-15,1 0 16,-1 0 0,1 0-16,-1 0 15,0 0-15,34 0 16,-67 0-16,34 0 15,32 33-15,-65-33 16,65 0 0,-32 33-16,-1-33 15,-33 33-15,34-33 16,-1 33-1,-32-33 1,32 33-16,-33-33 16,1 0-16,-1 33 15,-33-33-15,34 0 16,-34 0-16,-33 0 15,0 34 1,1-34-16,-1-34 16,-33 34-16,-33 0 15,33-33-15,-33 0 16,-33 33-1,33-66-15,-33 33 16,0 0-16,34-33 16,-68 0-16,34 0 15,0-1 1,0 1-16,-33 0 15,33 0-15,0-33 16,0 33-16,0-34 16,0 1-1,0 0-15,0 0 16,0 0-1,0 32-15,0-32 16,33 0-16,-66 0 16,33 0-1,33-1-15,-33 34 16,0-33-16,0 33 15,0 0-15,0-1 16,-33 1 0,33 0-1,0 0-15,0 0 16,-33 33-16,33 0 15,-33 33-15,0-33 16,0 0-16,0 33 16,0 0-1,0-33-15,-33 33 16,33 0-16,-34 0 15,1 0-15,-33 0 16,33 0 0,-33 0-16,0 0 15,32 33-15,1-33 16,0 33-1</inkml:trace>
</inkml:ink>
</file>

<file path=ppt/ink/ink6.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9-01T20:54:55.635"/>
    </inkml:context>
    <inkml:brush xml:id="br0">
      <inkml:brushProperty name="width" value="0.05292" units="cm"/>
      <inkml:brushProperty name="height" value="0.05292" units="cm"/>
      <inkml:brushProperty name="color" value="#7030A0"/>
    </inkml:brush>
  </inkml:definitions>
  <inkml:trace contextRef="#ctx0" brushRef="#br0">11972 10319 0,'0'0'31,"-33"33"-31,33 0 15,-33 33 1,33 0 0,0 0-16,-33 34 15,33-1-15,0 0 16,0 0-16,33 0 15,0 1 1,0-34-16,34 0 16,-1 0-16,0-33 15,0 0-15,0-33 16,-33 0-16,33-33 15,0 0 1,1 0-16,-34-33 16,0 0-16,0-33 15,-33 32-15,33 1 31,-33 0-31,0 0 0,-33 0 16,33 33-16,-33 0 16,0 33-16,0 0 15,0 33-15,-1 0 16,-32 0-1,33 33-15,0 33 16,33 0-16,0 1 16,0-1-16,0-33 15,33 0 1,0-33-16,0 0 15</inkml:trace>
  <inkml:trace contextRef="#ctx0" brushRef="#br0" timeOffset="280.818">13262 10815 0,'0'33'16,"-33"0"-16,-33 33 16,33 0-16,0 0 15,-33 1-15,33 32 16,0 0-1,0-33-15,-1 0 16,1 0-16,33-32 16,-33-34-1</inkml:trace>
  <inkml:trace contextRef="#ctx0" brushRef="#br0" timeOffset="561.636">12965 10683 0,'33'66'16,"0"-33"-16,0 66 15,0-33-15,-33 33 16,33 1-16,0-1 16,0-33-1,0 0-15,0 0 16,0-33-16,-33-33 15,33 0-15,-33 0 16</inkml:trace>
  <inkml:trace contextRef="#ctx0" brushRef="#br0" timeOffset="1404.09">13560 10120 0,'0'0'16,"33"-33"-16,0 33 15,0 0-15,33 0 16,-33 0-16,0 0 15,0 33-15,1 0 16,-34 0 0,0 1-1,-34 32 1,1-33-1,33-33-15,-66 33 16,33 0 0,33-33-16,-33 0 15,66-33 16,0 33-15,0-33-16,0 33 16,34 33-16,-34-33 15,33 33-15,-33 0 16,0-33-1,-33 33-15,33 33 16,-33-33-16,0 0 16,-33 0-16,0 0 15,0 1 1,0-1-16,0-33 15,0 0-15,-1 33 16,1-66-16,0 33 16,0-33-16,33 33 15,0 0 16</inkml:trace>
  <inkml:trace contextRef="#ctx0" brushRef="#br0" timeOffset="1950.125">14254 11046 0,'34'0'31,"-1"33"-31,0-33 16,33 0-16,0 34 16,0-34-1,0 0-15,0 33 16,1-33-16,-1 0 15,0 0-15</inkml:trace>
  <inkml:trace contextRef="#ctx0" brushRef="#br0" timeOffset="2230.943">15180 10649 0,'0'34'16,"0"32"-16,0 33 16,0-33-16,-33 33 15,0 1-15,33 32 16,0-33-1,0 0-15,0 0 16,0-65-16,0 32 16,33-66-1,0 0-15</inkml:trace>
  <inkml:trace contextRef="#ctx0" brushRef="#br0" timeOffset="2839.382">16140 10749 0,'-33'-33'31,"-1"33"-15,-32 0-16,0-33 16,0 33-1,-33-34-15,33 34 16,-1-33-16,34 66 15,-33-33-15,33 0 16,33 34-16,-33-1 16,33 33-1,0-33-15,0 33 16,0 0-16,33 0 15,-33-33-15,33 0 16,0 1 0,0-34-16,34 0 15,-34-34 1,33 1-16,-33 0 15,33 0-15,0 33 16,0 0 0,0 0-16,-32 33 15,32 0-15,-33 34 16,-33-1-16,33 0 15,-33 0-15,-33 0 16,33 33 0,-33-33-16,-33 1 15,32-34-15,-32 0 16,0 0-16,0-33 15,0 0 1,33-33-16,-33-33 16,33 33-16</inkml:trace>
  <inkml:trace contextRef="#ctx0" brushRef="#br0" timeOffset="3135.801">16834 10947 0,'-33'66'16,"33"0"-16,-66 1 15,33-1-15,-33 33 16,-34-33-16,34 33 16,0 1-1,33-34-15,0 0 16,0 0-16,33-33 15,0-66 1</inkml:trace>
  <inkml:trace contextRef="#ctx0" brushRef="#br0" timeOffset="3416.619">16437 10815 0,'33'33'0,"0"33"16,0 0-16,1 33 15,-1-32-15,0 65 16,0-33-16,0 0 15,0-33 1,-33 34-16,33-67 16,0 0-16,0 0 15,-33-33-15,33-33 16</inkml:trace>
  <inkml:trace contextRef="#ctx0" brushRef="#br0" timeOffset="3837.846">17132 10352 0,'66'0'0,"-33"-33"16,33 33-16,0 33 16,-33-33-16,0 33 15,1 0-15,-1 0 16,-33 33-1,0-33-15,-33 33 16,-1-33-16,1 34 16,0-34-16,0 0 15,0-33 1,0 33-16,66-33 31,0-33-31,33 33 16,1 0-16,-34 0 15,33 0 1,-33 0-16,33 0 15,-33 0-15,0 0 16</inkml:trace>
  <inkml:trace contextRef="#ctx0" brushRef="#br0" timeOffset="5756.769">17859 11311 0,'33'33'0,"1"-33"16,32 0-16,0 0 15,0 0-15,0 0 16,0 33-16,0-66 16,1 33-1,-1 0 1</inkml:trace>
  <inkml:trace contextRef="#ctx0" brushRef="#br0" timeOffset="6021.986">18951 10716 0,'0'33'15,"0"0"-15,0 66 16,-33-33-16,33 33 15,-33 34-15,33-1 16,-33 0-16,33-33 16,-34 1-1,34-1-15,0-33 16,34-33-1,-1-33-15</inkml:trace>
  <inkml:trace contextRef="#ctx0" brushRef="#br0" timeOffset="6443.213">19348 10749 0,'66'0'15,"-33"0"-15,0 0 16,33 66-16,-33-33 16,0 33-16,0 0 15,-33 33 1,0 1-16,-33-1 15,0 0-15,0 0 16,0-33-16,-33 1 16,33-1-16,0-33 15,0 33 1,0-33-16,0-33 15,99 0 17,-33 0-17,33 0 1,0 0-16,33 0 15,0 0-15,-32 0 16,32 0-16,-33 0 16,33-33-1</inkml:trace>
  <inkml:trace contextRef="#ctx0" brushRef="#br0" timeOffset="6708.43">20902 11179 0,'-33'66'16,"-33"-33"-1,0 33-15,0-33 16,-1 33-16,-32 33 15,0-32 1,33-1-16,0 33 16,0-33-16,32-33 15,34 0 1,-33-33-1</inkml:trace>
  <inkml:trace contextRef="#ctx0" brushRef="#br0" timeOffset="6958.046">20373 10980 0,'33'99'15,"0"-32"-15,0 32 16,33 0-16,-33 0 16,0 0-16,34-32 15,-34 32 1,0 0-16,33-33 15,-33 0-15,-33-33 16</inkml:trace>
  <inkml:trace contextRef="#ctx0" brushRef="#br0" timeOffset="8878.9692">16536 8930 0,'-33'66'16,"0"-33"-16,0 33 16,-66 33-16,33-33 15,0 34-15,-33-34 16,-1 33-1,34-33-15,-33 33 16,33-32-16,33-1 16,-33 0-16,32-33 15,1 0 1,33-33-16</inkml:trace>
  <inkml:trace contextRef="#ctx0" brushRef="#br0" timeOffset="9206.5902">15643 9128 0,'67'33'0,"-1"33"15,0-33-15,33 34 16,-33-1-16,0 0 15,1 0-15,-34 0 16,33 0 0,-33 0-16,33 1 15,-33-34-15,33 33 16,-33-33-16,-33-33 15</inkml:trace>
  <inkml:trace contextRef="#ctx0" brushRef="#br0" timeOffset="15168.1724">15214 12601 0,'33'66'16,"-33"0"-1,-33 0-15,33 33 16,0-32-16,-34 32 15,34 0 1,-33-33 0,33-33-16,-33 33 15,33-33-15,33 1 47,-33-34-31,33 0-16,1-34 15,32 34-15,-33-33 16,33 0-1,0 33-15,0 0 16,0 0-16,0 0 16,1 0-16,-34 0 15,0 0 1,0 33-16,0-33 15,0-33-15</inkml:trace>
  <inkml:trace contextRef="#ctx0" brushRef="#br0" timeOffset="15542.5964">15809 12601 0,'0'132'16,"-33"-33"-16,33 1 15,0 32-15,-33 0 16,0 0-16,33 34 16,-33-34-1,33-33-15,0 34 16,0-34-16,0-33 15,33 0-15,-33-66 32,33-66-17,-33 0 1</inkml:trace>
  <inkml:trace contextRef="#ctx0" brushRef="#br0" timeOffset="15917.0204">16768 13196 0,'-66'66'15,"33"0"1,-33 34-16,33-34 15,-34 66-15,1-33 16,33 34 0,-33-34-16,33 33 15,-33-33-15,33 1 16,33-67-16,-33 0 15,33-133 32,0 1-47</inkml:trace>
  <inkml:trace contextRef="#ctx0" brushRef="#br0" timeOffset="16213.4394">16404 13031 0,'33'66'15,"0"0"1,0 33-16,0 0 15,-33 1-15,34-1 16,-1 0 0,0 0-16,0 1 15,0-34-15,0 0 16,0 0-16,-33 0 15,0-33 1,0-33 0</inkml:trace>
  <inkml:trace contextRef="#ctx0" brushRef="#br0" timeOffset="16790.6764">17099 12270 0,'33'-33'16,"0"0"-16,33 33 16,-33-33-16,33 33 15,-33 0-15,33 33 16,-32-33-1,-1 33-15,0 0 16,-33 0 0,33 33-16,-66-33 15,33 33-15,-33 1 16,0-34-1,-1 33-15,1 0 16,-33-33-16,33 0 16,0 0-16,0 0 15,33-33 1,0 0 15,33 0-15,33 0-16,-33 0 15,33 0 1,1 0-16,-1 0 15,-33 0-15,33 0 16,-33 0-16,33 33 16,-33-33-1,0 0-15</inkml:trace>
  <inkml:trace contextRef="#ctx0" brushRef="#br0" timeOffset="17929.5494">18686 12998 0,'0'66'16,"0"-33"-16,-33 66 15,33 0-15,-33 1 16,0-1-16,0 0 15,33 0 1,-33-33-16,33 34 16,-33-34-16,33 0 15,0-33-15,-33 0 16,33-33 15,0-33-15</inkml:trace>
  <inkml:trace contextRef="#ctx0" brushRef="#br0" timeOffset="18179.1654">18322 13461 0,'33'0'16,"1"0"-1,32 33-15,0-33 16,33 33-16,-33-33 15,33 33 1,-32-33-16,-1 0 16,0 0-16,0 0 15,0-33-15</inkml:trace>
  <inkml:trace contextRef="#ctx0" brushRef="#br0" timeOffset="18491.1854">19513 12799 0,'0'33'15,"0"33"1,-33 34-16,0-1 15,0 0-15,0 33 16,0 1 0,0-1-1,33-33-15,-33 33 16,33-32-16,-34-34 15,34 0-15,0-33 32,34-33-32,-34-33 15</inkml:trace>
  <inkml:trace contextRef="#ctx0" brushRef="#br0" timeOffset="18943.6144">19943 12898 0,'0'67'15,"-33"-1"-15,0 33 16,-33 0-16,33 67 15,0-34-15,-1-33 16,34 33 0,34-66-1,-34 34-15,66-34 16,-33-33-16,33 33 15,0-66-15,0 0 16,0-33 0,34 0-16,-34-66 15,0 33-15,-33-67 16,0 34-16,0-33 15,-33 33 1,0-1-16,-33 34 16,-33-33-16,0 33 15,0 0-15,-1 33 16,1 0-1,0 33-15,33 0 16,33 66 0</inkml:trace>
  <inkml:trace contextRef="#ctx0" brushRef="#br0" timeOffset="19318.0384">21431 13262 0,'-33'33'16,"0"33"-16,-33 1 15,0-1-15,0 33 16,-34-33-16,34 33 15,0-33 1,0 34-16,0-1 16,33-33-16,-33 0 15,66-33-15,0-66 47</inkml:trace>
  <inkml:trace contextRef="#ctx0" brushRef="#br0" timeOffset="19583.2554">20902 13064 0,'33'99'16,"0"-33"0,0 0-16,0 34 15,0-1-15,1 0 16,32-33-1,-33 33 1,33-33-16,0 34 16,-33-67-16,33 0 15,-33-33-15</inkml:trace>
  <inkml:trace contextRef="#ctx0" brushRef="#br0" timeOffset="19928.4776">22390 12932 0,'0'66'16,"0"0"-16,0 33 16,0 0-16,-33 0 15,33 1-15,-33-1 16,0 0-1,33-33-15,-33 33 16,33-32-16,-33-34 16,33 0-16,0-99 46</inkml:trace>
  <inkml:trace contextRef="#ctx0" brushRef="#br0" timeOffset="20178.0936">22027 13428 0,'0'-33'15,"66"33"-15,0 33 16,33-33-16,0 33 16,1-33-16,-1 33 15,-33 0 1,33-33-16,-33 0 15,33 33-15,1-66 16</inkml:trace>
  <inkml:trace contextRef="#ctx0" brushRef="#br0" timeOffset="20661.7246">23813 13295 0,'66'-99'15,"-33"66"-15,-33-33 16,33 0-16,-33 0 15,-33-1-15,33 34 16,-33 0-16,0-33 16,0 33-1,-34 0-15,1 33 16,0 0-16,0 33 15,-33 0-15,33 33 16,-34 0 0,67 34-16,0-34 15,33 0-15,33 0 16,33 0-16,1-33 15,32 0-15,0 0 16,0-33 0,-33-33-16,34 0 15,-67-33-15,33 33 16,-33-33-16,-66 33 15,-33 33 1</inkml:trace>
  <inkml:trace contextRef="#ctx0" brushRef="#br0" timeOffset="21098.5526">23746 13428 0,'0'-67'16,"0"67"0,-33 0-1,-33 0-15,0 34 16,0-1-1,0 0-15,0 33 16,-1 33-16,1 0 16,33 0-16,0-32 15,66-34 1,0 33-16,33 0 15,34-66-15,-1 33 16,0-33 0,0-33-16,-33 0 15,34-66 1,-67-1-16,33 1 15,-66 33-15,0 0 16,-33 0-16,0 0 16,-33 33-16,33 33 15,-34 0 1,34 0-16,33 66 15</inkml:trace>
  <inkml:trace contextRef="#ctx0" brushRef="#br0" timeOffset="22440.2386">25301 14784 0,'-33'-33'32,"0"-1"-32,0 34 15,-34-33-15,1 33 16,0 0-1,0-33-15,0 33 16,0 0-16,0-33 16,-1 33-16,1 0 15,-33-33-15,33 33 16,-33 0-1,-1 0-15,1 0 16,33 0-16,-33 0 16,0 0-16,-1 0 15,34-33 1,-33 33-16,-33 0 15,33 0-15,-1 0 16,1-33 0,0 33-16,-33 0 15,32 0 1,-32-33-16,33 33 15,0 0-15,-34-33 16,34 33-16,-33 0 16,0-33-1,32 33-15,-32 0 16,33 0-16,-33-33 15,-1 33-15,1 0 16,0 0-16,-1 0 16,34 0-1,-33 0-15,0 0 16,-1 0-16,1 0 15,0 0-15,-1 0 16,34 0 0,-66 0-16,33 0 15,-1 0-15,34 0 16,-33 0-1,-1 0-15,1 0 16,0 0-16,33 0 16,-34 0-1,1 33-15,0-33 16,33 0-16,-34 0 15,1 0 1,0 0-16,32 0 16,-32 0-16,33 0 15,-33-33-15,32 33 16,-32 0-1,0 0-15,0 0 16,-1 0-16,1 0 16,0 0-16,-1 0 15,1-33 1,0 33-16,0 0 15,-1 0-15,-32-33 16,-1 33-16,34 0 16,-33 0-1,33 0-15,-34-33 16,1 33-16,33 0 15,-34 0-15,34-34 16,-67 34-16,34 0 31,0 0-31,32 0 16,-65 0-16,33 0 15,-1 0-15,1 0 16,33 34 0,-67-34-16,34 0 15,-1 0-15,1 33 16,0-33-16,-1 0 15,34 33-15,-33-33 16,32 33 0,-32 0-16,33-33 15,-1 0-15,34 33 16,0-33-16</inkml:trace>
  <inkml:trace contextRef="#ctx0" brushRef="#br0" timeOffset="23360.6976">12535 14519 0,'0'33'0,"-33"33"15,-1 0-15,34 34 16,-33-1-16,33 0 15,-33 33-15,33 1 16,0-1 0,33-33-16,-33 33 15,33-32-15,1-34 16,32 33-16,-33-33 15,33-33 1,0 0-16,0 0 16,33-33-16,-32 0 15,-1-33-15,0-33 16,-33 33-1,33-66-15,-33 33 16,0 0 0,0-1-16,0-32 15,-33 33-15,0 0 16,0 0-1,-33 0-15,33 33 16,-33-1-16,0 34 16,0-33-16,0 66 15,0 1-15,0-1 16,0 33-1,0 33-15,0 0 16,33 0-16,0 1 16,0-1-16,33 0 15,-33-33 1,66-33-16,-33 0 15</inkml:trace>
  <inkml:trace contextRef="#ctx0" brushRef="#br0" timeOffset="23688.3186">14188 15114 0,'-33'100'16,"0"-67"-1,0 33-15,-33 33 16,33-33-16,-33 33 15,0 1 1,32 32-16,-32-33 16,33-33-16,0 0 15,0-33-15,33 1 16,0-101 15,0 1-31</inkml:trace>
  <inkml:trace contextRef="#ctx0" brushRef="#br0" timeOffset="23953.5356">13758 14949 0,'0'33'16,"33"33"-16,34-33 16,-34 66-16,33-32 15,-33 32-15,0 0 16,33 33-1,-33-32-15,33-1 16,-33-33-16,34 0 16,-34-33-16,0 0 15,0 0-15</inkml:trace>
  <inkml:trace contextRef="#ctx0" brushRef="#br0" timeOffset="24546.3736">14552 14552 0,'99'-99'0,"-33"66"16,1 33-16,-1-33 15,0 33-15,0 33 16,0 0-16,-33-33 15,-33 33 1,33 33 0,-66-33-16,33 33 15,-66-33-15,33 0 16,0-33-1,0 34-15,0-34 16,0 0-16,33 0 47,66 0-47,-33 0 15,33 0-15,0 0 16,33 33 0,-65 0-16,32 0 15,-33 33 1,0-33-16,-33 33 15,33-33-15,-66 0 16,0 33 0,0-33-16,0 34 15,-34-34-15,1 0 16,0 0-16,0-33 15,0 0-15,33 0 16,0-33-16</inkml:trace>
  <inkml:trace contextRef="#ctx0" brushRef="#br0" timeOffset="25217.2166">15544 15544 0,'33'0'16,"0"33"-16,34-33 15,-1 33-15,33-33 16,0 0-16,-33 0 16,0 0-1,1 0-15,-34-33 16</inkml:trace>
  <inkml:trace contextRef="#ctx0" brushRef="#br0" timeOffset="27011.3316">16669 14751 0,'0'33'15,"0"33"-15,33 33 16,-66-33 0,33 66-16,0-32 15,0 32 1,0 0-16,-33 0 15,33 1-15,0-1 16,0 0-16,0-32 16,0-34-16,0 0 15,33-66 1</inkml:trace>
  <inkml:trace contextRef="#ctx0" brushRef="#br0" timeOffset="27354.5536">16966 14717 0,'33'100'16,"1"-34"-1,-34 33-15,33 0 16,-33 34-16,0-1 15,0 0 1,0 0-16,33 1 16,-33-1-16,0 0 15,33-32-15,-33-1 16,0-33-16,33-33 15,-33-33 1,33 0-16</inkml:trace>
  <inkml:trace contextRef="#ctx0" brushRef="#br0" timeOffset="27744.5786">18355 15478 0,'-33'66'16,"0"0"-16,-33 1 16,33 32-16,-33 0 15,0 0-15,0 0 16,0 1-16,32 32 15,-32-33 1,33 0-16,0-32 16,0-34-16,33 33 15,33-132 1,-33 33-1,33-34 1</inkml:trace>
  <inkml:trace contextRef="#ctx0" brushRef="#br0" timeOffset="28056.5986">17826 15313 0,'33'66'15,"0"-33"-15,1 33 16,32 33-16,-33 1 15,0-1-15,0 0 16,0 0-16,0 0 16,0 1-1,0-1-15,0-33 16,0 0-16,-33 0 15,33-33-15,-33-33 16,33-33-16</inkml:trace>
  <inkml:trace contextRef="#ctx0" brushRef="#br0" timeOffset="28743.0426">18653 14684 0,'33'-33'15,"0"0"-15,0 33 16,0 0 0,34 0-16,-34 0 15,0 33 1,-33 0-16,33-33 15,0 33-15,-33 1 16,0 32-16,-33-33 16,0 33-16,0 0 15,0-33 1,-1 0-16,34 0 15,-33-33-15,33 33 32,0-33-17,33 0 1,1 33-16,32-33 15,-33 0-15,33 0 16,-33 0 0,33 0-16,-33 0 15,-33 0-15,33 0 16,-33 0-16</inkml:trace>
  <inkml:trace contextRef="#ctx0" brushRef="#br0" timeOffset="30880.3796">19248 15710 0,'34'0'16,"-1"0"-1,0 33-15,33-33 16,0 0-16,0 33 15,0-33 1,33 0-16,-32 0 16</inkml:trace>
  <inkml:trace contextRef="#ctx0" brushRef="#br0" timeOffset="31457.6166">20174 15114 0,'67'-66'0,"-1"33"16,0 33-16,-33 0 16,0 0-16,0 33 15,0 0-15,0 33 16,-33 1-1,0 65-15,0-33 16,0 0-16,-33 0 16,-33 34-16,33-34 15,-33 0 1,0 0-16,0 1 15,32-34-15,-32 0 16,66-33-16,33 0 62,0-66-62,34 33 16,-1-33-16,0 0 16,33 33-16,0 0 15,1 0 1,-34 0-16,33 33 15,0 0-15,-33-33 16,0 33-16,-32-33 16,-1 0-1,0-33-15,0 0 16</inkml:trace>
  <inkml:trace contextRef="#ctx0" brushRef="#br0" timeOffset="31785.2376">22093 15445 0,'0'33'16,"0"33"-16,-33 0 16,-34 1-16,1 32 15,0 0-15,-33 0 16,33 34-1,-33-34-15,-1 0 16,1 33-16,33-66 16,0 1-16,33-34 15,0 0-15,33-66 31</inkml:trace>
  <inkml:trace contextRef="#ctx0" brushRef="#br0" timeOffset="32097.2576">21299 15379 0,'33'66'16,"33"-33"0,-33 66-16,0-33 15,33 34-15,-32-1 16,32 0-16,-33 33 15,33-32 1,-33-1-16,33 0 16,-33-33-16,0 0 15,33-33-15,-33 1 16,34-68-16,-34 1 15</inkml:trace>
  <inkml:trace contextRef="#ctx0" brushRef="#br0" timeOffset="32424.8786">22920 15280 0,'0'66'15,"33"0"-15,-66 0 16,33 33-16,-34 1 15,1-1-15,0 33 16,33-33 0,-33 1-16,0-1 15,33 0-15,-33-33 16,33-33-16,0 0 15,0-33 1</inkml:trace>
  <inkml:trace contextRef="#ctx0" brushRef="#br0" timeOffset="32705.6966">22523 15577 0,'33'33'15,"0"-33"-15,66 0 16,0 33-16,0-33 15,1 34-15,32-1 16,-33 0 0,0-33-16,1 33 15,-1 0-15,-33-33 16,0 0-16</inkml:trace>
  <inkml:trace contextRef="#ctx0" brushRef="#br0" timeOffset="33501.3476">24176 15643 0,'33'-66'0,"-33"0"16,33 33-16,-33-33 16,-33 33-16,33 0 15,-33 0-15,0 0 16,0 0-1,0 0-15,0 33 16,0 0-16,-33 0 16,33 33-16,0 0 15,0 0 1,0 33-16,-1-33 15,34 33-15,0 0 16,0 0-16,34-33 16,-1 34-16,33-34 15,-33 33 1,33-66-16,-33 33 15,0-33-15,0 0 16,0 0 0,0-33-16,-33 33 15,33-66 1,-66 33-1,33 33 1,-33-33-16,0 33 16,0 0-1,-33 33-15,0 0 16,0 33-16,-34 0 15,1 33-15,33-33 16,33 34-16,0-34 16,33 33-1,33-66-15,0 33 16,33 0-16,33-33 15,1-33-15,-34 0 16,33 0 0,0-66-16,-33 33 15,1 0-15,-34-33 16,0 0-16,0 0 15,-33 0-15,-33-34 32,0 34-32,0 0 15,-34 0-15,34 0 16,-33 0-16,0-1 15</inkml:trace>
  <inkml:trace contextRef="#ctx0" brushRef="#br0" timeOffset="36449.9366">10947 14254 0,'0'67'31,"0"-34"-16,0 33-15,0 0 32,0 0-32,33 66 15,-33-32-15,0 32 16,0-33-16,0 66 15,0-32-15,0-1 16,0 0 0,-33 34-16,33-34 15,0 33-15,-33-32 16,33 32-16,-33-66 15,33 34 1,0-34-16,-33-33 16,33 33-16,0-33 15,0-33-15,0 0 16,0 0-1,33 1 1,-33-1-16,33-33 16,0 33-16,33-33 15,-33 0-15,34 33 16,-34-33-1,66 0-15,-33 0 16,33 0-16,0 33 16,1-33-1,-1 0-15,0 0 16,33 0-1,1 0-15,-1 0 16,0 0-16,0 0 16,1 0-16,32 0 15,1 0-15,-1 33 16,0-33-1,-32 0-15,65 0 16,-33 0-16,1 0 16,32-33-16,-32 66 15,32-33 1,-33 0-16,1 0 15,32 0-15,-33 0 16,34 0-16,-34 0 16,34-33-16,-34 33 15,34 0 1,-34 0-16,0 0 15,34 0-15,-34 0 16,0 0 0,34 0-16,-34 0 15,1 0 1,32 0-16,-33 0 15,1 33-15,-1-33 16,34 0-16,-34 0 16,0 0-1,1 0-15,-1 33 16,33-33-16,-65 0 15,65 0-15,-32 0 16,-1 0-16,0 0 16,1 0-1,-1 0-15,0 0 16,1 0-16,-1 0 15,0 0-15,1 0 16,-1 0-16,1 0 16,-1 0-1,-33 0-15,34 0 16,-1 0-16,0 0 15,1 0-15,-1 0 16,0 0 0,1 0-1,-34 0-15,33 0 16,-32 0-16,32 0 15,0 0-15,-32 0 16,-1-33 0,0 33-16,34 0 15,-34 0-15,0 0 16,-33 0-16,34 0 15,-34 0 1,0 0-16,-33 0 16,0 0-16,1 0 15,-34 0-15,0-33 16,0 33-16,0-33 15,-33 0-15,33 33 16,0-33 0,-33-34-16,33 34 15,-33 0-15,0-33 16,33 0-16,-33 0 15,0 0-15,0 0 16,33-1 0,-33 1-1,0 0-15,0-33 16,33 33-16,-33 0 15,0-34-15,0 1 16,0 33-16,33-33 16,-33 33-1,-33-34-15,33 34 16,0-33-16,0 33 15,0 0-15,33 0 16,-33 0 0,0-1-16,0 1 15,0 33-15,0-33 16,0 33-16,0 0 15,0-33 1,0 33 0,0 0 15,0 0 16,-33-1-32,0 34-15,33-33 16,-33 33-16,0 0 15,-33-33 1,33 33-16,0 0 16,-33-33-16,0 33 15,32 0-15,-32-33 16,0 33-16,0 0 15,0-33 1,0 33-16,33 0 16,-33-33-16,32 33 15,1 0-15</inkml:trace>
</inkml:ink>
</file>

<file path=ppt/ink/ink7.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9-01T20:55:49.795"/>
    </inkml:context>
    <inkml:brush xml:id="br0">
      <inkml:brushProperty name="width" value="0.05292" units="cm"/>
      <inkml:brushProperty name="height" value="0.05292" units="cm"/>
      <inkml:brushProperty name="color" value="#7030A0"/>
    </inkml:brush>
  </inkml:definitions>
  <inkml:trace contextRef="#ctx0" brushRef="#br0">2745 9227 0,'-33'0'46,"0"33"-46,33 0 16,-66 34 0,33-1-16,0 33 15,-34-33-15,1 66 16,33-32-16,-33-34 15,33 33 1,0-33-16,-33 0 16,66-33-16,-33 0 15,0 1-15,33-34 16,-33 0-1</inkml:trace>
  <inkml:trace contextRef="#ctx0" brushRef="#br0" timeOffset="327.621">2381 9095 0,'33'0'16,"-33"66"-16,33-33 15,0 66-15,1-32 16,-1 32-16,0 33 15,0-33 1,-33 34-16,33-34 16,0 0-16,0-33 15,-33 0-15,33-33 16,-33 34-1,0-134 17</inkml:trace>
  <inkml:trace contextRef="#ctx0" brushRef="#br0" timeOffset="920.459">3076 8665 0,'33'0'0,"0"0"16,0 0-16,0 0 16,0 33-16,0-33 15,0 33-15,-33 33 31,-33 1-15,33-67 0,-33 33-16,0 0 15,0-33-15,0 33 16,33-33-1,0-33 17,33 33-32,0 0 15,0 0 1,0 0-16,0 33 15,0-33-15,0 33 16,1 0-16,-34 0 16,0 0-1,0 0-15,-34 33 16,1-33-1,0 0-15,0-33 16,33 33 0,-33-33-16,0 0 15,33 0 1,0 0-16</inkml:trace>
  <inkml:trace contextRef="#ctx0" brushRef="#br0" timeOffset="1671.3072">3572 9459 0,'0'33'31,"0"0"-31,-33 33 15,33 0-15,0 0 16,33 34 0,-33-34-1,33 0-15,0-33 16,0-33-16,0 33 15,0-33-15,0 0 16,33-33 0,-32 0-16,-1 0 15,0-33-15,0 0 16,-33-1-16,0 1 15,0 0 1,0 33-16,0-33 16,0 132 30,0 0-46,0 0 16,0 34-16,33 32 16,-33-33-16,0 0 15,0 1 1,0 32-16,0-33 15,0 33-15,0-32 16,-33-34-16,-33 0 16,33 0-1,-34-33-15,34-33 16,-33 33-16,0-66 15,33 33-15,-33-66 16,66 33 0,-33-33-1,33 0-15</inkml:trace>
  <inkml:trace contextRef="#ctx0" brushRef="#br0" timeOffset="2451.3572">4630 9922 0,'33'0'16,"0"0"-1,0 0-15,34 0 16,-1 0-16,0 0 16,-33 0-1,33 33-15,-33-33 16,0 0-16,0 0 15,0 0-15,-33 0 32,33-33-17,-33 33-15</inkml:trace>
  <inkml:trace contextRef="#ctx0" brushRef="#br0" timeOffset="3356.2152">5490 9327 0,'33'-34'15,"0"1"-15,0 33 16,0-33-16,0 33 16,34 33-16,-34-33 15,0 67 1,0-34-16,-33 33 15,33 33-15,-66 0 16,33 0-16,-33 1 16,0-1-16,0 0 15,0-33 1,-1 0-16,1 1 15,0-34-15,0 0 16,33 0 0,33-33 15,0 0-16,34 0-15,-1 0 16,0 0 0,0 0-16,-33 33 15,33-33-15,-33 0 16,0 33-16,0-33 15,0 0-15,-33-33 16</inkml:trace>
  <inkml:trace contextRef="#ctx0" brushRef="#br0" timeOffset="3902.2502">6317 9823 0,'-33'33'0,"33"33"16,0 0 0,-33 0-16,33 0 15,-33-33-15,33 34 16,0-34-1,33 0-15,0 0 16,0-33-16,0 0 16,0-33-16,0 0 15,-33 0 1,33-34-16,0 1 15,-33-33-15,0 66 16,0-33-16,0 132 47,0 0-32,0 0-15,0 33 16,-33 1-16,33-1 16,0 33-1,-33 0-15,33-32 16,-33-1-16,0-33 15,0 0-15,0-33 32,-33 0-32,33 0 15,-34-33-15,34-33 16,0 0-16,-33-33 15,33 0-15,33 0 16</inkml:trace>
  <inkml:trace contextRef="#ctx0" brushRef="#br0" timeOffset="4853.9112">6780 9029 0,'0'33'0,"0"0"15,0 33-15,0-33 16,0 33-16,-33-33 16,33 1-16,0 32 31,33-66-16,-33 0-15,33 0 16,0 0 0,0 0-1,0 0-15,0-33 16,0 33-16,0 0 15,1 0-15,-34-33 16,33 33-16,-33-34 16</inkml:trace>
  <inkml:trace contextRef="#ctx0" brushRef="#br0" timeOffset="5056.7242">7078 9062 0,'0'99'16,"0"-33"-16,0 0 15,0-32-15,0 32 16,0 0-16,0 0 16,0-33-1,0 0-15,-33 33 16,66-66-1</inkml:trace>
  <inkml:trace contextRef="#ctx0" brushRef="#br0" timeOffset="7116.0562">7441 9889 0,'0'66'15,"0"0"-15,0 0 16,0 0-16,0 1 15,0-1-15,-33 33 16,66-33 0,-66 0-16,33-33 15,0 0-15,0 0 16,0-99 31,-33 33-47</inkml:trace>
  <inkml:trace contextRef="#ctx0" brushRef="#br0" timeOffset="7303.2682">7276 10253 0,'0'0'15,"33"0"1,0-33-16,33 33 15,-33 0-15,34 0 32,-1 0-32,-33 0 15,33-34 1,33 34-16</inkml:trace>
  <inkml:trace contextRef="#ctx0" brushRef="#br0" timeOffset="7896.1062">7904 9757 0,'34'-67'0,"-34"34"16,33 0-16,0 0 15,33 0-15,-33 0 16,33 33-16,-33 0 16,33 33-1,-33-33-15,0 33 16,-33 33-16,0-33 15,0 0-15,-33 34 32,33-34-32,-66 0 15,33 33-15,0-66 16,0 33-16,0 0 15,0-33 1,0 0-16,66-33 31,0 33-15,0 0-1,33 0-15,0 0 16,-33 33-16,33 0 16,-32 33-16,-1 0 15,0-33-15,0 34 16,-33-1-1,-33 0-15,33 0 16,-33 0-16,0 0 16,-34-33-16,34 0 15,-33 1 1,33-34-16,-33 0 15,33-34-15,-33-32 16,33 33 0,33 0-16</inkml:trace>
  <inkml:trace contextRef="#ctx0" brushRef="#br0" timeOffset="8208.1262">8963 9922 0,'-33'33'0,"33"0"16,-33 33-16,0-33 15,-1 33-15,-32 1 16,33 32-16,0-33 16,-33 33-1,33-33-15,0 0 16,33-33-16,-33 1 15,66-68 17</inkml:trace>
  <inkml:trace contextRef="#ctx0" brushRef="#br0" timeOffset="8457.7422">8599 9955 0,'33'33'16,"0"0"-16,0 33 16,0 0-16,0 1 15,-33-1-15,33 0 16,0 33-1,1-33-15,-34-33 16,33 0-16,-33 0 16,33-33-16,-33 0 15</inkml:trace>
  <inkml:trace contextRef="#ctx0" brushRef="#br0" timeOffset="9019.3782">9128 9988 0,'0'66'16,"0"0"-1,0 0-15,-33 1 16,33 32-16,33-33 15,-33-33 1,33 0-16,0 0 16,33-33-16,-33 0 15,1 0-15,-1-33 16,0-33-1,0 0-15,-33 0 16,33 0-16,-33-1 16,0 34-16,0 0 15,0 99 48,0 1-63,0-1 15,0 66 1,0-33-16,0 33 15,0 1-15,0-34 16,-33 0-16,33 0 16,-33 1-16,-33-1 15,32-33 1,-32-33-16,0 33 15,0-66-15,33 0 16,-33 0-16,0-33 16,33 0-1,33-33-15,0 0 16</inkml:trace>
  <inkml:trace contextRef="#ctx0" brushRef="#br0" timeOffset="9721.4232">9690 9360 0,'33'-33'16,"1"33"-1,-1 0-15,33 0 16,-33 0-16,0 33 15,-33-33 1,33 66 0,-66-33-1,0 0-15,33-33 16,-33 33-16,0-33 15,33 0 1,33 0 15,0 0-15,33 0-16,-33 0 15,0 33-15,33 0 16,-33-33-16,-33 33 16,33 33-1,-66-33-15,33 1 16,-33-1-16,0 0 15,0 0-15,0 0 16,-33-33 0,33 0-16,0 0 15,33 0-15,0-33 16</inkml:trace>
  <inkml:trace contextRef="#ctx0" brushRef="#br0" timeOffset="11063.1092">10451 9988 0,'33'66'47,"-33"-33"-47,0 33 15,0 1 1,0-34-16,0 33 16,0 0-16,0 0 15,0 0-15,0-33 16,0 0-1,0 0-15,0 34 32,0-134 14</inkml:trace>
  <inkml:trace contextRef="#ctx0" brushRef="#br0" timeOffset="12576.4062">10153 10385 0,'0'0'31,"33"-33"-31,1 33 16,-1 0-16,0 0 15,33 0 1,0 0-16,0 0 15,0 0-15,0 0 16,-33 0-16,34 0 16,-34 0-16,-33 0 15,33-33 1,-33 33 31</inkml:trace>
  <inkml:trace contextRef="#ctx0" brushRef="#br0" timeOffset="13309.6532">11509 10120 0,'0'33'16,"-33"0"-1,-33 34-15,33-1 16,-33 33 0,0-33-1,0 33-15,33 1 16,-34-34-16,34-33 15,33 33-15,-33-66 16,33-33 15,0-33-15,33 0-16</inkml:trace>
  <inkml:trace contextRef="#ctx0" brushRef="#br0" timeOffset="13559.2692">11179 10054 0,'33'66'0,"0"0"15,0 1-15,0 32 16,0 33-16,0-33 15,0 1-15,0-34 32,0 0-32,0 0 15,-33-33-15,33 0 16,-33-99-1</inkml:trace>
  <inkml:trace contextRef="#ctx0" brushRef="#br0" timeOffset="13964.8952">11741 9492 0,'66'-33'0,"-33"33"16,0 0-16,0 33 15,0 0-15,-33 0 16,0 0-16,-33 33 15,33-33 1,-33 34 0,0-34-16,33 0 15,-33 0-15,33 0 31,33-33-15,0 0 0,0-33-16,0 33 15,0 0 1,34 33-16,-34-33 15,0 33-15,0 0 16</inkml:trace>
  <inkml:trace contextRef="#ctx0" brushRef="#br0" timeOffset="14588.9352">12237 10120 0,'0'66'31,"0"1"-31,0-1 16,0 0-16,0 33 16,0 0-1,0-33-15,33 1 16,0-34-16,0 0 15,0-33-15,0 0 16,33-33 0,-32-33-16,-1-1 15,0 1-15,0-33 16,-33 0-16,33 0 15,-33 66-15,0-1 32,-33 68-17,33 32 1,0 33-16,0 0 15,0 33 1,0 1 0,0-1-16,0 33 15,0-32-15,-33 32 16,0-66-16,0 34 15,-34-67 1,34 33-16,0-66 16,-33 0-16,33-33 15,0-33-15,0 0 16,-33-66-1,33-1-15,33 1 16</inkml:trace>
  <inkml:trace contextRef="#ctx0" brushRef="#br0" timeOffset="15056.9652">12832 9591 0,'33'-33'16,"0"33"-16,1 0 16,32 0-16,-33 0 15,0 33-15,0 0 16,0 0-1,-33 33-15,0-32 16,-33 32-16,0-33 16,0 33-16,33-33 15,-33-33 1,66 33 15,33-66-31,-33 33 16,33 0-1,0-33-15,-33 33 16,33 0-16,-66 0 15,34 0-15,-34 0 16</inkml:trace>
  <inkml:trace contextRef="#ctx0" brushRef="#br0" timeOffset="21829.7994">13824 10186 0,'0'67'15,"0"32"1,0-33-16,0 33 16,0 0-16,0-32 15,0 32 1,34-33-16,-34 0 15,0 0-15,0-33 16,0-33 0</inkml:trace>
  <inkml:trace contextRef="#ctx0" brushRef="#br0" timeOffset="22048.2134">13626 10616 0,'33'0'16,"0"0"-16,33 0 16,0 0-16,1 0 15,-1-33 1,0 33-16,0-33 15,33 33 1</inkml:trace>
  <inkml:trace contextRef="#ctx0" brushRef="#br0" timeOffset="22485.0414">14387 10186 0,'33'-66'0,"0"33"15,33 0-15,-33 33 16,33 0-16,0 0 16,-33 0-16,34 66 15,-34-33 1,0 34-16,-33-1 15,0 33-15,0 0 16,-33 0-16,0-33 16,-34 34-1,34-34 1,0-33-16,-33 33 15,33-33-15,33 0 16,-33-33 0,66 0-1,0 0 1,0 0-16,33 0 15,1 0-15,32 0 16,-33 0 0,0 0-16,0 0 15,0 0-15,0 0 16</inkml:trace>
  <inkml:trace contextRef="#ctx0" brushRef="#br0" timeOffset="22750.2584">15677 10418 0,'-34'66'31,"-32"0"-31,33 0 15,-33 1-15,33 32 16,-33-33 0,33 33-16,0-33 15,0 0-15,0-32 16,33-1-16,0-33 31</inkml:trace>
  <inkml:trace contextRef="#ctx0" brushRef="#br0" timeOffset="22999.8744">15280 10286 0,'33'33'0,"0"33"15,-33 0-15,33 33 16,0 0-16,0-32 16,0 32-16,0 0 31,0 0-31,0 1 15,0-67-15,0 33 16,-33-66-16,34 0 16,-34-33-16</inkml:trace>
  <inkml:trace contextRef="#ctx0" brushRef="#br0" timeOffset="23405.5004">16007 9856 0,'0'33'15,"0"33"-15,0-33 16,0 0 0,0 0 15,0 0-16,33-33 1,-33 0-16,33-33 16,1 33-16,-1 0 15,0 0 1,0 0-16,0 0 15,-33 0-15,33 0 16,-33 0-16,33 0 16,0 0-1</inkml:trace>
  <inkml:trace contextRef="#ctx0" brushRef="#br0" timeOffset="23639.5154">16338 9823 0,'0'33'15,"0"33"-15,0-33 16,0 33-16,-33 0 16,33 0-16,0-33 31,0 34-31,0-34 15,0 33-15,0-33 16,0-33 15</inkml:trace>
  <inkml:trace contextRef="#ctx0" brushRef="#br0" timeOffset="24263.5554">16570 10848 0,'33'0'31,"0"0"-31,33 0 16,-33 0-16,33 0 15,-33 0 1,33 0-1,-33 0-15,33 0 16,-32 0-16,-34 0 16,33 0-16,-33-33 15,33 33-15</inkml:trace>
  <inkml:trace contextRef="#ctx0" brushRef="#br0" timeOffset="37948.6327">17429 10153 0,'34'67'16,"-34"-34"-1,-34 66-15,34-33 16,-33 0 0,0 33-16,0-33 15,33 1 1,-33-1-16,33-33 15,33 0 1,-33-33-16,33 0 16,0 0-1,34-33-15,-34 33 16,33-33-16,-33 33 15,33 0-15,0 0 16,-33 0-16,33 33 16,-33-33-1,0 0-15,-33 0 16,34-33-16,-34 0 15</inkml:trace>
  <inkml:trace contextRef="#ctx0" brushRef="#br0" timeOffset="38229.4507">17926 10186 0,'0'67'31,"0"-1"-31,-34 0 15,34 33-15,-33 33 16,0-32-16,33 32 16,-33-33-1,0 0-15,33 1 16,0-1-16,0-33 15,0-33-15,0 0 32,33-66-32,-33 0 15</inkml:trace>
  <inkml:trace contextRef="#ctx0" brushRef="#br0" timeOffset="38510.2687">18719 10583 0,'-33'66'16,"0"1"-16,-33-1 15,0 33-15,0-33 16,0 33-16,-1 1 16,34-1-1,-33-33-15,33 0 16,33 0-16,-33-66 15,33 0 1</inkml:trace>
  <inkml:trace contextRef="#ctx0" brushRef="#br0" timeOffset="38791.0867">18355 10484 0,'0'66'0,"34"-33"16,-34 67-16,33-34 15,-33 33-15,33-33 16,-33 33-16,33 1 15,0-1 1,-33-33-16,33 0 16,0-33-16,-33 0 15,33-33-15,0 0 16</inkml:trace>
  <inkml:trace contextRef="#ctx0" brushRef="#br0" timeOffset="39383.9247">18984 10616 0,'0'67'15,"0"-34"1,-33 33-16,33 33 15,0-33 1,0 33-16,0-32 16,0-1-1,33-33-15,0 0 16,33 0-16,-33-33 15,33-33-15,-33 0 16,0-33 0,1-1-16,-1-32 15,0 33-15,0-33 16,0 66-16,-33-33 15,0 33-15,0 66 47,0 66-31,0-33-16,-33 33 15,0 67 1,33-34-16,-33 33 16,0-32-16,-1 32 15,-32-33-15,33 0 16,0-32-16,0-1 31,-33 0-31,0-33 16,33-33-16,-33 0 15,-1-33-15,34-33 16,-33-33-16,33 0 15,0-33 1,33 33-16</inkml:trace>
  <inkml:trace contextRef="#ctx0" brushRef="#br0" timeOffset="40117.1717">19645 9823 0,'33'-33'16,"0"33"-1,1 0-15,-1 0 16,33 33-16,-33-33 16,0 33-1,0 0-15,-33 0 16,0 0-16,-33 33 15,0-33 1,0 0-16,0 0 16,-33-33-1,32 0-15,1 33 16,33-66-1,33 0 1,1 33 0,-1 0-1,33 0-15,-33 33 16,33-33-16,-33 33 15,0 0-15,0 1 16,-66 65 0,0-66-1,0 0-15,0 0 16,0 0-16,0-33 15,33 33-15,-33-33 16,0 0 0,33 0-16,-33-66 15,33 33 1</inkml:trace>
  <inkml:trace contextRef="#ctx0" brushRef="#br0" timeOffset="42238.9077">20571 10517 0,'0'66'16,"0"0"-1,0 1-15,0 32 16,0 0 0,0 0-16,-33 1 15,33-1 1,33 0-16,-33-33 15,0 0-15,0-33 16,0 0 0,0-66 15</inkml:trace>
  <inkml:trace contextRef="#ctx0" brushRef="#br0" timeOffset="42472.9227">20274 10914 0,'33'0'0,"33"0"16,-33 33-16,33-33 15,33 0-15,-32 0 16,-1 0 0,0 0-1,0 0-15,-33 0 16,0 0-16,0 0 15,0 0-15</inkml:trace>
  <inkml:trace contextRef="#ctx0" brushRef="#br0" timeOffset="44282.6387">21464 10220 0,'0'33'16,"-33"0"-16,33 33 15,-33 33-15,33 0 16,-33 0-16,0 34 16,33-1-1,0-33-15,0 34 16,0-1-16,33-33 15,0 0 1,33-33-16,0 1 16,1-34-1,-1-33-15,0 33 16,0-66-16,0 33 15,0-33-15,-33-34 16,34 1-16,-34 0 16,0-33-1,0 0-15,0 0 16,-33 32-16,0-32 15,0 66-15,-33-33 16,0 33 0,0 33-16,0 0 15,-1 0-15,1 33 16,-33 33-16,33 0 15,0 33 1,33 1-16,-33-1 16,33 0-16,33-33 15,0 0-15,0-33 16,0-33-16,33-33 15,1 0 1</inkml:trace>
  <inkml:trace contextRef="#ctx0" brushRef="#br0" timeOffset="44563.4567">22920 10683 0,'-34'0'15,"1"66"-15,-33-33 16,33 33-16,-33 33 16,0 0-16,0 1 15,33-1 1,-33 33-16,32-66 15,1 0-15,33 1 16,0-34 0,0-100 15</inkml:trace>
  <inkml:trace contextRef="#ctx0" brushRef="#br0" timeOffset="44828.6737">22423 10583 0,'34'66'15,"-34"1"1,33 32-16,0-33 15,0 33-15,0 34 16,0-34 0,0 33-16,0-66 15,0 33-15,0-66 16,0 1-16,-33-34 15,0 0-15,33-34 16</inkml:trace>
  <inkml:trace contextRef="#ctx0" brushRef="#br0" timeOffset="45281.1027">23019 9856 0,'33'-66'16,"33"33"-16,-33 33 15,0 0-15,33 0 16,-33 33-16,0 0 16,-33-33-1,33 66-15,-33-33 16,-33 33-16,0-33 15,0 33-15,0-33 16,0 33-16,0-66 16,33 34-1,0-1 16,33-33-31,0-33 16,33 33 0,-33 0-1,34 0-15,-1 0 16,-33 33-16,0-33 15</inkml:trace>
  <inkml:trace contextRef="#ctx0" brushRef="#br0" timeOffset="45983.1477">23647 10550 0,'-33'99'15,"33"-32"-15,0-1 16,0 0-16,0 33 15,0-33-15,0 34 16,33-34 0,0-33-16,0 0 15,33 0-15,-32-66 16,32 33-16,-33-33 15,0-33 1,0-34-16,0 34 16,-33-33-16,33 0 15,-33 33-15,0-1 16,0 34-16,0 66 47,0 34-47,0 32 15,0 0-15,0 0 16,0 34-1,0 32-15,0-33 16,0 34 0,-33-34-16,33 0 15,-33 34-15,0-67 16,0 0-1,-33-33-15,33 0 16,-34-33-16,1 0 16,0-66-16,0 0 15,33 0-15,0-33 16,0 0-1,33-33-15</inkml:trace>
  <inkml:trace contextRef="#ctx0" brushRef="#br0" timeOffset="46499.9809">24342 9856 0,'33'0'0,"-33"-33"15,66 33-15,-33 33 16,33 0-16,-33 0 15,0 0-15,0 0 16,0 33 0,-33-33-16,-33 33 15,33 1-15,-33-1 16,0-33-16,0 0 15,0 0 1,0 0-16,66 0 31,0-33-15,0 0-16,0-33 15,33 33 1,-33 0-16,1 0 16,-1-33-16,0 33 15</inkml:trace>
  <inkml:trace contextRef="#ctx0" brushRef="#br0" timeOffset="48325.2979">25400 10451 0,'0'66'32,"0"0"-32,-33 34 15,33-1-15,0-33 16,0 33-1,-33 33-15,33-32 16,0-1-16,0 0 16,0-33-16,0-33 15,0 0 1,0-66-1</inkml:trace>
  <inkml:trace contextRef="#ctx0" brushRef="#br0" timeOffset="48559.3129">24970 10914 0,'0'0'16,"33"0"-1,0 0-15,33 0 16,34 0-16,-34-33 16,0 33-1,33-33-15,0 33 16,-33 0-16,34-33 15</inkml:trace>
  <inkml:trace contextRef="#ctx0" brushRef="#br0" timeOffset="49058.5449">26061 10220 0,'67'0'15,"-1"-34"-15,0 34 16,-33 0 0,33 0-16,0 34 15,0-1-15,-33 33 16,-33 33-1,34 0-15,-68 0 16,1 1-16,33-1 16,-33-33-16,-33 33 15,33 0 1,-33 1-16,33-34 15,0 0-15,-33-33 16,33 0-16,33 0 16,33-33 15,0 0-15,33 0-16,0 0 15,0 33-15,0-33 16,34 0-1,-34 0-15,0 33 16,0-33-16,0 33 16,-33-33-16,33 0 15,-66 0 1</inkml:trace>
  <inkml:trace contextRef="#ctx0" brushRef="#br0" timeOffset="49526.5749">27682 10649 0,'-33'67'15,"0"-34"-15,0 33 16,-33 0-16,0 0 16,-1 33-16,1 1 15,0-1-15,0 33 16,33-33-1,0-33-15,0 1 16,0-1-16,33-33 16,0-33 15</inkml:trace>
  <inkml:trace contextRef="#ctx0" brushRef="#br0" timeOffset="49838.5949">27087 10616 0,'33'33'16,"-33"34"-1,33-1-15,-33 33 16,33 0-16,-33 0 16,33 34-1,0-1-15,0 0 16,-33-66-16,33 34 15,0-34-15,0-33 16,-33 0 0,33-33-1,-33-99 1</inkml:trace>
  <inkml:trace contextRef="#ctx0" brushRef="#br0" timeOffset="50400.2309">27847 9955 0,'100'-33'0,"-67"33"16,33 0-16,-33 0 15,0 33-15,0 0 16,-66 33-1,33-33 1,-66 0-16,33 0 16,0-33-16,0 33 15,0-33-15,-1 0 31,68 0-15,-1 0 0,0 0-16,33 34 15,-33-1-15,33-33 16,0 66-1,-33-33-15,0 33 16,0-33-16,-33 33 16,0 0-16,-33-33 31,0 34-31,-33-34 15,33 0-15,0 0 16,-33-33-16,33 0 16,33 0-16,-33 0 15,66 0 16</inkml:trace>
  <inkml:trace contextRef="#ctx0" brushRef="#br0" timeOffset="50930.6649">28509 10716 0,'0'33'31,"-33"33"-31,33 0 15,-33 0-15,33 33 16,33-32 0,-33 32-1,33-33-15,0 0 16,0-33-16,33 0 15,-33-33-15,33 0 16,-33-33 0,34-33-16,-34 0 15,0 0-15,0-34 16,0 34-16,-33 33 15,0 132 32,0-32-31,0 65-16,0-33 15,0 33 1,0 1-16,-33 32 16,0-33-16,33 1 15,-33-1-15,0-33 16,-34 0-1,1 1-15,33-34 16,-33-33-16,0-33 16,0 0-16,0-33 15,-1 0 1,34 0-16</inkml:trace>
  <inkml:trace contextRef="#ctx0" brushRef="#br0" timeOffset="57623.4939">14155 11410 0,'0'-33'78,"33"33"-78,0 33 16,-33-33-16,33 0 16,1 0-16,32 0 15,-33 0 1,33 0-16,-33 0 15,33 0-15,-33 0 16,33-33-16,0 33 16,1 0-16,-1 0 31,33 0-31,-33 0 15,0 0-15,33 0 16,-32 0-16,-1 0 16,33 0-1,-33 0-15,0 0 16,0 0-16,34 0 15,-34 0-15,0 0 16,0 0-16,0 33 16,0-33-1,-33 0-15,1 0 16,-1 0-16,-33 0 15,-33-33 32,-1 33-31,1 0-16,-33 0 15,0 0-15,0 0 16,0 0 0,0-33-16,-34 33 15,1 0 1,0 0-16,0-33 15,-34 33 1,34 0-16,0 0 16,-33 0-16,33 0 15,-1 33-15,34-33 16,-33 0-16,33 0 15,0 0 1,33 0-16,0-33 16,-1 33-16,1 0 15</inkml:trace>
  <inkml:trace contextRef="#ctx0" brushRef="#br0" timeOffset="59263.5991">5722 15247 0,'0'-67'15,"0"34"1,33 0-16,0 0 16,0 0-16,33-33 15,0 66 1,0-33-16,0 33 15,1 0-15,-1 0 16,-33 33-16,0 33 16,0 0-16,0 0 15,-33 34 1,-33 32-16,0-33 15,33 0-15,-66 34 32,33-34-32,-34 0 15,34 33 1,-33-32-16,33-1 15,-33-33-15,0 33 16,33-33-16,0-33 16,0 1-1,33-34 1,33 0-1,-33 0 1,66 0-16,-33 0 16,66 0-1,-33-34-15,0 34 16,34 34-16,-1-34 15,-33 0-15,33 0 16,-33 33-16,1-33 16,-1 0-1,0 0-15,-33-33 16,33-1-16</inkml:trace>
  <inkml:trace contextRef="#ctx0" brushRef="#br0" timeOffset="59575.6191">7607 15809 0,'-33'0'15,"0"33"-15,0 33 16,-34 0-16,1 0 16,-33 34-16,33-1 15,0 0 1,-33-33-16,32 33 15,1 1-15,0-34 16,33 0-16,0 0 16,0-66-16,33 33 15,-33-99 1</inkml:trace>
  <inkml:trace contextRef="#ctx0" brushRef="#br0" timeOffset="59887.6391">6912 15677 0,'0'33'15,"33"0"-15,0 66 16,34-33-16,-34 66 16,0-32-16,33 32 15,-33-33 1,0 0-16,33 1 15,-33-1-15,0 0 16,0-33-16,-33-33 16,33-33-16,-33-33 31</inkml:trace>
  <inkml:trace contextRef="#ctx0" brushRef="#br0" timeOffset="60386.8711">7871 14817 0,'0'33'15,"33"33"-15,-33-33 16,0 33-16,0 0 15,-33 0-15,33-33 16,0 34 0,-33-34-16,33 0 15,33 0 32,0-33-31,1-33-16,-1 33 15,0 0-15,33 0 16,0 0-1,-33 0-15,33 0 16,0 0-16,-33 0 16,34 0-16,-34 0 15,0 0-15,-33-33 31,33 0-31,-33 0 16</inkml:trace>
  <inkml:trace contextRef="#ctx0" brushRef="#br0" timeOffset="60620.8861">8401 14850 0,'0'99'0,"0"-33"15,0 33-15,0 1 16,0-1-16,0 0 16,-34 0-16,34 0 15,0 1 1,0-34-16,0 0 15,0 0-15,0-33 16,34 0-16</inkml:trace>
  <inkml:trace contextRef="#ctx0" brushRef="#br0" timeOffset="61900.1681">2117 10716 0,'165'0'0,"-66"0"16,34 0-16,-1-33 16,0 33-16,33 0 15,1-34 1,-1 34-16,1 0 15,32 0-15,-33 0 16,1 0-16,-34 0 16,0 34-16,1-34 15,-34 0 1,-66 0-16,0 0 15,0 0-15,-66 0 16,0-34 0,-33 1-16</inkml:trace>
  <inkml:trace contextRef="#ctx0" brushRef="#br0" timeOffset="62352.5971">1918 11212 0,'33'0'15,"67"-33"1,-1 33-16,0 0 16,66-33-16,-32 33 15,65 0 1,-33 0-1,34 0-15,-34 0 16,67 0-16,-34 0 16,1 0-16,-34 0 15,0 33 1,-65-33-16,-1 0 15,-33 33-15,0-33 16,-33 0-16,0 0 16</inkml:trace>
  <inkml:trace contextRef="#ctx0" brushRef="#br0" timeOffset="68187.3711">25929 12270 0,'66'0'0,"0"0"16,34 0-16,-34 0 16,33-33-16,33 33 15,-32 0-15,65 0 16,-33 0-1,34 0-15,-1-33 16,0 33-16,1 0 16,-1-33-16,0 33 15,1 0 1,32 0-16,-32 0 15,-34 0-15,0 33 16,0-33-16,-32 33 16,-1-33-16,-33 33 15,-33-33 1,0 0-1,-66-33 1</inkml:trace>
  <inkml:trace contextRef="#ctx0" brushRef="#br0" timeOffset="68702.2041">26227 12766 0,'99'-33'0,"-33"33"15,33 0-15,34 0 16,-1 0-16,0 0 15,1 0-15,32 0 16,0 0 0,34 0-16,-34 0 15,0 0-15,34 0 16,-34 33-16,1-33 15,-1 0 1,-66 33-16,34-33 16,-34 0-16,0 0 15,-33 33-15,-33-33 16</inkml:trace>
  <inkml:trace contextRef="#ctx0" brushRef="#br0" timeOffset="72618.0551">9327 15875 0,'0'99'0,"0"-66"16,0 67-16,0-34 16,0 33-16,-34 0 15,34 0-15,0 1 31,-33-1-31,33 0 16,0-33-16,0 0 16,0 0-16,-33-33 15,66-33 16</inkml:trace>
  <inkml:trace contextRef="#ctx0" brushRef="#br0" timeOffset="72898.8731">8996 16338 0,'33'0'0,"0"0"16,0-33-16,33 33 15,33 0-15,-32 0 16,32 0-1,-33 0 1,0 0-16,0 0 16,0 33-16,1-66 15</inkml:trace>
  <inkml:trace contextRef="#ctx0" brushRef="#br0" timeOffset="73602.9183">10087 15809 0,'33'-66'16,"33"33"-16,1 0 15,-1-1-15,33 1 16,0 33-1,0 0-15,-32 33 16,-1 1 0,0-1-16,-33 33 15,-33 0-15,33 0 16,-66-33-16,0 33 15,0-33 1,-33 34-16,-1-34 16,1 0-16,0 0 15,33 0-15,0-33 16,0 0-16,66 0 47,33 0-47,0 0 15,34 0-15,-1 0 16,-33 33-1,33 0-15,-33 0 16,0 33-16,-32 0 16,-1-33-16,0 34 15,-33-1 1,-33 0-1,33 0-15,-100 0 16,34 0-16,-33-33 16,33 0-16,-33 0 15,32 1-15,1-34 16,0 0-1,33-34 1,0 1-16,33 0 16,0-33-16,33 0 15</inkml:trace>
  <inkml:trace contextRef="#ctx0" brushRef="#br0" timeOffset="74055.3473">12204 16239 0,'-33'33'16,"0"33"-16,-33-33 15,-1 33-15,1 0 16,0 1-16,-33 32 15,33-33 1,0 0-16,33 0 16,-34 0-16,34 0 15,0-32-15,0 32 16,0-66-16,33-66 47</inkml:trace>
  <inkml:trace contextRef="#ctx0" brushRef="#br0" timeOffset="74351.7663">11708 16173 0,'33'33'16,"0"33"-16,-33 0 15,33 0-15,0 33 16,0-32-16,-33 32 15,33 0 1,0 0-16,0 0 16,-33 1-16,33-34 15,-33 0-15,34-33 16,-34-33-1,33-33 1,-33-33-16</inkml:trace>
  <inkml:trace contextRef="#ctx0" brushRef="#br0" timeOffset="74913.4023">12502 15445 0,'66'-33'16,"0"33"-16,0 0 15,0 33-15,-33 0 16,0 0-16,0 0 16,-66 0-1,33 0 1,-66 0-16,33 1 15,-33-34-15,33 33 16,0-33 0,0 0-16,66 0 31,33 0-16,-33 0-15,33 0 16,0 33 0,0 0-16,1 0 15,-34 33-15,0 0 16,0-33-1,-33 33 1,-33-33-16,33 1 16,-66-1-16,33 0 15,-34 0-15,1-33 16,33 0-16,0 33 15,0-33 1,33 0 0</inkml:trace>
  <inkml:trace contextRef="#ctx0" brushRef="#br0" timeOffset="75553.0433">13196 16437 0,'0'33'31,"0"33"-15,-33 1-16,33-1 15,-33 33 1,33 0-16,0-33 15,33 0-15,0-32 16,0 32-16,0-66 16,33 33-16,-33-66 15,34 33 1,-1-33-16,-33-34 15,0 1-15,0 0 16,33 0-16,-66 0 16,33 33-1,-33 33 1,0 33-1,0 66 1,0 0 0,0 1-16,0 65 15,-33-33-15,0 1 16,0-1-1,0 0-15,-33-33 16,0 1 0,-1-34-16,-32 0 15,33-33-15,-33 0 16,33-33-16,-33 0 15,-1 0-15,34-33 16,33 0 0,0 0-16,0 0 15,33 0-15</inkml:trace>
  <inkml:trace contextRef="#ctx0" brushRef="#br0" timeOffset="80687.7725">10815 11179 0,'33'0'0,"33"0"16,0 0-16,67 0 15,32 0-15,-33 33 16,34-33-16,32 0 16,-33 0-1,1 0-15,-1 33 16,0-33-16,-32 33 15,-34-33-15,0 0 16,0 0 0,-66 0-16,-33 0 15,0 0 1</inkml:trace>
  <inkml:trace contextRef="#ctx0" brushRef="#br0" timeOffset="81046.5955">10815 11509 0,'33'0'16,"0"0"-16,66 0 15,0 0-15,34 0 16,-1 0-16,33 0 15,1-33 1,-1 33-16,34 33 16,-34-33-16,0 33 15,-32-33-15,-1 0 16,-33 34-1,-33-34-15,0 0 16,-66 0-16,0 0 16</inkml:trace>
  <inkml:trace contextRef="#ctx0" brushRef="#br0" timeOffset="81405.4185">10947 11939 0,'33'0'0,"33"0"16,1 0-16,32 0 15,33 0-15,33 0 16,-32-33-16,65 33 15,-33 0 1,34 33-16,-34-33 16,1 33-16,-34 0 15,0-33-15,1 34 16,-67-34-1</inkml:trace>
  <inkml:trace contextRef="#ctx0" brushRef="#br0" timeOffset="83152.7305">21067 11741 0,'100'0'15,"32"0"-15,0 0 16,34-33-16,-1 33 15,0 0-15,34 0 16,-1 0 0,1 0-16,-1 0 15,1 33-15,-1-33 16,-33 33-16,34-33 15,-34 33-15,1-33 16,-34 33 0,-66-33-16</inkml:trace>
  <inkml:trace contextRef="#ctx0" brushRef="#br0" timeOffset="83589.5585">21398 11972 0,'-66'0'16,"99"0"-1,0 0 1,66 0-16,1 0 15,32 0-15,-33-33 16,66 66 0,1-33-16,-1 0 15,34 0-15,-34 33 16,0-33-16,34 0 15,-34 34 1,1-34-16,-1 33 16,-33-33-16,1 33 15,-1 0-15,-66-33 16,-33 0-16</inkml:trace>
  <inkml:trace contextRef="#ctx0" brushRef="#br0" timeOffset="84010.7855">21398 12369 0,'33'0'0,"0"0"16,33 0-16,1 0 15,65 0-15,-33 0 16,33 0-16,34 0 15,-1 0 1,1 0 0,-1 33-16,0-33 15,34 33-15,-1 0 16,-33 1-16,1-1 15,-1 0 1,-32 0-16,-34-33 16</inkml:trace>
  <inkml:trace contextRef="#ctx0" brushRef="#br0" timeOffset="86475.7435">14453 15974 0,'-33'33'31,"33"67"-15,0-34-16,0 33 16,0 0-1,-33 0-15,33 1 16,0-1-16,0 0 15,0-33-15,0 0 16,-33 0 0,33 1-1,0-34-15,0 33 16,0-99-1</inkml:trace>
  <inkml:trace contextRef="#ctx0" brushRef="#br0" timeOffset="86725.3595">14188 16536 0,'0'0'31,"33"0"-15,0 0-16,34 0 15,-1 0-15,0 0 16,0-33-1,0 0-15,0 0 16</inkml:trace>
  <inkml:trace contextRef="#ctx0" brushRef="#br0" timeOffset="87365.0005">14949 16040 0,'0'0'15,"33"-33"1,-33 33-16,66 0 15,-33 0-15,33 0 16,-33 0-16,34-33 16,-1 33-1,-33 0-15,33-33 16,-33 33-16,0 0 15,0-33-15,0 33 16,0 0 0,0 0-1,-33 0-15,0 33 63,0 0-48,0 33-15,0-33 16,-33 34-16,33-1 15,-33 33 1,33 0-16,-33-33 16,33 34-16,0-1 15,0 0-15,0-33 16,-33 33-16,33-33 15,0 34 1,0-34-16,0 0 16,0 0-16,0-33 15,0 0-15,0-66 63</inkml:trace>
  <inkml:trace contextRef="#ctx0" brushRef="#br0" timeOffset="87879.8335">16669 16503 0,'0'67'31,"-66"-1"-31,-1 0 16,1 33-16,0 0 15,0 0 1,0 34-16,0-34 15,0 0-15,33-33 16,-34 34-16,34-34 16,0-33-16,33-33 15,0-33 16,33-33-31</inkml:trace>
  <inkml:trace contextRef="#ctx0" brushRef="#br0" timeOffset="88191.8535">16173 16404 0,'0'66'16,"33"-33"-16,-33 34 16,33 32-16,0 0 15,-33 0-15,33 0 16,0 1-1,33-1-15,-66 0 16,33-33-16,0 33 16,0-32-16,-33-34 15,33 0 1,-33-33-1</inkml:trace>
  <inkml:trace contextRef="#ctx0" brushRef="#br0" timeOffset="88691.0855">16702 15809 0,'33'-66'15,"0"33"-15,0 33 16,33-33-16,-33 33 15,0 0-15,33 33 16,-32-33 0,-1 33-16,0 0 15,0 0-15,-33 0 16,0 0-16,0 33 15,-33-33-15,0 33 16,0-33 0,-1 1-16,34-1 15,-33 0-15,33 0 16,0 0 31,33-33-47,1 0 15,-1 0-15,0 0 16,0 0-16,0 0 15,0 0-15,0 0 16,33 33 0,-33 0-16</inkml:trace>
  <inkml:trace contextRef="#ctx0" brushRef="#br0" timeOffset="89424.3325">17429 16404 0,'0'66'47,"0"0"-47,0 67 16,-33-34-16,33 33 15,0-33-15,0 1 16,0-1-16,33-33 16,1-33-16,-1 0 15,0-33 1,0 0-16,0 0 15,0-33-15,0 0 16,0-33-16,-33 0 16,33-33-16,-33-1 15,33 1 1,-33 0-16,0 66 15,0-33-15,0 33 16,0 132 46,0-33-62,-33 66 16,33 1 0,0-1-16,0 0 15,0 34 1,0-1-16,-33-33 15,33 0-15,-33 1 16,0-34-16,0 33 16,0-33-16,0-32 15,-33-1 1,-1 0-16,1-66 15,0 0-15,0 0 16,33-66-16,0 0 16,33-34-16,0-32 15,0 33 1,33-33-16</inkml:trace>
  <inkml:trace contextRef="#ctx0" brushRef="#br0" timeOffset="90001.5695">17859 15908 0,'0'-33'0,"33"-33"15,1 66 1,-1-33-16,33 0 16,-33 33-16,33 0 15,-33 0 1,33 33-16,-33 0 15,0 0-15,0 0 16,-33 66-16,0-33 16,0 1-16,-33-1 15,0 0 1,0 0-16,0-33 15,0 0-15,33 0 16,0-33 31,66 0-32,-33-33-15,33 33 16,1 0-16,-1-33 16,0 33-1,-33 0-15,0 0 16,0 0-16,0 0 15</inkml:trace>
  <inkml:trace contextRef="#ctx0" brushRef="#br0" timeOffset="95696.9346">7805 10947 0,'166'-33'0,"-34"33"16,0-33-16,34 33 15,-1-33-15,-33 33 16,34 0-16,-1-33 16,-33 33-1,0 0-15,-32 33 16,-1-33-16,-33 0 15,-33 33-15,0-33 16,-66-33-16</inkml:trace>
  <inkml:trace contextRef="#ctx0" brushRef="#br0" timeOffset="96040.1566">7673 11179 0,'0'-33'0,"33"33"16,66-33-16,0-1 15,67 34-15,-34-33 16,33 33-16,1 0 16,-1-33-1,1 33-15,-1 0 16,0 0-16,-32 33 15,-34-33-15,-33 0 16,0 0 0,-33 0-16,-66 0 15</inkml:trace>
  <inkml:trace contextRef="#ctx0" brushRef="#br0" timeOffset="96352.1766">7607 11509 0,'33'-33'15,"66"33"-15,33-33 16,1 33-16,32-33 16,0 33-16,1 0 15,-1-33 1,34 33-16,-34 0 15,0 33-15,-32-33 16,-34 0-16,-33 33 16,0-33-16,-33 0 15</inkml:trace>
  <inkml:trace contextRef="#ctx0" brushRef="#br0" timeOffset="96679.7976">7607 11840 0,'66'0'0,"33"-33"16,33 33-16,1-33 15,32 0-15,34 33 16,-34 0-16,33 0 15,-32 0 1,32 0-16,-33 33 16,-32 0-1,-1 0-15,-33-33 16,1 0-16</inkml:trace>
  <inkml:trace contextRef="#ctx0" brushRef="#br0" timeOffset="97647.0596">17033 11476 0,'99'-33'15,"33"33"-15,33 0 16,-32 0-16,32-33 15,34 33-15,-1 0 16,33 0 0,-32 0-16,-1 0 15,1 0-15,-34 33 16,-33-33-16,1 33 15,-67-33-15,-33 0 16</inkml:trace>
  <inkml:trace contextRef="#ctx0" brushRef="#br0" timeOffset="97990.2816">17264 11741 0,'-33'0'0,"33"-33"31,66 0-31,33 33 15,1 0-15,32-33 16,0 33 0,34 0-16,32 0 15,-33 0-15,34 33 16,-34-33-16,0 33 15,1-33-15,-34 33 16,-33-33 0,-32 0-16,-34 33 15</inkml:trace>
  <inkml:trace contextRef="#ctx0" brushRef="#br0" timeOffset="98302.3016">17099 12138 0,'33'0'15,"33"0"-15,33-33 16,33 33-16,34-33 16,-1 33-16,1 0 15,32 0 1,0 0-16,-32 0 15,32 0-15,-66 0 16,1 33-16,-34-33 16,0 33-16,-66-33 15</inkml:trace>
  <inkml:trace contextRef="#ctx0" brushRef="#br0" timeOffset="98614.3216">17396 12435 0,'67'-33'0,"32"33"16,33 0-16,0-33 16,1 33-16,65 0 15,-33 0-15,34 0 16,-34 33-1,34-33-15,-34 33 16,-33 0-16,34 1 16,-67-1-16,0-33 15</inkml:trace>
  <inkml:trace contextRef="#ctx0" brushRef="#br0" timeOffset="101266.4916">18719 17132 0,'33'0'31,"0"0"-31,0 0 16,34 0-16,-1 0 15,33 0 1,-33 33-16,33-33 15,-32 0-15,32 0 16,0 0-16,-33 0 16,33 0-16,1 0 15,-34 0-15</inkml:trace>
  <inkml:trace contextRef="#ctx0" brushRef="#br0" timeOffset="101640.9156">21034 16768 0,'-33'33'16,"-33"33"-1,0-33-15,-33 66 16,33-32-16,-34 32 15,1-33 1,33 33-16,-33 0 16,33-32-16,33-1 15,-34 0-15,34 0 16,33-33-16,0-99 47</inkml:trace>
  <inkml:trace contextRef="#ctx0" brushRef="#br0" timeOffset="101952.9356">20241 16669 0,'33'-33'16,"-33"33"-1,33 33-15,0 0 16,0 0-16,33 33 15,0 0-15,-33 0 16,33 34 0,1-1-16,-1-33 15,0 0 1,0 66-16,-33-65 15,0-1-15,0-33 16,0 33-16,0-33 16,-33-33-16</inkml:trace>
  <inkml:trace contextRef="#ctx0" brushRef="#br0" timeOffset="103045.0056">21464 16768 0,'0'66'15,"0"-33"-15,0 33 16,0 0-16,-33 34 16,33-1-16,0-33 15,0 33-15,33-33 16,-33 1-1,33-34-15,34 0 16,-34 0-16,0-33 16,33 0-16,-33-33 15,0 0 1,0-33-1,0-1-15,0-32 16,0 0-16,0 33 16,-33-33-16,33-1 15,-33 34-15,0 0 16,0 33-1,0 0 1,0 66 15,0 33-15,-33 33-16,33 1 15,0 32-15,0-33 16,0 33-16,0 1 16,0 32-16,0-33 15,0 1 1,0-34-16,0 33 15,-33-33-15,0 1 16,0-34-16,-33 0 16,33-33-1,-33-33 1,0 0-16,-34 0 15,34-33-15,0 0 16,33 0-16,0-33 16</inkml:trace>
  <inkml:trace contextRef="#ctx0" brushRef="#br0" timeOffset="103715.8486">22258 15809 0,'0'-33'0,"33"33"15,-33-33-15,66 33 16,-33 0-16,34 0 16,-1 0-16,0 33 15,0-33 1,-33 33-16,0 33 15,0-33-15,-33 0 16,0 0-16,-33 0 16,0 33-1,-66-32-15,33-1 16,0 0-16,32 0 15,1-33-15,66 0 47,1 0-47,32 0 16,33 0-16,-33 33 15,33 0-15,0 0 16,-32 33 0,-34-33-16,0 33 15,-33-33 1,-33 34-16,0-34 15,-34 33-15,1-33 16,-33 0 0,33 0-16,0-33 15,0 0-15,0 0 16,32-33-16,-32 0 15</inkml:trace>
  <inkml:trace contextRef="#ctx0" brushRef="#br0" timeOffset="105541.1656">5424 10914 0,'66'-33'16,"33"33"-16,1-33 16,32 33-16,33 0 15,-33 0-15,34 0 31,-1 0-31,-32 0 16,-1 33-16,-33-33 16,0 33-16</inkml:trace>
  <inkml:trace contextRef="#ctx0" brushRef="#br0" timeOffset="105837.5846">5391 11146 0,'99'-33'15,"0"-1"-15,67 34 16,-34-33-16,33 33 16,-32 0-16,32 33 31,-33-33-31,1 34 15,-34-34-15,0 33 16,-33-33-16</inkml:trace>
  <inkml:trace contextRef="#ctx0" brushRef="#br0" timeOffset="106118.4026">5424 11410 0,'33'0'0,"33"0"15,33-33-15,34 33 16,32 0-16,-33 0 15,34 0-15,-1 0 16,-33 0 0,1 33-16,-34-33 15,-33 0 1</inkml:trace>
  <inkml:trace contextRef="#ctx0" brushRef="#br0" timeOffset="106648.8366">5259 11675 0,'132'33'0,"-33"-33"16,66-33-16,-32 33 15,32 0-15,34 0 16,-34 0-16,0 0 16,1 33-1,-67-33-15</inkml:trace>
  <inkml:trace contextRef="#ctx0" brushRef="#br0" timeOffset="107007.6596">5060 12336 0,'99'-33'0,"34"33"16,32-33-16,0 33 16,34-33-16,-1 33 15,34 0-15,-34 0 16,-32 33-1,-1 0-15,0 0 16</inkml:trace>
  <inkml:trace contextRef="#ctx0" brushRef="#br0" timeOffset="109209.4008">23217 17231 0,'33'33'15,"0"-33"1,33 0-16,1 0 15,-1 0-15,0 0 16,-33 0 0,33 0-16,-33 0 15,0 0-15,0 0 16,0 0-16,1 0 15,-34 0-15,33 0 16,0 0-16,0-33 16</inkml:trace>
  <inkml:trace contextRef="#ctx0" brushRef="#br0" timeOffset="110052.8549">24573 16338 0,'-66'0'16,"33"0"-16,0 0 16,33 0-16,0-33 31,33 0-31,0-33 15,33 33 1,0 0 0,0 33-16,1-33 15,-1 33-15,0 33 16,0 0-16,0 0 15,-33 33 1,0-33-16,0 66 16,-33-33-16,-33 34 15,0-1-15,0 33 16,0 0-1,0-32-15,-33 32 16,33-33-16,0-33 16,0 0-16,0-33 15,33 34 1,33-67 15,-33-33-31,66 33 16,-33-34-16,33 34 15,-33 0 1,33 0-16,0 0 15,1 0 1,-1 0-16,0 34 16,-33-34-16,33 0 15,-33 0 1,0 0-16,0 0 15,0 0-15,-33-34 16</inkml:trace>
  <inkml:trace contextRef="#ctx0" brushRef="#br0" timeOffset="111051.3189">25863 16867 0,'0'0'0,"-33"66"16,33 0-1,0 1-15,33 32 16,-33-33-16,33 0 16,0 0-1,0-33-15,-33-33 16,33 0-16,0 0 15,0 0-15,34-33 16,-34-33-16,-33 0 16,33 0-1,-33 0-15,33 0 16,-66-34-16,33 34 15,0 33-15,0 66 63,33 33-63,-33 34 15,0-1-15,0 33 16,0 0 0,33 1-1,-33-1-15,-33 0 16,33 1-16,-33-1 15,0-33-15,0 33 16,-34-32-16,34-1 16,-33-33-1,0-33-15,-33-33 16,66 0-16,-33-33 15,66-33-15</inkml:trace>
  <inkml:trace contextRef="#ctx0" brushRef="#br0" timeOffset="111597.3539">26690 15677 0,'0'66'16,"0"-33"-16,0 33 16,0 0-16,0 0 15,-33-33-15,33 33 16,0-32-1,0-1 17,33-33-1,0 0-31,-33-33 15,33 33-15,0 0 16,0 0-16,0 0 16,0 0-16,0 0 31,0 0-31,1-34 15,-34 34-15,33-33 16,0 0-16,0 0 16,-33 0-16</inkml:trace>
  <inkml:trace contextRef="#ctx0" brushRef="#br0" timeOffset="111800.1669">27120 15710 0,'0'33'16,"0"33"-16,0 0 15,-33 33-15,33 0 16,0-32-16,0 32 16,-33 0-1,33-33-15,0 0 16,0-33-16,0 0 15,0 1-15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CD5236-1A1F-4A00-B468-CE92BEE4025A}" type="datetimeFigureOut">
              <a:rPr lang="en-US" smtClean="0"/>
              <a:t>9/1/2015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6E77F9-8035-425B-A880-750404F95310}" type="slidenum">
              <a:rPr lang="en-US" smtClean="0"/>
              <a:t>‹#›</a:t>
            </a:fld>
            <a:endParaRPr lang="en-US"/>
          </a:p>
        </p:txBody>
      </p:sp>
    </p:spTree>
    <p:extLst>
      <p:ext uri="{BB962C8B-B14F-4D97-AF65-F5344CB8AC3E}">
        <p14:creationId xmlns:p14="http://schemas.microsoft.com/office/powerpoint/2010/main" val="216157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2107CD-D730-4B60-8102-E252673097C5}" type="slidenum">
              <a:rPr lang="en-US" smtClean="0"/>
              <a:t>4</a:t>
            </a:fld>
            <a:endParaRPr lang="en-US"/>
          </a:p>
        </p:txBody>
      </p:sp>
    </p:spTree>
    <p:extLst>
      <p:ext uri="{BB962C8B-B14F-4D97-AF65-F5344CB8AC3E}">
        <p14:creationId xmlns:p14="http://schemas.microsoft.com/office/powerpoint/2010/main" val="65383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2107CD-D730-4B60-8102-E252673097C5}" type="slidenum">
              <a:rPr lang="en-US" smtClean="0"/>
              <a:t>5</a:t>
            </a:fld>
            <a:endParaRPr lang="en-US"/>
          </a:p>
        </p:txBody>
      </p:sp>
    </p:spTree>
    <p:extLst>
      <p:ext uri="{BB962C8B-B14F-4D97-AF65-F5344CB8AC3E}">
        <p14:creationId xmlns:p14="http://schemas.microsoft.com/office/powerpoint/2010/main" val="2450585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2107CD-D730-4B60-8102-E252673097C5}" type="slidenum">
              <a:rPr lang="en-US" smtClean="0"/>
              <a:t>6</a:t>
            </a:fld>
            <a:endParaRPr lang="en-US"/>
          </a:p>
        </p:txBody>
      </p:sp>
    </p:spTree>
    <p:extLst>
      <p:ext uri="{BB962C8B-B14F-4D97-AF65-F5344CB8AC3E}">
        <p14:creationId xmlns:p14="http://schemas.microsoft.com/office/powerpoint/2010/main" val="1945857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2107CD-D730-4B60-8102-E252673097C5}" type="slidenum">
              <a:rPr lang="en-US" smtClean="0"/>
              <a:t>7</a:t>
            </a:fld>
            <a:endParaRPr lang="en-US"/>
          </a:p>
        </p:txBody>
      </p:sp>
    </p:spTree>
    <p:extLst>
      <p:ext uri="{BB962C8B-B14F-4D97-AF65-F5344CB8AC3E}">
        <p14:creationId xmlns:p14="http://schemas.microsoft.com/office/powerpoint/2010/main" val="177108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7BEC5-C701-4A8F-9CE5-D9D5487DF935}" type="slidenum">
              <a:rPr lang="en-US" smtClean="0"/>
              <a:t>9</a:t>
            </a:fld>
            <a:endParaRPr lang="en-US"/>
          </a:p>
        </p:txBody>
      </p:sp>
    </p:spTree>
    <p:extLst>
      <p:ext uri="{BB962C8B-B14F-4D97-AF65-F5344CB8AC3E}">
        <p14:creationId xmlns:p14="http://schemas.microsoft.com/office/powerpoint/2010/main" val="568325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7BEC5-C701-4A8F-9CE5-D9D5487DF935}" type="slidenum">
              <a:rPr lang="en-US" smtClean="0"/>
              <a:t>10</a:t>
            </a:fld>
            <a:endParaRPr lang="en-US"/>
          </a:p>
        </p:txBody>
      </p:sp>
    </p:spTree>
    <p:extLst>
      <p:ext uri="{BB962C8B-B14F-4D97-AF65-F5344CB8AC3E}">
        <p14:creationId xmlns:p14="http://schemas.microsoft.com/office/powerpoint/2010/main" val="3977113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7BEC5-C701-4A8F-9CE5-D9D5487DF935}" type="slidenum">
              <a:rPr lang="en-US" smtClean="0"/>
              <a:t>11</a:t>
            </a:fld>
            <a:endParaRPr lang="en-US"/>
          </a:p>
        </p:txBody>
      </p:sp>
    </p:spTree>
    <p:extLst>
      <p:ext uri="{BB962C8B-B14F-4D97-AF65-F5344CB8AC3E}">
        <p14:creationId xmlns:p14="http://schemas.microsoft.com/office/powerpoint/2010/main" val="161291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47BEC5-C701-4A8F-9CE5-D9D5487DF935}" type="slidenum">
              <a:rPr lang="en-US" smtClean="0"/>
              <a:t>12</a:t>
            </a:fld>
            <a:endParaRPr lang="en-US"/>
          </a:p>
        </p:txBody>
      </p:sp>
    </p:spTree>
    <p:extLst>
      <p:ext uri="{BB962C8B-B14F-4D97-AF65-F5344CB8AC3E}">
        <p14:creationId xmlns:p14="http://schemas.microsoft.com/office/powerpoint/2010/main" val="709237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6960A1E-4546-4418-A749-933F8E56C803}" type="datetimeFigureOut">
              <a:rPr lang="en-US" smtClean="0"/>
              <a:t>9/1/2015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256654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60A1E-4546-4418-A749-933F8E56C803}"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154898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60A1E-4546-4418-A749-933F8E56C803}"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2702455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60A1E-4546-4418-A749-933F8E56C803}"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240747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60A1E-4546-4418-A749-933F8E56C803}"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3996921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6960A1E-4546-4418-A749-933F8E56C803}"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2417957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6960A1E-4546-4418-A749-933F8E56C803}" type="datetimeFigureOut">
              <a:rPr lang="en-US" smtClean="0"/>
              <a:t>9/1/2015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2956531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6960A1E-4546-4418-A749-933F8E56C803}"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695799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6960A1E-4546-4418-A749-933F8E56C803}"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182765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60A1E-4546-4418-A749-933F8E56C803}"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336654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60A1E-4546-4418-A749-933F8E56C803}"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216138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960A1E-4546-4418-A749-933F8E56C803}"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180902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960A1E-4546-4418-A749-933F8E56C803}"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382625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960A1E-4546-4418-A749-933F8E56C803}"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120210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60A1E-4546-4418-A749-933F8E56C803}"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308732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60A1E-4546-4418-A749-933F8E56C803}"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106704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60A1E-4546-4418-A749-933F8E56C803}"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E9F9058-FC8E-459B-AA13-F63407ADF4E9}" type="slidenum">
              <a:rPr lang="en-US" smtClean="0"/>
              <a:t>‹#›</a:t>
            </a:fld>
            <a:endParaRPr lang="en-US"/>
          </a:p>
        </p:txBody>
      </p:sp>
    </p:spTree>
    <p:extLst>
      <p:ext uri="{BB962C8B-B14F-4D97-AF65-F5344CB8AC3E}">
        <p14:creationId xmlns:p14="http://schemas.microsoft.com/office/powerpoint/2010/main" val="301100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6960A1E-4546-4418-A749-933F8E56C803}" type="datetimeFigureOut">
              <a:rPr lang="en-US" smtClean="0"/>
              <a:t>9/1/2015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E9F9058-FC8E-459B-AA13-F63407ADF4E9}" type="slidenum">
              <a:rPr lang="en-US" smtClean="0"/>
              <a:t>‹#›</a:t>
            </a:fld>
            <a:endParaRPr lang="en-US"/>
          </a:p>
        </p:txBody>
      </p:sp>
    </p:spTree>
    <p:extLst>
      <p:ext uri="{BB962C8B-B14F-4D97-AF65-F5344CB8AC3E}">
        <p14:creationId xmlns:p14="http://schemas.microsoft.com/office/powerpoint/2010/main" val="2267570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Multiplying Monomials and Polynomials</a:t>
            </a:r>
            <a:endParaRPr lang="en-US" dirty="0"/>
          </a:p>
        </p:txBody>
      </p:sp>
      <p:sp>
        <p:nvSpPr>
          <p:cNvPr id="3" name="Subtitle 2"/>
          <p:cNvSpPr>
            <a:spLocks noGrp="1"/>
          </p:cNvSpPr>
          <p:nvPr>
            <p:ph type="subTitle" idx="1"/>
          </p:nvPr>
        </p:nvSpPr>
        <p:spPr/>
        <p:txBody>
          <a:bodyPr/>
          <a:lstStyle/>
          <a:p>
            <a:r>
              <a:rPr lang="en-US" dirty="0" smtClean="0"/>
              <a:t>Chapter 4</a:t>
            </a:r>
          </a:p>
          <a:p>
            <a:r>
              <a:rPr lang="en-US" dirty="0" smtClean="0"/>
              <a:t>Section 4.5</a:t>
            </a:r>
            <a:endParaRPr lang="en-US" dirty="0"/>
          </a:p>
        </p:txBody>
      </p:sp>
    </p:spTree>
    <p:extLst>
      <p:ext uri="{BB962C8B-B14F-4D97-AF65-F5344CB8AC3E}">
        <p14:creationId xmlns:p14="http://schemas.microsoft.com/office/powerpoint/2010/main" val="1311085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lgn="ctr">
              <a:buNone/>
            </a:pPr>
            <a:r>
              <a:rPr lang="en-US" sz="2800" dirty="0"/>
              <a:t>(2x + 5)(3x + 2)</a:t>
            </a:r>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4095720" y="3060000"/>
              <a:ext cx="3393720" cy="1595880"/>
            </p14:xfrm>
          </p:contentPart>
        </mc:Choice>
        <mc:Fallback>
          <p:pic>
            <p:nvPicPr>
              <p:cNvPr id="4" name="Ink 3"/>
              <p:cNvPicPr/>
              <p:nvPr/>
            </p:nvPicPr>
            <p:blipFill>
              <a:blip r:embed="rId4"/>
              <a:stretch>
                <a:fillRect/>
              </a:stretch>
            </p:blipFill>
            <p:spPr>
              <a:xfrm>
                <a:off x="4086360" y="3050640"/>
                <a:ext cx="3412440" cy="1614600"/>
              </a:xfrm>
              <a:prstGeom prst="rect">
                <a:avLst/>
              </a:prstGeom>
            </p:spPr>
          </p:pic>
        </mc:Fallback>
      </mc:AlternateContent>
    </p:spTree>
    <p:extLst>
      <p:ext uri="{BB962C8B-B14F-4D97-AF65-F5344CB8AC3E}">
        <p14:creationId xmlns:p14="http://schemas.microsoft.com/office/powerpoint/2010/main" val="1735324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lgn="ctr">
              <a:buNone/>
            </a:pPr>
            <a:r>
              <a:rPr lang="en-US" sz="2800" dirty="0"/>
              <a:t>2x</a:t>
            </a:r>
            <a:r>
              <a:rPr lang="en-US" sz="2800" baseline="30000" dirty="0"/>
              <a:t>2</a:t>
            </a:r>
            <a:r>
              <a:rPr lang="en-US" sz="2800" dirty="0"/>
              <a:t> – 5x – 4 </a:t>
            </a:r>
          </a:p>
          <a:p>
            <a:pPr>
              <a:buNone/>
            </a:pPr>
            <a:r>
              <a:rPr lang="en-US" sz="2800"/>
              <a:t>                       </a:t>
            </a:r>
            <a:r>
              <a:rPr lang="en-US" sz="2800" smtClean="0"/>
              <a:t>                     </a:t>
            </a:r>
            <a:r>
              <a:rPr lang="en-US" sz="2800" u="sng" dirty="0"/>
              <a:t>3x – 2</a:t>
            </a:r>
          </a:p>
          <a:p>
            <a:pPr>
              <a:buNone/>
            </a:pPr>
            <a:r>
              <a:rPr lang="en-US" u="sng" dirty="0" smtClean="0"/>
              <a:t>          </a:t>
            </a:r>
          </a:p>
          <a:p>
            <a:pPr>
              <a:buNone/>
            </a:pPr>
            <a:endParaRPr lang="en-US" u="sng" dirty="0" smtClean="0"/>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3905280" y="3214800"/>
              <a:ext cx="5310360" cy="2988720"/>
            </p14:xfrm>
          </p:contentPart>
        </mc:Choice>
        <mc:Fallback>
          <p:pic>
            <p:nvPicPr>
              <p:cNvPr id="4" name="Ink 3"/>
              <p:cNvPicPr/>
              <p:nvPr/>
            </p:nvPicPr>
            <p:blipFill>
              <a:blip r:embed="rId4"/>
              <a:stretch>
                <a:fillRect/>
              </a:stretch>
            </p:blipFill>
            <p:spPr>
              <a:xfrm>
                <a:off x="3895920" y="3205440"/>
                <a:ext cx="5329080" cy="3007440"/>
              </a:xfrm>
              <a:prstGeom prst="rect">
                <a:avLst/>
              </a:prstGeom>
            </p:spPr>
          </p:pic>
        </mc:Fallback>
      </mc:AlternateContent>
    </p:spTree>
    <p:extLst>
      <p:ext uri="{BB962C8B-B14F-4D97-AF65-F5344CB8AC3E}">
        <p14:creationId xmlns:p14="http://schemas.microsoft.com/office/powerpoint/2010/main" val="3063833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lgn="ctr">
              <a:buNone/>
            </a:pPr>
            <a:r>
              <a:rPr lang="en-US" sz="2800" dirty="0"/>
              <a:t>(y + 2x)(x</a:t>
            </a:r>
            <a:r>
              <a:rPr lang="en-US" sz="2800" baseline="30000" dirty="0"/>
              <a:t>3</a:t>
            </a:r>
            <a:r>
              <a:rPr lang="en-US" sz="2800" dirty="0"/>
              <a:t> – 2y</a:t>
            </a:r>
            <a:r>
              <a:rPr lang="en-US" sz="2800" baseline="30000" dirty="0"/>
              <a:t>3</a:t>
            </a:r>
            <a:r>
              <a:rPr lang="en-US" sz="2800" dirty="0"/>
              <a:t> + 3xy</a:t>
            </a:r>
            <a:r>
              <a:rPr lang="en-US" sz="2800" baseline="30000" dirty="0"/>
              <a:t>2</a:t>
            </a:r>
            <a:r>
              <a:rPr lang="en-US" sz="2800" dirty="0"/>
              <a:t> + x</a:t>
            </a:r>
            <a:r>
              <a:rPr lang="en-US" sz="2800" baseline="30000" dirty="0"/>
              <a:t>2</a:t>
            </a:r>
            <a:r>
              <a:rPr lang="en-US" sz="2800" dirty="0"/>
              <a:t>y)</a:t>
            </a:r>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690480" y="3119400"/>
              <a:ext cx="9787320" cy="3572280"/>
            </p14:xfrm>
          </p:contentPart>
        </mc:Choice>
        <mc:Fallback>
          <p:pic>
            <p:nvPicPr>
              <p:cNvPr id="4" name="Ink 3"/>
              <p:cNvPicPr/>
              <p:nvPr/>
            </p:nvPicPr>
            <p:blipFill>
              <a:blip r:embed="rId4"/>
              <a:stretch>
                <a:fillRect/>
              </a:stretch>
            </p:blipFill>
            <p:spPr>
              <a:xfrm>
                <a:off x="681120" y="3110040"/>
                <a:ext cx="9806040" cy="3591000"/>
              </a:xfrm>
              <a:prstGeom prst="rect">
                <a:avLst/>
              </a:prstGeom>
            </p:spPr>
          </p:pic>
        </mc:Fallback>
      </mc:AlternateContent>
    </p:spTree>
    <p:extLst>
      <p:ext uri="{BB962C8B-B14F-4D97-AF65-F5344CB8AC3E}">
        <p14:creationId xmlns:p14="http://schemas.microsoft.com/office/powerpoint/2010/main" val="2904803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0603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2800" dirty="0" smtClean="0"/>
          </a:p>
          <a:p>
            <a:pPr marL="0" indent="0" algn="ctr">
              <a:buNone/>
            </a:pPr>
            <a:r>
              <a:rPr lang="en-US" sz="2800" smtClean="0"/>
              <a:t>Worksheet</a:t>
            </a:r>
            <a:endParaRPr lang="en-US" sz="2800"/>
          </a:p>
        </p:txBody>
      </p:sp>
    </p:spTree>
    <p:extLst>
      <p:ext uri="{BB962C8B-B14F-4D97-AF65-F5344CB8AC3E}">
        <p14:creationId xmlns:p14="http://schemas.microsoft.com/office/powerpoint/2010/main" val="1358992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Students will multiply a polynomial by a monomial.  Students will also multiply polynomials together.</a:t>
            </a:r>
            <a:endParaRPr lang="en-US" sz="2800" dirty="0"/>
          </a:p>
        </p:txBody>
      </p:sp>
    </p:spTree>
    <p:extLst>
      <p:ext uri="{BB962C8B-B14F-4D97-AF65-F5344CB8AC3E}">
        <p14:creationId xmlns:p14="http://schemas.microsoft.com/office/powerpoint/2010/main" val="245146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To multiply a monomial by a polynomial you may use the distributive property and the rules of exponents.  You may multiply either horizontally or vertically.</a:t>
            </a:r>
            <a:endParaRPr lang="en-US" sz="2800" dirty="0"/>
          </a:p>
        </p:txBody>
      </p:sp>
    </p:spTree>
    <p:extLst>
      <p:ext uri="{BB962C8B-B14F-4D97-AF65-F5344CB8AC3E}">
        <p14:creationId xmlns:p14="http://schemas.microsoft.com/office/powerpoint/2010/main" val="1934883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lgn="ctr">
              <a:buNone/>
            </a:pPr>
            <a:r>
              <a:rPr lang="en-US" sz="2800" dirty="0"/>
              <a:t>x(x + 3)</a:t>
            </a:r>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4857840" y="3131280"/>
              <a:ext cx="1619640" cy="619560"/>
            </p14:xfrm>
          </p:contentPart>
        </mc:Choice>
        <mc:Fallback>
          <p:pic>
            <p:nvPicPr>
              <p:cNvPr id="4" name="Ink 3"/>
              <p:cNvPicPr/>
              <p:nvPr/>
            </p:nvPicPr>
            <p:blipFill>
              <a:blip r:embed="rId4"/>
              <a:stretch>
                <a:fillRect/>
              </a:stretch>
            </p:blipFill>
            <p:spPr>
              <a:xfrm>
                <a:off x="4848480" y="3121920"/>
                <a:ext cx="1638360" cy="638280"/>
              </a:xfrm>
              <a:prstGeom prst="rect">
                <a:avLst/>
              </a:prstGeom>
            </p:spPr>
          </p:pic>
        </mc:Fallback>
      </mc:AlternateContent>
    </p:spTree>
    <p:extLst>
      <p:ext uri="{BB962C8B-B14F-4D97-AF65-F5344CB8AC3E}">
        <p14:creationId xmlns:p14="http://schemas.microsoft.com/office/powerpoint/2010/main" val="22306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lgn="ctr">
              <a:buNone/>
            </a:pPr>
            <a:r>
              <a:rPr lang="en-US" sz="2800" dirty="0"/>
              <a:t>-2x(4x</a:t>
            </a:r>
            <a:r>
              <a:rPr lang="en-US" sz="2800" baseline="30000" dirty="0"/>
              <a:t>2</a:t>
            </a:r>
            <a:r>
              <a:rPr lang="en-US" sz="2800" dirty="0"/>
              <a:t> – 3x + 5)</a:t>
            </a:r>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4345920" y="3238560"/>
              <a:ext cx="3488760" cy="774360"/>
            </p14:xfrm>
          </p:contentPart>
        </mc:Choice>
        <mc:Fallback>
          <p:pic>
            <p:nvPicPr>
              <p:cNvPr id="4" name="Ink 3"/>
              <p:cNvPicPr/>
              <p:nvPr/>
            </p:nvPicPr>
            <p:blipFill>
              <a:blip r:embed="rId4"/>
              <a:stretch>
                <a:fillRect/>
              </a:stretch>
            </p:blipFill>
            <p:spPr>
              <a:xfrm>
                <a:off x="4336560" y="3229200"/>
                <a:ext cx="3507480" cy="793080"/>
              </a:xfrm>
              <a:prstGeom prst="rect">
                <a:avLst/>
              </a:prstGeom>
            </p:spPr>
          </p:pic>
        </mc:Fallback>
      </mc:AlternateContent>
    </p:spTree>
    <p:extLst>
      <p:ext uri="{BB962C8B-B14F-4D97-AF65-F5344CB8AC3E}">
        <p14:creationId xmlns:p14="http://schemas.microsoft.com/office/powerpoint/2010/main" val="3539857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lgn="ctr">
              <a:buNone/>
            </a:pPr>
            <a:r>
              <a:rPr lang="en-US" sz="2800" dirty="0"/>
              <a:t>5xy</a:t>
            </a:r>
            <a:r>
              <a:rPr lang="en-US" sz="2800" baseline="30000" dirty="0"/>
              <a:t>2</a:t>
            </a:r>
            <a:r>
              <a:rPr lang="en-US" sz="2800" dirty="0"/>
              <a:t>(3x</a:t>
            </a:r>
            <a:r>
              <a:rPr lang="en-US" sz="2800" baseline="30000" dirty="0"/>
              <a:t>2</a:t>
            </a:r>
            <a:r>
              <a:rPr lang="en-US" sz="2800" dirty="0"/>
              <a:t> – 4xy + y</a:t>
            </a:r>
            <a:r>
              <a:rPr lang="en-US" sz="2800" baseline="30000" dirty="0"/>
              <a:t>2</a:t>
            </a:r>
            <a:r>
              <a:rPr lang="en-US" sz="2800" dirty="0"/>
              <a:t>)</a:t>
            </a:r>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4071960" y="3321720"/>
              <a:ext cx="4774680" cy="1060200"/>
            </p14:xfrm>
          </p:contentPart>
        </mc:Choice>
        <mc:Fallback>
          <p:pic>
            <p:nvPicPr>
              <p:cNvPr id="4" name="Ink 3"/>
              <p:cNvPicPr/>
              <p:nvPr/>
            </p:nvPicPr>
            <p:blipFill>
              <a:blip r:embed="rId4"/>
              <a:stretch>
                <a:fillRect/>
              </a:stretch>
            </p:blipFill>
            <p:spPr>
              <a:xfrm>
                <a:off x="4062600" y="3312360"/>
                <a:ext cx="4793400" cy="1078920"/>
              </a:xfrm>
              <a:prstGeom prst="rect">
                <a:avLst/>
              </a:prstGeom>
            </p:spPr>
          </p:pic>
        </mc:Fallback>
      </mc:AlternateContent>
    </p:spTree>
    <p:extLst>
      <p:ext uri="{BB962C8B-B14F-4D97-AF65-F5344CB8AC3E}">
        <p14:creationId xmlns:p14="http://schemas.microsoft.com/office/powerpoint/2010/main" val="235233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lgn="ctr">
              <a:buNone/>
            </a:pPr>
            <a:r>
              <a:rPr lang="en-US" sz="2800" dirty="0"/>
              <a:t>n(2 – 5n) + 5(n</a:t>
            </a:r>
            <a:r>
              <a:rPr lang="en-US" sz="2800" baseline="30000" dirty="0"/>
              <a:t>2</a:t>
            </a:r>
            <a:r>
              <a:rPr lang="en-US" sz="2800" dirty="0"/>
              <a:t> – 2) = 0</a:t>
            </a:r>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3393360" y="3048120"/>
              <a:ext cx="4584240" cy="3560040"/>
            </p14:xfrm>
          </p:contentPart>
        </mc:Choice>
        <mc:Fallback>
          <p:pic>
            <p:nvPicPr>
              <p:cNvPr id="4" name="Ink 3"/>
              <p:cNvPicPr/>
              <p:nvPr/>
            </p:nvPicPr>
            <p:blipFill>
              <a:blip r:embed="rId4"/>
              <a:stretch>
                <a:fillRect/>
              </a:stretch>
            </p:blipFill>
            <p:spPr>
              <a:xfrm>
                <a:off x="3384000" y="3038760"/>
                <a:ext cx="4602960" cy="3578760"/>
              </a:xfrm>
              <a:prstGeom prst="rect">
                <a:avLst/>
              </a:prstGeom>
            </p:spPr>
          </p:pic>
        </mc:Fallback>
      </mc:AlternateContent>
    </p:spTree>
    <p:extLst>
      <p:ext uri="{BB962C8B-B14F-4D97-AF65-F5344CB8AC3E}">
        <p14:creationId xmlns:p14="http://schemas.microsoft.com/office/powerpoint/2010/main" val="236723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a:xfrm>
            <a:off x="1154954" y="2603499"/>
            <a:ext cx="8825659" cy="4132151"/>
          </a:xfrm>
        </p:spPr>
        <p:txBody>
          <a:bodyPr>
            <a:normAutofit/>
          </a:bodyPr>
          <a:lstStyle/>
          <a:p>
            <a:pPr marL="0" indent="0">
              <a:buNone/>
            </a:pPr>
            <a:r>
              <a:rPr lang="en-US" sz="2800" dirty="0" smtClean="0"/>
              <a:t>To multiply a polynomial by another polynomial the distributive property may still be used.  You just have to make sure that you multiply every term in the first set of parenthesis by everything in the second set of parenthesis.</a:t>
            </a:r>
          </a:p>
          <a:p>
            <a:pPr marL="0" indent="0">
              <a:buNone/>
            </a:pPr>
            <a:endParaRPr lang="en-US" sz="2800" dirty="0"/>
          </a:p>
          <a:p>
            <a:pPr marL="0" indent="0">
              <a:buNone/>
            </a:pPr>
            <a:r>
              <a:rPr lang="en-US" sz="2800" dirty="0" smtClean="0"/>
              <a:t>Once you multiplied every term together, combine like terms if necessary.</a:t>
            </a:r>
            <a:endParaRPr lang="en-US" sz="2800" dirty="0"/>
          </a:p>
        </p:txBody>
      </p:sp>
    </p:spTree>
    <p:extLst>
      <p:ext uri="{BB962C8B-B14F-4D97-AF65-F5344CB8AC3E}">
        <p14:creationId xmlns:p14="http://schemas.microsoft.com/office/powerpoint/2010/main" val="2757586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2800" dirty="0"/>
              <a:t>We know how to solve 2x(3x + 2)</a:t>
            </a:r>
          </a:p>
          <a:p>
            <a:pPr algn="ctr">
              <a:buNone/>
            </a:pPr>
            <a:endParaRPr lang="en-US" sz="2800" dirty="0"/>
          </a:p>
          <a:p>
            <a:pPr algn="ctr">
              <a:buNone/>
            </a:pPr>
            <a:endParaRPr lang="en-US" sz="2800" dirty="0"/>
          </a:p>
          <a:p>
            <a:pPr algn="ctr">
              <a:buNone/>
            </a:pPr>
            <a:r>
              <a:rPr lang="en-US" sz="2800" dirty="0"/>
              <a:t>Now we have to solve (2x + 5)(3x + 2)</a:t>
            </a:r>
          </a:p>
        </p:txBody>
      </p:sp>
    </p:spTree>
    <p:extLst>
      <p:ext uri="{BB962C8B-B14F-4D97-AF65-F5344CB8AC3E}">
        <p14:creationId xmlns:p14="http://schemas.microsoft.com/office/powerpoint/2010/main" val="3964764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TotalTime>
  <Words>209</Words>
  <Application>Microsoft Office PowerPoint</Application>
  <PresentationFormat>Widescreen</PresentationFormat>
  <Paragraphs>43</Paragraphs>
  <Slides>14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Ion Boardroom</vt:lpstr>
      <vt:lpstr>Multiplying Monomials and Polynomials</vt:lpstr>
      <vt:lpstr>Objective</vt:lpstr>
      <vt:lpstr>Concept</vt:lpstr>
      <vt:lpstr>Example</vt:lpstr>
      <vt:lpstr>Example</vt:lpstr>
      <vt:lpstr>Example</vt:lpstr>
      <vt:lpstr>Example</vt:lpstr>
      <vt:lpstr>Concept</vt:lpstr>
      <vt:lpstr>PowerPoint Presentation</vt:lpstr>
      <vt:lpstr>Example</vt:lpstr>
      <vt:lpstr>Example</vt:lpstr>
      <vt:lpstr>Example</vt:lpstr>
      <vt:lpstr>Questions</vt:lpstr>
      <vt:lpstr>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Multiplying Monomials and Polynomials</dc:title>
  <dc:creator>Shannon Hames</dc:creator>
  <cp:lastModifiedBy>Shannon Hames</cp:lastModifiedBy>
  <cp:revision>4</cp:revision>
  <dcterms:created xsi:type="dcterms:W3CDTF">2015-06-26T21:09:18Z</dcterms:created>
  <dcterms:modified xsi:type="dcterms:W3CDTF">2015-09-01T20:58:00Z</dcterms:modified>
</cp:coreProperties>
</file>