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50:11.31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15247 9459 0,'0'0'16,"-33"33"-1,-1 0-15,1 33 16,-33-33-16,33 66 16,-33-32-1,0 32-15,0 0 16,-33 0-16,32-33 15,1 34-15,0-1 16,0 0 0,0-33-1,0 33-15,33-32 16,0-34-16,-1 0 15,1 0-15,33-33 16,0 0 0</inkml:trace>
  <inkml:trace contextRef="#ctx0" brushRef="#br0" timeOffset="483.6124">14519 9360 0,'0'33'16,"33"0"0,0 33-16,0 0 15,0 33-15,0 1 16,34-1-1,-34 33-15,33-33 16,-33 0-16,33 34 16,-33-34-16,33 0 15,-33 0-15,0 1 16,0-34-1,0-33-15,1 0 16,-34 0-16,33-33 16,-33 0-16,33-33 15,-33 0-15</inkml:trace>
  <inkml:trace contextRef="#ctx0" brushRef="#br0" timeOffset="1045.2268">15643 9161 0,'34'-33'16,"-34"0"-16,33 33 15,0 0-15,33 0 16,-33 0-16,0 33 16,33 0-1,-66 33-15,33-33 16,-33 34-16,-33-1 15,0-33-15,0 33 16,0 0 0,0-33-1,0 0-15,0 0 16,0 0-16,33 0 15,0-33 17,33-33-17,0 33-15,33 0 16,-33 0-16,33 0 15,0 0 1,-33 0-16,0 0 16,1 0-16,32-33 15,-66 33-15,33 0 16</inkml:trace>
  <inkml:trace contextRef="#ctx0" brushRef="#br0" timeOffset="1404.036">16404 9194 0,'-33'33'15,"0"0"1,33 34-16,-33-34 15,33 66-15,0-33 16,0 0 0,33-33-16,0 0 15,0-33-15,33 33 16,-33-66-16,34 33 15,-1-33 1,-33 0-16,0-33 16,-33 0-16,0 0 15,-33 0-15,0 32 16,0 1-1,-34 33-15,34-33 16,0 33-16,-33 33 16,33-33-16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50:15.93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14618 9823 0,'0'66'15,"0"-33"1,0 66-16,-33-33 15,33 33-15,0 1 16,0 32 0,-33-33-1,33 33-15,-33-32 16,33-34-16,0 0 15,0-33 1,33-99 15,-33 0-31,0-33 16,0-1-16,0-32 15,0-33-15,33 32 16,0 34 0,33 0-16,-33 33 15,34 33-15,-34-33 16,33 66-16,0 0 15,-33 33 1,0 33-16,0 0 16,0 33-16,-33 0 15,0 1-15,0 32 16,0 0-1,-33-33-15,33 1 16,0-34-16,0-33 16,-33 0 15,66-99-16,-33-33 1,0-1-16,0-32 16,33 0-16,0-1 15,33 34 1,-32 33-16,32-33 15,0 66-15,33 0 16,-33 0-16,0 33 16,0 33-1,1 33-15,-34 0 16,0 0-16,0 33 15,0 34-15,-33-1 16,0 0-16,0-33 16,-33 1-1,33-1-15,-33-33 16,33-33-16,33-132 47,0 0-32</inkml:trace>
  <inkml:trace contextRef="#ctx0" brushRef="#br0" timeOffset="265.2068">16404 9360 0,'0'66'15,"0"0"-15,0 0 16,0 33-16,0-33 15,-33 34-15,33-34 16,0 0 0,0 0-16,0-33 15,0-66 16</inkml:trace>
  <inkml:trace contextRef="#ctx0" brushRef="#br0" timeOffset="904.8232">16999 9360 0,'0'33'31,"-33"-33"-31,33 0 16,-33 0-16,-33 0 15,33-33-15,0 33 16,0 0-1,0 0-15,33 33 16,-33-33-16,33 0 16,-33 33 30,33 33-30,0 0-16,0-33 16,0 0-1,0 0-15,0 33 31,33-66-15,-33 0-16,33-33 16,0 0-16,0 33 15,0-33 1,0 0-16,0 33 15,33 33-15,-33-33 16,1 33-16,-34 0 16,33 34-1,-33-34-15,0 0 16,0 33-16,-33 0 15,-1-33-15,34 0 16,-33 0 0,0 0-16,0-33 15,-33 0-15,33 0 16,0 0-16,0-33 15,0 33-15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50:19.91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15147 9988 0,'-33'-99'16,"0"66"-16,0 0 15,33 0-15,-33 33 16,0 0-16,0 0 16,-33 0-1,33 33-15,0 0 16,-33 33-16,32-33 15,1 66-15,0 0 16,0 1 0,33-1-16,-33 33 15,66-33-15,-33 1 16,33-1-16,0-66 15,0 0 1,34 0-16,-34-33 16,33 0-16,0 0 15,-33-33-15,33-33 16,-33 0-1,0-1-15,0 1 16,0-33-16,1-33 16,-34 33-1,0-1-15,0 34 16,0 0-1,0 33-15,0-33 16,0 132 31,0 0-47,0 0 15,0 34-15,0-34 16,0 66-16,0 0 16,0-33-16,0 1 15,33-34 1,-33 33-16,0-33 15,33-33-15,-33 0 16,33-33-16,-33 0 16,33-33-1</inkml:trace>
  <inkml:trace contextRef="#ctx0" brushRef="#br0" timeOffset="530.4136">15677 9260 0,'0'67'16,"-34"-34"0,34 33-16,0 0 15,0 0-15,0 33 16,34-33-1,-34 1-15,33-34 16,0 0-16,33 0 16,-33 0-16,33-33 15,-33 0 1,0-33-16,33 33 15,-33-33-15,-33-33 16,34 33-16,-34-34 16,0 1-1,0 33-15,0 0 16,-34 0-1,1 33-15,0 0 16,0 0-16,0 33 16,0 0-16,0 0 15,0 33 1,0-33-16,33 34 15,0-34-15,0 33 16,33-33-16,-33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50:48.18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13428 8864 0,'-33'0'16,"-1"0"-16,-32 33 16,33 33-16,-33-33 15,0 33-15,0 33 16,33-33-1,-33 34-15,-1-1 16,1 0-16,33 33 16,0 1-16,0-1 15,33 0-15,-33 0 16,66 1-1,-33-34 1,33 66-16,33-99 16,-33 1-16,0-34 15,34-33-15</inkml:trace>
  <inkml:trace contextRef="#ctx0" brushRef="#br0" timeOffset="312.008">13494 9889 0,'33'-33'15,"0"33"-15,0 0 16,33-33-16,0 33 15,0 0-15,1 0 16,-1 0 0,0-33-16,0 33 15,0 0-15</inkml:trace>
  <inkml:trace contextRef="#ctx0" brushRef="#br0" timeOffset="764.4196">14188 9558 0,'66'-33'0,"-32"0"15,-1 33-15,33 33 16,-33-33-16,0 33 15,0 0-15,0 66 16,-33-32 0,0 32-16,-33 0 15,33 0-15,-33 0 16,-33 1-16,33-34 15,0 33-15,-34-33 16,34 0 0,33-33-16,-33 0 15,66-66 16,0 0-31,34 33 16,-1-33 0,0 33-16,0 0 15,0 0-15,33-33 16,-32 33-16,-1 0 15,0 0 1,-33-33 0,33 0-16</inkml:trace>
  <inkml:trace contextRef="#ctx0" brushRef="#br0" timeOffset="1263.6324">14850 9095 0,'0'0'0,"33"33"15,0-33-15,0 66 16,33-33-16,0 33 15,0-32 1,1 32-16,-1 0 16,0 0-1,0 33-15,0 0 16,-33 1-16,0-1 15,-33 0-15,0 0 16,-33 1 0,0-34-16,33 33 15,-66 0-15,33 0 16,0-33-16,0 1 15,0-34-15,33-33 16,0-66 15,33 32-31,0-65 16</inkml:trace>
  <inkml:trace contextRef="#ctx0" brushRef="#br0" timeOffset="1934.4496">15875 9062 0,'-33'0'47,"0"0"-47,0 0 16,0 0-1,0 33-15,33-33 16,-33 0-16,-1 0 16,34 33-1,-33 0 1,33 33 15,0-33-15,33 0-1,-33-33 1,34-33-16,-1 33 15,0-33-15,0 33 16,0-33-16,0 33 16,0 33-1,0-33-15,0 33 16,0 0-16,0 1 15,-33 32 1,0-33 0,-33 0-16,33 33 15,-33-33-15,-33 0 16,33 0-16,0 0 15,0-33 1,0 0-16,33-33 16</inkml:trace>
  <inkml:trace contextRef="#ctx0" brushRef="#br0" timeOffset="2371.2608">16503 9194 0,'0'133'15,"0"-67"1,0 33-16,0 33 16,0 1-16,0 32 15,0-33-15,-33 0 16,33 1-1,-33-1 1,33 0-16,-33-32 16,33-34-16,0-33 15,-33 0 1,33-33-1</inkml:trace>
  <inkml:trace contextRef="#ctx0" brushRef="#br0" timeOffset="2776.8712">17033 9558 0,'33'-33'16,"-66"66"-1,33 0-15,-67 0 16,34 33-16,-33-33 16,0 34-1,0-34-15,0 33 16,33 0-16,-33-33 15,32 0 1,1 0-16,33 0 16,0 0-1,0 0-15,33 0 16,1 34-16,32-34 15,0 33-15,0-33 16,-33 33-16,33 0 16,0-33-1,-33 33-15,0-33 16,1 34-16,-1-67 15,0 33-15,-33-33 16,0-33-16</inkml:trace>
  <inkml:trace contextRef="#ctx0" brushRef="#br0" timeOffset="3432.088">17793 9128 0,'-33'-33'31,"33"0"-31,-33 33 15,-33 0-15,33 33 16,-33-33-16,33 0 16,-33 0-1,32 0-15,34 33 16,-33-33-16,0 0 15,33 33 1,0 33 0,0 0-1,0-32-15,33-1 16,-33 0-16,0 0 31,33 0-15,1-33-1,-34-33-15,33 0 16,0 0-16,0 0 31,0-1-31,0 34 16,33 0-16,-33 0 15,0 0-15,0 34 16,0-34-16,-33 33 15,33 33 1,-33-33-16,0 33 16,0-33-16,-33 0 15,33 33-15,-33-33 16,0 34-16,0-34 15,0-33 1,0 33-16,-33-33 16,33 0-16,0 33 15</inkml:trace>
  <inkml:trace contextRef="#ctx0" brushRef="#br0" timeOffset="4134.106">12998 12402 0,'-33'33'0,"66"-33"31,33 0-31,-33 0 16,33 0-16,0-33 15,33 33 1,-32 0-16,32 33 15,-33-33-15,33 33 16,-33-33-16,0 34 16,1-34-16,-34 0 15</inkml:trace>
  <inkml:trace contextRef="#ctx0" brushRef="#br0" timeOffset="4711.3208">14188 12072 0,'66'-67'16,"1"1"-16,32 33 15,-33 0-15,0 33 16,0 33-16,-33 0 15,0 0 1,0 34-16,-33-1 16,0 0-16,-33 0 15,0 33-15,0-33 16,-33 34-16,33-34 15,-33 0 1,33 0-16,0-66 16,0 33-16,66-99 31,0 33-16,0 0 1,0 0-16,66 33 16,-33 0-16,0 0 15,1 33-15,-1 0 16,0 33-1,-33 0-15,0 0 16,-33 0-16,33 34 16,-66-34-16,33 33 15,-33 0 1,-33 0-16,33 1 15,-33-34-15,-1 0 16,34-33-16,-33-33 16,33 0-1,-33-33-15,33 0 16,33-33-16</inkml:trace>
  <inkml:trace contextRef="#ctx0" brushRef="#br0" timeOffset="5226.134">15180 12270 0,'100'-99'0,"-67"66"16,33 0-16,0 33 16,0 0-16,0 0 15,-33 33-15,34 0 16,-34 33-1,0 0-15,-33 0 16,0 33-16,-33-32 16,0 65-16,-1-33 15,1 0 1,-33 1-16,0-1 15,33 0-15,0-33 16,-33 0-16,33 0 16,33-32-16,-33-34 15,66 0 16,0-34-15,0 34-16,0-33 16,0 0-16,33 33 15,0-33 1,0 33-16,1 0 15,-1 0-15,33 0 16,-33 0-16,-33 0 16,33 0-16,-33-33 15</inkml:trace>
  <inkml:trace contextRef="#ctx0" brushRef="#br0" timeOffset="5569.3428">16470 12039 0,'0'66'0,"0"0"15,0 0 1,0 33-16,0 33 16,0 1-16,0-1 15,0 33-15,0-65 16,0 32-1,-33 0-15,33-33 16,0-32-16,0-34 16,0-66 15,33-34-31,-33-32 15,0 0-15</inkml:trace>
  <inkml:trace contextRef="#ctx0" brushRef="#br0" timeOffset="5959.3528">16999 12303 0,'0'-33'0,"0"66"31,-33 33-31,0-33 16,-33 33-16,0 1 15,0-1 1,0 0 0,33 0-16,-33-33 15,-1 0-15,34 33 16,0-33-16,33 1 15,33-34 1,0 33 0,0 0-16,34-33 15,-1 66-15,-33-33 16,66 33-16,-33-33 15,-33 0 1,33 33-16,-33-33 16,1 0-16,-1-33 15,0 0-15,0 0 16,-33-33-16,0-66 15</inkml:trace>
  <inkml:trace contextRef="#ctx0" brushRef="#br0" timeOffset="6536.5676">17760 11873 0,'-33'0'15,"0"0"1,0 0-16,0 0 16,0 0-16,-33 0 15,33 33 1,-34-33-16,67 0 15,-33 0-15,0 0 16,33 33-16,0 0 16,0 34 15,0-34-31,0 0 15,0 0-15,0 33 16,33-66 15,0 0-31,-33 0 16,34-33-16,-1 33 15,0-33 1,0 33-16,0-33 16,33 33-1,-33 33-15,0-33 16,-33 0-16,33 33 15,0 0-15,-33 0 16,-33 33 0,33-33-1,-33 0-15,0 33 16,0-33-16,0 1 15,-33-34-15,33 33 16,0-33 0,33-33-16</inkml:trace>
  <inkml:trace contextRef="#ctx0" brushRef="#br0" timeOffset="8205.8104">18289 11410 0,'-33'0'15,"-33"-33"-15,0 33 16,0 0-16,0 0 16,-34 33-16,34-33 15,-66 0 1,33 0-16,-33 0 15,32 33-15,-32-33 16,0 0-16,-34 0 16,34 0-16,0 33 15,-34-33 1,34 0-16,-33 0 15,32 0-15,-32 0 16,0 0-16,-1-33 16,1 33-1,0 0-15,-1 0 16,1 33-16,0-33 15,-1 0 1,34 0-16,-67 33 16,67-33-1,-33 0-15,-1 33 16,34-33-16,-33 34 15,66-34-15,-34 0 16,34 33-16,0-33 16,33 33-1,0-33-15,-1 33 16,1-33-16,33 33 15,0 0-15,0 0 16,33 0 0,-33 33-16,33 0 15,0 0-15,0 1 16,0-1-16,33 33 16,-33 0-16,33 0 15,-33 1 1,0 32-16,33 0 15,-33 1-15,0-1 16,0 0-16,33 0 16,-33 1-1,0-34 1,0 33-16,0-33 15,33 1-15,-33-34 16,0 33-16,33-66 16,0 33-16,-33-33 15,34-33 1,32 33-16,-33-33 15,0 0-15,33 0 16,0 0-16,0 0 16,33-33-1,1 33-15,-34-33 16,66 33-16,-33-33 15,1 33-15,32-33 16,-33 33-16,33 0 16,1-33-1,-1 33-15,0 0 16,1 0-16,-1-33 15,33 33-15,-33 0 16,34 0 0,-34 0-1,0-33-15,34 33 16,-1 0-16,-33-33 15,1 33-15,-1 0 16,33 0 0,-32 0-16,-1 0 15,0-33-15,1 33 16,-1 0-16,0 0 15,0 0-15,1-33 16,-34 33 0,0 0-16,0 0 15,-32 0-15,-1 0 16,0 0-16,-33-33 15,0 33 1,0 0-16,-33 0 16,33-34-16,-33 1 15,0 0 1,0 0-1,0-33-15,0 33 16,0-33-16,0 0 16,0 0-1,0-1-15,0-32 16,0 33-1,0 0-15,0-33 16,0 33-16,0-34 16,0 1-16,0 33 15,0-33 1,0 0-16,33-1 15,-33 34-15,0-33 16,0 33-16,0-33 16,33 32-16,-33-32 15,0 0 1,0 33-16,33 0 15,-33 0-15,0-34 16,0 34-16,0 33 16,33-33-1,-33 33-15,0 0 16,0-33-1,33 66-15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50:59.38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10914 8665 0,'33'-33'31,"-33"33"-31,33-33 15,-33 33-15,33 0 32,-33 33-17,0 33 16,0-33-15,0 0 15,0 0 47,33-66-62,0 33-1,-33 0 1,34 0 0,-34 33-1,33-33-15</inkml:trace>
  <inkml:trace contextRef="#ctx0" brushRef="#br0" timeOffset="1622.4416">9260 10385 0,'67'-66'16,"-1"66"-16,0-33 15,0 33-15,0 0 16,33 33-16,-32 0 16,-1 0-1,-33 0-15,-33 33 16,0-33-16,-33 33 15,0-33-15,-34 34 16,1-34 0,0 0-16,0-33 15,0 33-15,0-33 16,33 0-16,33 0 15,0-33 17,66 33-32,0 0 15,0 0-15,33 0 16,-33 33-1,34 33-15,-34-33 16,0 33-16,-33 0 16,-33 0-1,0 1-15,0 32 16,-33-33-1,-33 0-15,0 0 16,0 0-16,-34-33 16,34 1-16,0-1 15,-33-33-15,33 0 16,33-33-1,-34-1-15,34-32 16,0 33-16,66-33 16,0 0-16</inkml:trace>
  <inkml:trace contextRef="#ctx0" brushRef="#br0" timeOffset="1996.8512">10683 10220 0,'-67'33'0,"34"33"16,-33 33-16,0-33 15,0 66-15,33-32 16,0 32-16,33 0 15,-33 34 1,66-34-16,-33 0 16,33-33-16,0 1 15,33-67-15,0 33 16,0-66-1,0 0-15,1-33 16,-1 0-16</inkml:trace>
  <inkml:trace contextRef="#ctx0" brushRef="#br0" timeOffset="2402.4616">10749 10749 0,'66'-33'0,"-33"33"16,33 33-16,0-33 15,0 33-15,-33 0 16,-33 0-16,34 33 15,-68-33 1,34 33-16,-33 0 16,0 1-16,-33-1 15,33-33-15,0 0 16,0 0-1,33 0-15,0-33 32,33 0-32,33 0 15,0-33-15,0 33 16,1 0-1,-1 0-15,33-33 16,-33 33-16</inkml:trace>
  <inkml:trace contextRef="#ctx0" brushRef="#br0" timeOffset="2808.072">11113 10186 0,'33'0'0,"33"34"15,0-1-15,33 0 16,-33 66-16,33-33 16,-32 33-16,-1 34 15,0-34 1,-33 33-16,-33 0 15,0 1-15,0-1 16,-33-33-16,-33 33 31,33-32-31,-33-34 16,32 0-16,1 0 15,0-66-15,0 0 16,33-66 0,0-33-1,33 33-15</inkml:trace>
  <inkml:trace contextRef="#ctx0" brushRef="#br0" timeOffset="3369.6864">11906 10087 0,'33'0'0,"33"-33"16,-32 33-1,32 33-15,-33-33 16,0 33-16,0 0 15,-33 0 1,0 1 0,-33-1-16,-33-33 15,33 33-15,0-33 16,-1 33-16,34-33 15,34-33 17,-1 33-17,0 33-15,33-33 16,-33 33-1,33-33-15,-33 33 16,0 0-16,-33 33 16,-33-33-1,33-33 1,-33 33-16,0 0 15,-33-33-15,33 33 16,0-33-16,0 0 16,0 0-1,33 0 1,-34-33-16</inkml:trace>
  <inkml:trace contextRef="#ctx0" brushRef="#br0" timeOffset="4570.9172">9459 12535 0,'33'-67'15,"33"34"-15,-33 0 16,33 33-16,34 0 15,-34 0-15,33 33 16,-33 0 0,0 1-16,-33-1 15,-33 33-15,0 0 16,0 0-1,-33 0-15,-33-33 16,0 33-16,33-32 16,-33-1-1,0-33-15,32 0 16,-32 0-1,33 0-15,99 0 32,-33 0-17,34 0 1,-1 33-16,33-33 15,-33 66-15,0-33 16,0 33-16,-33 0 16,1 33-16,-34-32 15,0-1 1,0 33-16,-34-33 15,-32 0-15,33 33 16,-66-66-16,33 34 16,0-34-1,-33 0-15,32-66 16,1 33-16,0-66 15,33 32-15,33-32 16</inkml:trace>
  <inkml:trace contextRef="#ctx0" brushRef="#br0" timeOffset="5007.7284">10683 13163 0,'-34'0'15,"34"33"1,0 0 15,34-33-15,-1 0-1,-33 0-15,33-66 32,-66 33-17,33 33 1,-33 0-16,-1 0 15,34 0-15,-33 33 16,33 0 0,0 0-1,33-33 1,-33 33-16</inkml:trace>
  <inkml:trace contextRef="#ctx0" brushRef="#br0" timeOffset="10986.682">11840 12502 0,'-33'-34'15,"33"-32"1,-33 33-16,0 0 15,0 0-15,-33 0 16,33 0 0,-34 33-1,1-33-15,33 33 16,-33 33-16,0-33 15,0 33-15,0 33 16,0 0 0,32 0-16,1 34 15,0-1-15,33 0 16,0 0-16,33-32 15,34-1 1,-1-33-16,0 0 16,0-33-16,33-33 15,0 0-15,-32 0 16,32 0-1,-33-34-15,-33 1 16,0 0-16,-33 0 16,0-33-16,-33 33 15,0-34-15,0 34 16,-33 33-1,33 33-15,-34 0 16,34 33-16</inkml:trace>
  <inkml:trace contextRef="#ctx0" brushRef="#br0" timeOffset="11532.696">11675 13097 0,'-33'-33'15,"0"0"-15,0 0 16,-1 0-16,-32 33 16,0 0-16,33 0 15,-33 0 1,0 33-16,33 0 15,-33 0-15,33 33 16,-1 0-16,1 33 16,33 1-1,-33-1 1,33 0-16,33 0 15,0 33-15,1-32 16,32-34-16,0 0 16,0-66-1,0 33-15,33-33 16,-33-33-16,1 0 15,-34-33-15,33 0 16,-33-1-16,0-32 16,-33 0-1,0 0-15,-33 0 16,0-1-16,0 34 15,-33 0-15,33 33 16,-34 0 0,1 66-16</inkml:trace>
  <inkml:trace contextRef="#ctx0" brushRef="#br0" timeOffset="12265.9148">9293 15445 0,'0'-33'16,"0"0"-16,0-33 15,34 33-15,32 0 16,-33 0-16,33 33 16,0 0-1,-33 0 1,33 33-16,-33 33 15,0 0-15,-33 33 16,0 0-16,0 1 16,-33 32-16,-33 0 15,33 34 1,-33-34-16,0 0 15,33 0-15,0-32 16,0-1-16,0-33 16,-1 0-1,34-66-15,0-33 31,34 0-15,-1 0-16,33 0 16,-33 0-1,33 33-15,0-33 16,0 33-16,0-33 15,34 33-15,-67-33 16,33-1 0,-33-32-1,33 0-15,-33 0 16</inkml:trace>
  <inkml:trace contextRef="#ctx0" brushRef="#br0" timeOffset="12640.3244">10186 15544 0,'0'33'16,"0"33"0,0-32-16,-33 65 15,33 0-15,0-33 16,0 33-1,0-32-15,33-1 16,-33-33-16,0-33 16,34 0-16,-34 0 15,33-33-15,0 33 16,0-66-16,0 32 15,0 1 1,0 0-16,0 0 16,33 0-1,-33 33-15,0 0 16,0-33-1,0 33-15,1 0 16,-1-33-16,0 0 16,0 0-16,-33 0 15,33 0-15</inkml:trace>
  <inkml:trace contextRef="#ctx0" brushRef="#br0" timeOffset="12889.9308">10815 15313 0,'0'66'15,"-33"33"1,33 0-16,0 1 16,0 32-16,0 33 15,0-32 1,-33 32-16,66-33 15,-33 0-15,0-32 16,0-1-16,0-66 16,33-33 15</inkml:trace>
  <inkml:trace contextRef="#ctx0" brushRef="#br0" timeOffset="13919.5572">11079 14817 0,'-33'-66'16,"0"32"-16,0 1 15,0 0-15,0 0 16,-66 33-16,33 0 16,-34-33-1,1 33-15,0 0 16,-33 0-16,33 0 15,-1 0-15,-32 33 16,33-33-16,0 0 31,-34 0-31,34 33 16,0-33-16,33 33 15,0 0-15,-1-33 16,1 34-16,33 32 16,0 0-1,0 0-15,33 0 16,-33 33-16,33 1 15,0-1-15,0 33 16,33 0 0,-33 1-16,0 32 15,0 0-15,0 34 16,0-34-16,0 34 15,-33-34-15,33 33 16,0-65 0,0 32-16,33-66 15,-33 1-15,0-34 16,33 0-16,0-33 15,0-33 1,0 0-16,33 0 16,-32-33-1,32 0-15,0-33 16,33 33-16,-33-1 15,33 1-15,34 0 16,-34 0 0,33 0-16,-33 33 15,34 0-15,-34-33 16,33 33-16,-66 0 15,67-33 1,-67 33-16,0-33 16,0 33-16,0-33 15,-33-33-15,0 33 16,1-34-16,-1 1 15,-33 0-15,33-33 16,0 0 0,-33 0-16,33-34 15,-33 1-15,33 0 16,-33-1-16,0-32 15,0 33 1,0-34-16,0 34 16,-33-33-1,33 32-15,-33 1 16,33 0-16,0 33 15,-33-1 1,33 34-16,0 0 16,-33 33-16,33 0 15,0 0 16</inkml:trace>
  <inkml:trace contextRef="#ctx0" brushRef="#br0" timeOffset="16259.6172">14453 10120 0,'-33'-33'31,"0"33"-15,33 33-16,0-33 16,-33 0-16,0 33 15,33 0 1,-33 1-16,-1-1 15,1 33-15,0 0 16,0 0-16,0 33 16,0 0-1,33 1-15,0-1 16,0 0-16,33 0 15,0 1-15,0-34 16,0-33-16,0 0 16,1-33-1,32 0-15,0 0 16,-33-33-16,0 0 15</inkml:trace>
  <inkml:trace contextRef="#ctx0" brushRef="#br0" timeOffset="16836.832">14618 10451 0,'33'-66'15,"0"0"-15,0 33 16,1 33-16,-1-33 16,0 33-16,0 0 15,0 33 1,0 0-16,-33 0 15,0 33-15,0-33 16,0 0-16,-33 33 16,0 0-1,0-33-15,0 34 16,0-34-16,-1-33 15,1 33-15,33-99 47,33 66-47,1-33 16,-1-1-16,0 34 15,0 0-15,33 34 16,-33-34 0,0 33-16,0 0 15,0 0-15,0 33 16,0-33-16,-33 33 15,-33-33 1,0 33-16,0 1 16,0-34-16,0 33 15,0-66-15,0 33 16,0-33-1,0-33-15,0 0 16,33 0-16,0-34 16</inkml:trace>
  <inkml:trace contextRef="#ctx0" brushRef="#br0" timeOffset="16992.836">15313 10815 0,'0'0'32</inkml:trace>
  <inkml:trace contextRef="#ctx0" brushRef="#br0" timeOffset="17460.848">15445 10418 0,'33'-33'0,"0"0"16,0 33-16,0 0 15,0 0-15,0 0 16,1 0-16,-1 33 15,-33 0 1,33 33-16,-33-33 16,33 66-1,-33-32-15,-33-34 16,0 66-1,33-33-15,-33 0 16,-1 0-16,1 0 16,0-32-16,0-1 15,33 0-15,0-33 47,33-33-31,0 33-16,0 0 15,1-33 1,32 33-16,-33 0 15,33 0-15,-33 0 16,0 0-16,33-34 16,-33 34-16</inkml:trace>
  <inkml:trace contextRef="#ctx0" brushRef="#br0" timeOffset="17897.6592">15842 10021 0,'33'0'16,"0"0"-16,0 33 15,0-33-15,33 66 16,-33-33-16,34 0 15,-34 34 1,33-1-16,-33 0 16,0 0-16,33 0 15,-66 33-15,33 1 16,-33-34-1,0 0-15,-33 0 16,33 0-16,-33 0 16,0 1-1,0-67-15,0 0 16,0 0-16,0-34 15,0-32-15</inkml:trace>
  <inkml:trace contextRef="#ctx0" brushRef="#br0" timeOffset="18537.2756">15180 8665 0,'34'33'15,"-68"33"1,34-33 15,-33 0-15,66 1 15,-33-34 0,34 0-31,-1 0 16,-33 0-16,66 0 15,-33 0-15,0 0 16,0 33-16</inkml:trace>
  <inkml:trace contextRef="#ctx0" brushRef="#br0" timeOffset="19442.0988">16437 9889 0,'0'-33'0,"0"0"31,0 33-31,33-33 16,-33 33-16,33 0 15,0 0 1,-33 0-16,34 33 16,-34 0-1,-34 0-15,34 0 16,-33 0-1,0-33-15,33 0 16,0 0 15,33 0-15,0 0-16,1 0 15,-1 0-15,0 0 16,-33 0-16,33 33 16,-33 0-16,33 0 31,-66 33-16,33-33-15,-33-33 16,0 33-16,33 1 16,-33-34-1,-1 33 1</inkml:trace>
  <inkml:trace contextRef="#ctx0" brushRef="#br0" timeOffset="20674.5304">15180 11576 0,'-33'33'31,"33"33"-15,-33 0-16,33 33 15,-33 0-15,0 34 16,33-34 0,-33 33-16,33-33 15,0 34-15,33-1 16,-33-33-16,33-33 15,0 0 1,33-32-16,-32-1 16,32 0-1,-33-33-15,33 0 16,0-33-16,-33 0 15,33-1 1,0 1-16,-33-33 16,1 0-16,-1 0 15,0 0-15,-33 0 16,33-34-1,-33 34-15,-33 0 16,33 0-16,-33 0 16,0 33-16,-1 0 15,1 33-15,0 33 16,0 0-1,-33 0-15,33 33 16,0 0-16,33 33 16,-33 1-16,33-1 15,0-33 1,0 0-16,33 0 15,0-33-15,0 0 16,33-33-16,-33-33 16,33 0-1,-32-33-15</inkml:trace>
  <inkml:trace contextRef="#ctx0" brushRef="#br0" timeOffset="21204.944">15908 11476 0,'0'-66'16,"33"33"-16,0 33 15,0-33-15,0 33 16,0 0-16,1 33 16,-1-33-16,0 33 15,-33 0 1,0 33-16,0-33 15,-33 1-15,33 32 16,-33-33-16,-1 0 16,-32 0-1,66 0-15,-33-33 16,66-33 15,0 0-15,0 33-16,34-33 15,-34 33 1,0 0-16,0 33 15,-33-33-15,33 33 16,0 0-16,-33 33 16,0-33-16,0 0 15,-33 0 1,0 33-16,33-32 15,-33-34-15,0 33 16,33 0 0</inkml:trace>
  <inkml:trace contextRef="#ctx0" brushRef="#br0" timeOffset="26321.8752">14023 14254 0,'33'-33'15,"0"0"-15,0-33 16,33 33-16,-33 33 16,34 0-1,-1 0 1,0 33-16,-33 0 15,0 33-15,-33 1 16,0-1-16,-33 66 16,33-33-16,-33 33 15,-33-32 1,0 65-16,-1-33 15,34 1-15,-33-1 16,0-33-16,33 0 16,0-33-16,0-32 15,0-1 1,99-33 15,-33-33-15,0 33-16,33 0 15,-33 0 1,33-34-1,67 34-15,-67 34 16,0-34-16,33 0 16,-33 0-1,0-34-15,-32 1 16,32-33-16,-33 0 15</inkml:trace>
  <inkml:trace contextRef="#ctx0" brushRef="#br0" timeOffset="26602.6824">15147 14254 0,'0'67'16,"0"-1"-1,0 33-15,0 33 16,0 1-16,33-1 16,-33 0-1,0 33-15,0-32 16,0-1-16,0-33 15,34 0-15,-34-65 16,33-1-16,-33-33 16,33-33-1</inkml:trace>
  <inkml:trace contextRef="#ctx0" brushRef="#br0" timeOffset="27164.2968">15610 14254 0,'0'100'15,"0"-34"-15,0 66 16,-33 0-16,33 1 15,0 32-15,0-33 16,0 34 0,0-34-16,33-33 15,0 0-15,1-32 16,32-1-16,0-33 15,0 0 1,0-66-16,-33 33 16,33-33-1,1 0-15,-34-34 16,0 1-16,0 0 15,0 0-15,-33 0 16,33-33 0,-33 33-16,0-1 15,-33 1-15,33 33 16,-33 0-16,33 0 15,-33 33-15,0 0 16,0 33 0,33 0-16,-34 0 15,1 66-15,0-32 16,33 32-16,-33 33 15,33-33-15,0 1 16,0-1 0,0-33-16,0-33 15,33-33-15,0 0 16</inkml:trace>
  <inkml:trace contextRef="#ctx0" brushRef="#br0" timeOffset="28570.333">16570 13725 0,'-100'-66'0,"67"33"16,-33 33-16,0 0 15,0-33-15,0 33 16,-34 0-16,1-33 16,0 33-1,-33-33-15,32 33 16,-32 0-16,0-33 15,0 33-15,32-33 16,-65 33 0,66 0-16,-33 0 15,-1 0-15,34 0 16,-33 0-1,33 0-15,-1 33 16,34-33 0,-33 33-16,33 0 15,33 0-15,0 0 16,0 0-16,-1 33 15,1 0 1,33 1-16,-33 32 16,33 0-16,-33 0 15,33 34-15,0-1 16,-33 0-16,33 33 15,-33-32 1,33 32-16,-33 0 16,0-32-16,0 32 15,0-33-15,33 1 16,-33-1-16,33-66 15,0 33 1,0-32-16,0-34 16,33 33-1,0-66-15,0 0 16,33 33-16,-33-33 15,33 0-15,0-33 16,1 33 0,32-33-16,0 33 15,0-33-15,1 33 16,32 0-1,-33 0-15,33-33 16,34 33 0,-67 0-16,66 0 15,-32 0-15,-1 0 16,0 0-16,0 0 15,1 0-15,-1 0 16,-33 0 0,0 0-16,1 0 15,-1 0-15,-33 0 16,0 0-16,-33 0 15,33 0-15,-33 0 16,-33-34 0,34 34-16,-34-33 15,33-33-15,-33 33 16,0-33-16,33-33 15,-33 0 1,0 32-16,0-65 16,0 33-16,33 0 15,-33-34-15,0 34 16,0 0-1,0-33-15,0 32 16,0-32 0,0 33-16,-33 0 15,33 0-15,0 32 16,0-32-16,0 33 15,0-33 1,0 33-16,0-1 16,0 34-16,0 0 15,0 0-15,-33-33 31,0 66-15,33-33 0,-34 33-1,34-33 1,-33 33-16,33 0 15,-33 0 1,0 0-16,0 33 16,33-33-16,-33 0 15,0 33-15,33-33 16,-33 0 15</inkml:trace>
  <inkml:trace contextRef="#ctx0" brushRef="#br0" timeOffset="30957.1942">19215 10418 0,'-33'0'0,"33"-33"15,33 0 1,0 0-16,1 0 16,32 33-16,-33-33 15,0 66 1,33-33-16,-33 0 15,33 33-15,-66 0 16,33 0-16,-33 33 16,-33-33-1,33 0-15,-33 33 16,0-33-16,-33 0 15,33 34-15,0-34 16,-33-33 0,66 33-16,-33-33 15,66-33 16,0 0-15,33 33 0,-33 0-16,33 0 15,0 33-15,0 0 16,0 0-16,-32 33 15,32-33 1,-33 33-16,0 33 16,-33-32-16,0-1 15,-33 33-15,0-33 16,-33 0-16,32 0 15,-32 1 1,0-34-16,0 0 16,0 0-16,0-66 15,0 33-15,-1-33 16</inkml:trace>
  <inkml:trace contextRef="#ctx0" brushRef="#br0" timeOffset="31706.0134">19844 10087 0,'33'-33'15,"0"0"1,-33 33-16,33 0 16,0 0-16,0 0 15,0 0-15,0 0 31,-33 0-31,0 66 32,0-66-32,-33 33 15,0 0-15,0 0 16,0-33-1,33 34-15,-33-34 16,33 0-16,0-34 47,33 1-47,0 33 15,0 0-15,0 0 16,0 0-16,0 0 16,0 0-16,0 33 15,-33 1 1,34-1-16,-34 0 15,0 0 1,-34 0-16,34 33 16,-33-33-16,0-33 15,0 33 1,0 0-1,0 0-15,0-33 16,33 0-16,-33-33 16</inkml:trace>
  <inkml:trace contextRef="#ctx0" brushRef="#br0" timeOffset="32298.8286">20472 10980 0,'0'33'15,"0"0"1,33 0 0,-33-33 15,33 0-31,0-33 15,-33 0-15,0 0 32,-33 0-17,33 33-15,0 0 16,-33 0-16,0 66 15,33-33 1,33-33 15,0 0-31,0-33 16,0 33-1</inkml:trace>
  <inkml:trace contextRef="#ctx0" brushRef="#br0" timeOffset="32907.2442">20935 10418 0,'66'-66'0,"-33"66"16,34-33-16,-34 66 15,33-33-15,-33 33 16,0 0-1,0 33 1,0 0-16,0 0 16,-33 34-16,0-34 15,-33 33-15,33-33 16,-33 33-16,0 1 15,-33-1 1,33 0-16,-33-33 16,32 0-16,1 0 15,0-32-15,33-34 16,33 33 15,0-33-15,1-33-16,32 33 15,0 0-15,0 33 16,0-33-1,33 0-15,-33 0 16,-32 0-16,-1-33 16,33 33-16,-66-34 15,33 1-15</inkml:trace>
  <inkml:trace contextRef="#ctx0" brushRef="#br0" timeOffset="33500.0594">21696 10054 0,'33'-33'16,"0"0"-16,33 33 15,-33 0-15,0 0 16,0 0-16,33 0 15,-32 33 1,-34-33-16,0 66 16,-34 0-1,1-33 1,0-33-1,33 34 1,-33-34-16,0 33 16,66-66 15,0 33-16,0 0 1,0 0-16,34 0 16,-67 33-16,33-33 15,0 33-15,0 0 16,-33 33-1,-33-33 1,0 0 0,0 0-16,33-33 15,-33 33 1,-1-33-16,-32 0 15,66 0-15,-33 0 16,33-33 0</inkml:trace>
  <inkml:trace contextRef="#ctx0" brushRef="#br0" timeOffset="39022.601">18951 12468 0,'33'-66'16,"0"33"-16,0 0 15,33 0-15,-33 33 16,66-33-16,-32 33 15,-34 0-15,33 33 16,-33 0 0,0 0-16,0 66 15,-33 1-15,-33 32 16,33-33-16,-66 34 15,33-34-15,-33 33 16,-1-33 0,1 34-16,33-34 15,-33 0-15,0-33 16,33 33-1,0-66 1,0 0-16,33 1 16,0-34-1,33 0 1,33-34-16,0 34 15,33 0 1,-33 34-16,34-34 16,-34 33-16,33-33 15,-33 0-15,0 0 16,-33-33-1,34-1-15,-34 1 16,0-33-16</inkml:trace>
  <inkml:trace contextRef="#ctx0" brushRef="#br0" timeOffset="39459.4122">19877 12667 0,'0'-33'0,"33"33"16,0-33-16,0 33 16,0 0-16,0-33 15,0 33-15,33 0 16,1-33-1,-1 33-15,-33 0 16,33 0-16,-33 0 16,0 0-16,0 0 15,0 33 1,-33 0-16,33 0 15,-33 33-15,-33-33 16,33 66-16,0-33 16,-33 34-1,0 32-15,33-33 16,0 33-16,-33 1 15,33-34-15,-33 0 16,33-33-16,0 0 16,33-66 15</inkml:trace>
  <inkml:trace contextRef="#ctx0" brushRef="#br0" timeOffset="39945.0248">21067 13163 0,'-33'0'16,"33"33"-16,-33 0 15,33 0-15,0 0 16,0 0 0,0 0-1,33-66 1,0 33-16,-33-33 15,34 0-15,-34-33 32,-34 33-17,34 33 1,-33 33-1,33 0-15,0 0 32,33-33-17,-33 0 1,34-33-1,-34 33-15,33-66 32,-66 33-17,33 33-15,-34 33 16,34-33-1,-33 33-15</inkml:trace>
  <inkml:trace contextRef="#ctx0" brushRef="#br0" timeOffset="44751.9482">22258 12502 0,'-33'-67'16,"33"1"-16,-33 33 15,-33 0-15,0 0 16,33 0-16,-34 0 16,1 33-16,0 0 15,0 33 1,0-33-16,0 33 15,0 33-15,32 0 16,-32 34-16,66-1 16,-33 0-1,33 0-15,33 0 16,0-32-16,34-1 15,-1 0-15,33-66 16,-33 33-16,33-33 16,-33-33-1,34 0-15,-34 0 16,0 0-16,-33-33 15,0-1 1,-33-32-16,0-33 16,0 33-1,-33-1-15,-33 34 16,33 0-16,0 0 15,-33 66-15,32-33 16,1 33-16,0 0 16,0 33-1,0 0-15,0 0 16</inkml:trace>
  <inkml:trace contextRef="#ctx0" brushRef="#br0" timeOffset="45360.3638">21894 13130 0,'0'-33'16,"-33"-33"-16,0 66 15,0-33-15,0 33 16,0 0-16,-33 0 16,33 33-16,-33 33 15,-1 0 1,1 0-16,33 33 15,-33 1-15,33 32 16,0-33-16,33 33 16,0-32-16,0-1 15,33 0 1,33-66-16,0 33 15,0-33-15,34-33 16,-34 0-16,33 0 16,0-66-1,0 33-15,-32-33 16,32 0-16,-33-33 15,-33 32 1,0-32-16,-33 0 16,0-33-1,-33 33-15,-33-1 16,0 1-16,0 0 15,32 66-15,-32-33 16,0 66 0,33-33-16,-33 33 15</inkml:trace>
  <inkml:trace contextRef="#ctx0" brushRef="#br0" timeOffset="51038.9094">19315 14585 0,'33'-66'0,"0"33"15,66-33-15,-33 33 16,33 0-16,1 33 15,-34 0-15,33 33 16,-33 0 0,0 33-16,-33 0 15,-33 0-15,33 0 16,-66 34-16,33-1 15,-33 0 1,0 33-16,-33 1 16,0-1-16,0 0 15,0 0-15,32 1 16,-32-34-1,33 0 1,0-33-16,0-33 16,66 1 15,0-34-16,33-34 1,1 34-16,-1 0 16,0 0-16,0 0 15,33 0-15,-33 0 16,0 0-1,1-33-15,-1 0 16,-33 0-16,33-33 16</inkml:trace>
  <inkml:trace contextRef="#ctx0" brushRef="#br0" timeOffset="51350.9174">20737 14519 0,'-33'66'15,"33"0"-15,0 34 16,33-1-16,-66 33 15,33 0 1,0 67-16,-33-34 16,33-33-16,0 34 15,0-67-15,0 0 16,0 0-16,0-65 15,33-34 1,-33-34-16,33 1 16</inkml:trace>
  <inkml:trace contextRef="#ctx0" brushRef="#br0" timeOffset="51881.331">21067 14817 0,'34'66'32,"-34"0"-32,0 33 15,-34 0-15,34 34 16,0-1-16,0 33 15,0-65 1,34 32-16,-1-33 16,0 0-16,33-33 15,-33-32-15,66-1 16,-33-33-1,0 0-15,1-33 16,-1-1-16,0 1 16,-33-33-16,0 0 15,0-33-15,0 0 16,0-1-1,-33 34-15,0-33 16,0 33-16,-33 0 16,33 33-16,-33 0 15,0 0 1,0 33-16,-33 0 15,33 33 1,0 0-16,0 33 16,-1 0-16,1 33 15,0 33 1,0-32-16,33-1 15,0 0-15,0-66 16,33 0-16</inkml:trace>
  <inkml:trace contextRef="#ctx0" brushRef="#br0" timeOffset="53113.7626">22457 14089 0,'-67'-33'0,"1"0"15,0 0 1,-33 0-16,-33 33 16,32 0-16,-32 0 15,0 0 1,-1 0-16,-65 0 15,66 0-15,-34 33 16,1-33-16,0 0 16,-1 33-16,1-33 15,0 0 1,-1 0-16,1 0 15,33 33-15,-1-33 16,1 0-16,0 33 16,32-33-1,1 33-15,33 0 16,0 0-16,0 0 15,33 34-15,0-34 16,0 66-16,33-33 16,0 33-1,0 33-15,0 1 16,0-1-16,0 0 15,0 34 1,0-1 0,0 0-16,0 1 15,0-1-15,0 34 16,0-34-16,0 0 15,0-32-15,0-1 16,0-33 0,33 0-16,-33-66 15,0 34-15,33-67 16,0 33-16,0-33 15,0 0-15,33 0 16,0-33 0,0-1-16,1 1 15,32 0-15,0 0 16,33 0-16,1 0 15,-1 0-15,0 0 16,33 0 0,-32 33-16,65-33 15,-32 0-15,-1 33 16,0-33-16,34 33 15,-34 0 1,34 0 0,-67 0-16,33 0 15,-33 0-15,1 0 16,-34-33-16,0 33 15,-33-33 1,1 33-16,-1-34 16,-33 1-16,0 0 15,0-33-15,-33 33 16,0-33-16,0-33 15,0 0 1,0-1-16,0 1 16,-33 0-16,0-33 15,33-1-15,-33 1 16,33 0-1,-33-1-15,33-32 16,-33 33-16,33-1 16,0 1-16,-34 0 15,34 33 1,0-1-16,0 1 15,0 0 1,-33 33-16,33 0 16,0 0-16,0 32 31,0 1-16,0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B514A-1035-49B6-8D5F-7A67081C809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04E9-CD7D-4FBC-82EC-8CD31366C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C638-8379-4B21-A6AB-406E7AFB0C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92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C638-8379-4B21-A6AB-406E7AFB0C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10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C638-8379-4B21-A6AB-406E7AFB0C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9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C638-8379-4B21-A6AB-406E7AFB0C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9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C638-8379-4B21-A6AB-406E7AFB0C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26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C638-8379-4B21-A6AB-406E7AFB0C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0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C638-8379-4B21-A6AB-406E7AFB0C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0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2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91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40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88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98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13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8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9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8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9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6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3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3228842-F83B-4BC5-AD0F-6C1123E08E2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C171662-AADB-4BB5-B94B-C199A353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Powers of Monomials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Section 4.4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Example:  (2x)</a:t>
            </a:r>
            <a:r>
              <a:rPr lang="en-US" sz="2800" baseline="30000" dirty="0" smtClean="0"/>
              <a:t>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(2x)(2x)(2x)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(2 * 2 * 2)(x * x * x)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2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* x</a:t>
            </a:r>
            <a:r>
              <a:rPr lang="en-US" sz="2800" baseline="30000" dirty="0" smtClean="0"/>
              <a:t>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8x</a:t>
            </a:r>
            <a:r>
              <a:rPr lang="en-US" sz="2800" baseline="30000" dirty="0" smtClean="0"/>
              <a:t>3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8624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of Exponents for a Power of a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/>
              <a:t>For every positive integer m: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(</a:t>
            </a:r>
            <a:r>
              <a:rPr lang="en-US" sz="2800" dirty="0" err="1"/>
              <a:t>ab</a:t>
            </a:r>
            <a:r>
              <a:rPr lang="en-US" sz="2800" dirty="0"/>
              <a:t>)</a:t>
            </a:r>
            <a:r>
              <a:rPr lang="en-US" sz="2800" baseline="30000" dirty="0"/>
              <a:t>m</a:t>
            </a:r>
            <a:r>
              <a:rPr lang="en-US" sz="2800" dirty="0"/>
              <a:t> = a</a:t>
            </a:r>
            <a:r>
              <a:rPr lang="en-US" sz="2800" baseline="30000" dirty="0"/>
              <a:t>m</a:t>
            </a:r>
            <a:r>
              <a:rPr lang="en-US" sz="2800" dirty="0"/>
              <a:t>b</a:t>
            </a:r>
            <a:r>
              <a:rPr lang="en-US" sz="2800" baseline="30000" dirty="0"/>
              <a:t>m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To find a power of a product, you find the power of each factor and then multiply</a:t>
            </a:r>
          </a:p>
        </p:txBody>
      </p:sp>
    </p:spTree>
    <p:extLst>
      <p:ext uri="{BB962C8B-B14F-4D97-AF65-F5344CB8AC3E}">
        <p14:creationId xmlns:p14="http://schemas.microsoft.com/office/powerpoint/2010/main" val="35251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(-2k)</a:t>
            </a:r>
            <a:r>
              <a:rPr lang="en-US" sz="2800" baseline="30000" dirty="0"/>
              <a:t>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560120" y="3191040"/>
              <a:ext cx="2048040" cy="1928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0760" y="3181680"/>
                <a:ext cx="2066760" cy="194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01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Evaluate if t = 2</a:t>
            </a:r>
          </a:p>
          <a:p>
            <a:pPr algn="ctr">
              <a:buNone/>
            </a:pPr>
            <a:r>
              <a:rPr lang="en-US" sz="2800" dirty="0"/>
              <a:t>3t</a:t>
            </a:r>
            <a:r>
              <a:rPr lang="en-US" sz="2800" baseline="30000" dirty="0"/>
              <a:t>3</a:t>
            </a:r>
            <a:r>
              <a:rPr lang="en-US" sz="2800" dirty="0"/>
              <a:t>			(3t)</a:t>
            </a:r>
            <a:r>
              <a:rPr lang="en-US" sz="2800" baseline="30000" dirty="0"/>
              <a:t>3</a:t>
            </a:r>
            <a:r>
              <a:rPr lang="en-US" sz="2800" dirty="0"/>
              <a:t>			3</a:t>
            </a:r>
            <a:r>
              <a:rPr lang="en-US" sz="2800" baseline="30000" dirty="0"/>
              <a:t>3</a:t>
            </a:r>
            <a:r>
              <a:rPr lang="en-US" sz="2800" dirty="0"/>
              <a:t>t</a:t>
            </a:r>
            <a:r>
              <a:rPr lang="en-US" sz="2800" baseline="30000" dirty="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262320" y="3095640"/>
              <a:ext cx="4881960" cy="3250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52960" y="3086280"/>
                <a:ext cx="4900680" cy="326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89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22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find powers of monomials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42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find a power of a monomial that is already a power, you can use the definition of a power and the rule of exponents for products of powers.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17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Example:  (x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* x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* x</a:t>
            </a:r>
            <a:r>
              <a:rPr lang="en-US" sz="2800" baseline="30000" dirty="0" smtClean="0"/>
              <a:t>5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 x</a:t>
            </a:r>
            <a:r>
              <a:rPr lang="en-US" sz="2800" baseline="30000" dirty="0" smtClean="0"/>
              <a:t>5+5+5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 x</a:t>
            </a:r>
            <a:r>
              <a:rPr lang="en-US" sz="2800" baseline="30000" dirty="0" smtClean="0"/>
              <a:t>15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7677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of Exponents for a Power of a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/>
              <a:t>For all positive integers m and n: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(a</a:t>
            </a:r>
            <a:r>
              <a:rPr lang="en-US" sz="2800" baseline="30000" dirty="0"/>
              <a:t>m</a:t>
            </a:r>
            <a:r>
              <a:rPr lang="en-US" sz="2800" dirty="0"/>
              <a:t>)</a:t>
            </a:r>
            <a:r>
              <a:rPr lang="en-US" sz="2800" baseline="30000" dirty="0"/>
              <a:t>n</a:t>
            </a:r>
            <a:r>
              <a:rPr lang="en-US" sz="2800" dirty="0"/>
              <a:t> = a</a:t>
            </a:r>
            <a:r>
              <a:rPr lang="en-US" sz="2800" baseline="30000" dirty="0"/>
              <a:t>mn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To find a power of a power, you multiply the exponents.</a:t>
            </a:r>
          </a:p>
        </p:txBody>
      </p:sp>
    </p:spTree>
    <p:extLst>
      <p:ext uri="{BB962C8B-B14F-4D97-AF65-F5344CB8AC3E}">
        <p14:creationId xmlns:p14="http://schemas.microsoft.com/office/powerpoint/2010/main" val="21650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(x</a:t>
            </a:r>
            <a:r>
              <a:rPr lang="en-US" sz="2800" baseline="30000" dirty="0"/>
              <a:t>4</a:t>
            </a:r>
            <a:r>
              <a:rPr lang="en-US" sz="2800" dirty="0"/>
              <a:t>)</a:t>
            </a:r>
            <a:r>
              <a:rPr lang="en-US" sz="2800" baseline="30000" dirty="0"/>
              <a:t>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119560" y="3274200"/>
              <a:ext cx="893520" cy="643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0200" y="3264840"/>
                <a:ext cx="912240" cy="6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(m</a:t>
            </a:r>
            <a:r>
              <a:rPr lang="en-US" sz="2800" baseline="30000" dirty="0"/>
              <a:t>5</a:t>
            </a:r>
            <a:r>
              <a:rPr lang="en-US" sz="2800" dirty="0"/>
              <a:t>)</a:t>
            </a:r>
            <a:r>
              <a:rPr lang="en-US" sz="2800" baseline="30000" dirty="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226840" y="3369600"/>
              <a:ext cx="917280" cy="571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17480" y="3360240"/>
                <a:ext cx="936000" cy="59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30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[(-a)</a:t>
            </a:r>
            <a:r>
              <a:rPr lang="en-US" sz="2800" baseline="30000" dirty="0"/>
              <a:t>2</a:t>
            </a:r>
            <a:r>
              <a:rPr lang="en-US" sz="2800" dirty="0"/>
              <a:t>]</a:t>
            </a:r>
            <a:r>
              <a:rPr lang="en-US" sz="2800" baseline="30000" dirty="0"/>
              <a:t>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250600" y="3333600"/>
              <a:ext cx="548280" cy="643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41240" y="3324240"/>
                <a:ext cx="567000" cy="6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4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find a power of a product, you can use the definition of a power and the commutative and associative properties of multiplication.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68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</TotalTime>
  <Words>182</Words>
  <Application>Microsoft Office PowerPoint</Application>
  <PresentationFormat>Widescreen</PresentationFormat>
  <Paragraphs>56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 Boardroom</vt:lpstr>
      <vt:lpstr>Powers of Monomials</vt:lpstr>
      <vt:lpstr>Objective</vt:lpstr>
      <vt:lpstr>Concept</vt:lpstr>
      <vt:lpstr>Concept</vt:lpstr>
      <vt:lpstr>Rule of Exponents for a Power of a Power</vt:lpstr>
      <vt:lpstr>Example</vt:lpstr>
      <vt:lpstr>Example</vt:lpstr>
      <vt:lpstr>Example</vt:lpstr>
      <vt:lpstr>Concept</vt:lpstr>
      <vt:lpstr>Concept</vt:lpstr>
      <vt:lpstr>Rule of Exponents for a Power of a Product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 of Monomials</dc:title>
  <dc:creator>Shannon Hames</dc:creator>
  <cp:lastModifiedBy>Shannon Hames</cp:lastModifiedBy>
  <cp:revision>3</cp:revision>
  <dcterms:created xsi:type="dcterms:W3CDTF">2015-06-26T20:40:07Z</dcterms:created>
  <dcterms:modified xsi:type="dcterms:W3CDTF">2015-09-01T20:52:07Z</dcterms:modified>
</cp:coreProperties>
</file>