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7:16.381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15280 9062 0,'0'33'31,"-33"0"-31,0 33 16,-1-33-16,1 33 16,-33 1-16,33-1 31,-33 0-31,33 0 15,-33 33-15,33-33 16,-33 34-16,33-34 16,-1 0-1,-32 0-15,33 0 16,0 0-16,0-33 15,33 1-15,-33-1 16,33-33 0,0 0-16</inkml:trace>
  <inkml:trace contextRef="#ctx0" brushRef="#br0" timeOffset="546.014">14717 9128 0,'0'33'16,"0"-33"-16,34 66 16,-1-33-16,0 34 15,0-1-15,0 0 16,0 33-1,0 0-15,0 34 16,33-34-16,-33 0 16,33-33-16,-33 0 15,1 0 1,-34 1-1,33-34 1,-33 33-16,33-66 16</inkml:trace>
  <inkml:trace contextRef="#ctx0" brushRef="#br0" timeOffset="1248.032">15643 8731 0,'34'-33'0,"-1"33"16,0-33-16,0 66 15,0-33-15,0 0 16,0 33-16,-33 0 15,0 33 1,0-32 0,-33-1-16,0 0 15,0-33-15,0 33 16,33-33-1,-33 0 1,66 0 0,-33-33-1,33 33 1,0 0-16,0 0 15,0 33 1,0-33-16,0 33 16,-33 0-1,33 0-15,-66 33 16,0-33-1,0 0-15,0 0 16,0-33 0,0 33-16,0-33 15,33-33-15,-33 0 16</inkml:trace>
  <inkml:trace contextRef="#ctx0" brushRef="#br0" timeOffset="1482.038">16140 8731 0,'33'0'0,"-33"66"15,0-33-15,0 1 16,0 32-16,0-33 15,0 33 1,0 0 0,0-66 15</inkml:trace>
  <inkml:trace contextRef="#ctx0" brushRef="#br0" timeOffset="1700.4436">16073 8897 0,'34'0'15,"-34"0"-15,33 0 16,0 0-16,0 0 15,33 0-15,-33-33 16,0 33-16,33 0 16</inkml:trace>
  <inkml:trace contextRef="#ctx0" brushRef="#br0" timeOffset="2152.8552">16801 8731 0,'-33'0'16,"33"0"-16,-33 0 15,0-33-15,0 33 16,0 0-16,33 0 15,-33 0 1,0 33-16,-1-33 16,34 33-16,-33 0 15,33 0 16,33 1-15,1-34-16,-1 0 16,0-34-16,33 34 15,-33 0 1,0 34-16,0-34 15,0 0 1,0 33-16,-33 0 16,0 0-16,0 33 15,-33-33 1,0 0-16,0 0 15,0 0-15,33 0 16,-33-33-16,0 33 16</inkml:trace>
  <inkml:trace contextRef="#ctx0" brushRef="#br0" timeOffset="2527.2648">17264 9426 0,'33'0'0,"0"0"16,0 0-16,33 0 16,-32 0-16,-1 33 15,33-33-15,0 0 16,-33 0-1,0 33-15,0-33 16</inkml:trace>
  <inkml:trace contextRef="#ctx0" brushRef="#br0" timeOffset="2761.2708">17264 9790 0,'33'0'0,"0"0"16,0 0-16,0 0 15,34 0-15,-1 0 16,0-33-16,33 33 15,-33 0 1</inkml:trace>
  <inkml:trace contextRef="#ctx0" brushRef="#br0" timeOffset="3057.6784">18951 9260 0,'0'33'16,"-33"34"0,-33-1-16,-1 0 15,1 0-15,0 33 16,-33 1-16,33-1 31,0 33-31,-1-33 16,34-33-16,-33 1 15,33-1-15,33-33 16,-33 0-1</inkml:trace>
  <inkml:trace contextRef="#ctx0" brushRef="#br0" timeOffset="3385.2868">18455 9260 0,'33'33'16,"0"34"-16,0-1 15,0 0-15,0 0 16,0 33-16,33 1 15,-33-1 1,33 0 0,-32 0-16,-1 0 15,0-32-15,0-34 16,0 0-16,0 0 15,0-33-15,0-33 16</inkml:trace>
  <inkml:trace contextRef="#ctx0" brushRef="#br0" timeOffset="4212.108">19711 8467 0,'0'-33'15,"-33"0"1,33 33 0,-33-34-16,33 34 15,-33 0-15,0 0 16,0 0-1,33 0-15,-33 34 16,0-34-16,33 33 16,0 33-1,33-33 1,-33-33-1,33 0 1,0 0-16,0 0 16,0 0-16,0 0 15,-33 0-15,33-33 16,-66 33 31,0 0-47,33 0 15,-33 33-15,0 0 16,33 0-16,-33 0 15,33 0-15,-33 33 16,33 0 0,0-33-16,0 1 15,0-1-15,33-33 16,33 0-16,-33 0 15,0-33 1,0 33-16,1-34 16,-1 1-16,0 0 15,-33-33-15,-33 0 16,33 33-16,-33 33 15,-1-33 1,1 33-16,0 0 16,0 0-16,33 0 15,-33 33-15</inkml:trace>
  <inkml:trace contextRef="#ctx0" brushRef="#br0" timeOffset="5820.9494">14585 13560 0,'-33'33'15,"33"33"1,0 0-16,0 33 16,0 1-16,-33 32 15,33 0 1,0 1-16,33-1 15,-33 0-15,0 0 16,0-32-16,0-1 16,0 0-1,0-33-15,0-33 16,0 33-1,0-165 32,0 33-47,0 0 16,0 0-16,33-33 15,-33 32-15,33 1 16,33 0 0,-33 0-16,1 33 15,32-33-15,0 66 16,-33 0-16,33 0 15,-33 0-15,33 66 16,-33-33 0,0 33-16,0 0 15,-33 0-15,0 1 16,0-1-16,-33 0 15,-33 33 1,33-33-16,-33 0 16,0 1-16,-33-34 15,33 0-15,-1-33 16,1 0-1,33-33-15,-33 0 16,66-1-16,0-32 16</inkml:trace>
  <inkml:trace contextRef="#ctx0" brushRef="#br0" timeOffset="6351.363">15346 13659 0,'0'0'31,"33"0"-31,-33-33 16,33 33-16,0 0 16,0 0-1,-33 0-15,33-33 16,0 33-16,0 0 15,0 0 1,0 0-16,-33 0 31,0 33-15,34 33-1,-34-33-15,0 0 16,0 33 0,0-32-16,0-1 15,-34 33-15,34-33 16,34-33-1,-34 0 1</inkml:trace>
  <inkml:trace contextRef="#ctx0" brushRef="#br0" timeOffset="6616.5698">16073 13527 0,'0'33'16,"0"33"0,0-33-1,0 0-15,0 33 16,0-33-1,0 0-15,0 34 16,0-34 15</inkml:trace>
  <inkml:trace contextRef="#ctx0" brushRef="#br0" timeOffset="6850.5758">15974 13659 0,'0'0'0,"33"0"15,-33 0-15,33 33 16,-33-33-16,33-33 15,1 33 1,-34 0 0,33 0-16,0 0 15,0-33-15</inkml:trace>
  <inkml:trace contextRef="#ctx0" brushRef="#br0" timeOffset="7209.385">16437 13494 0,'0'66'16,"0"0"0,0-33-1,-33 0 16,66 0-15,-33-33 0,33 0-1,0-33 1,0 33-16,-33 0 15,34 0 1,-1 0-16,0 0 16,-33 0-16,33 0 15,-33 0 1,33 0-1,-33-33 1</inkml:trace>
  <inkml:trace contextRef="#ctx0" brushRef="#br0" timeOffset="7427.7906">16735 13494 0,'0'66'16,"0"-33"-16,0 0 15,0 33-15,0-33 16,0 33-16,0-33 16,0 34-1,0-34-15,0 0 16,0 0-16</inkml:trace>
  <inkml:trace contextRef="#ctx0" brushRef="#br0" timeOffset="7833.401">17099 14387 0,'0'-33'16,"33"33"-1,0 0-15,0 0 16,33 0-16,-33 33 15,33-33 1,-33 0 0,0 0-16,34 33 15,-34-33-15,0 0 16,-33 0-1,33 33-15,-33-33 16</inkml:trace>
  <inkml:trace contextRef="#ctx0" brushRef="#br0" timeOffset="8098.6078">17231 14684 0,'33'0'16,"0"0"-16,0 0 15,0 0-15,0 0 16,0 0-16,34 0 31,-1 0-31,-33 0 16,33 0-16,0-33 15</inkml:trace>
  <inkml:trace contextRef="#ctx0" brushRef="#br0" timeOffset="8831.8266">18256 13593 0,'0'66'16,"0"0"-1,33 0-15,-33 34 16,0 32-16,0 0 31,0-33-31,0 34 16,0-34-16,0 0 15,0 0-15,0 1 16,-33-34-1,66-33-15,-33 33 16,0-132 15,0 0-15,33 0-1,-33-34-15,33 34 16,1-33-16,-1 33 16,33 0-16,-33 0 15,33 32-15,-33-32 16,33 66-1,0-33-15,0 33 16,-32 33-16,32-33 16,0 33-16,-33 34 15,0-34 1,0 33-16,0 0 15,-33 0 1,0 33-16,0-33 16,-33 1-16,0 32 15,-33-33 1,0 0-16,0-33 15,-1 0-15,1 0 16,-33-33-16,33 0 16,-33 0-16,33-33 15,-1 33 1,34-33-16,0 0 15,33 0-15</inkml:trace>
  <inkml:trace contextRef="#ctx0" brushRef="#br0" timeOffset="9315.439">19414 13295 0,'0'33'16,"0"34"-16,0-34 16,0 0-16,0 33 15,0 0-15,0 0 16,0-33-1,0 33-15,0-33 16,-33 0-16,66-66 47,-33 0-32,33-33 1</inkml:trace>
  <inkml:trace contextRef="#ctx0" brushRef="#br0" timeOffset="9580.6458">19711 13262 0,'0'33'16,"0"33"-16,-33-32 15,33 32-15,0-33 16,0 33-16,0 0 16,0-33-1,-33 0-15,33 0 16,0 33-1,0-33 1,33-33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7:29.440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13361 9194 0,'0'66'15,"0"1"-15,0 32 16,0 0-16,0 0 16,0 34-16,0-1 15,0-33 1,0 0-16,0 0 15,0-32-15,0-1 16,0 0-16,0-33 16,0-99 15,0 33-16,34-66 1</inkml:trace>
  <inkml:trace contextRef="#ctx0" brushRef="#br0" timeOffset="483.6124">13692 9393 0,'33'-66'16,"0"32"-16,33 34 15,1-33-15,-1 33 16,0 0-16,33 33 16,-33-33-16,0 34 15,1 32 1,-34 0-16,0 33 15,-33-33-15,0 67 16,-33-34-16,0 0 16,-34 0-1,1-33-15,0 34 16,0-34-1,33 0 1,-33 0-16,33-33 16,33-33-16,33 0 31,0 0-31,33 0 15,0-33 1,0 33-16,34 0 16,-34 0-16,33 0 15,-33 0-15,-33 33 16,33-33-16,-33 0 15,0 0 1,0 0-16,1 0 16</inkml:trace>
  <inkml:trace contextRef="#ctx0" brushRef="#br0" timeOffset="1216.8312">15081 9624 0,'33'66'15,"-33"1"1,0-1-16,-33 33 15,33 0-15,0 0 16,0 1 0,0-34-16,0 33 15,0-33-15,0 0 16,0-198 46,0 33-62,0-1 16,0 1-16,33 0 15,0 33 1,34-33-16,-1 33 16,0 32-16,0 1 15,0 0-15,0 66 16,0 0-1,1 34-15,-34-1 16,0 33-16,0 0 16,0 33-16,-33-65 15,0 32-15,0 0 16,-33-33-1,33 0-15,0-33 16,33 0 0,-33-66-1,33 0 1</inkml:trace>
  <inkml:trace contextRef="#ctx0" brushRef="#br0" timeOffset="2949.4757">16272 8963 0,'0'33'16,"0"33"-16,-33-33 16,33 33-16,0 0 15,0 0-15,33 1 16,-33-1-1,33-33-15,33 0 16,-33 0-16,33-33 16,0 0-16,1 0 15,-1-33 1,-33 0-16,0-33 15,-33 0-15,0 32 16,-33-32-16,0 33 16,0 33-1,-33 0 1,32 33-16,-32 0 15,33 0-15,0 34 16,33-34-16,0 0 16,0 33-16,33-33 15,0 0 1,33 0-16,1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7:36.321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12303 9757 0,'66'0'31,"-33"0"-15,0 0-16,34 0 16,-1 0-1,0 0-15,0 0 16,0 0-16,0 0 15,0 0-15,1 0 16,-1 0-16</inkml:trace>
  <inkml:trace contextRef="#ctx0" brushRef="#br0" timeOffset="296.4076">13196 9293 0,'0'34'0,"0"32"16,0 0-16,0 0 15,0 33-15,-33 34 16,33-1-16,0 0 15,0-33 1,0 34-16,0-34 16,0-33-16,0 33 15,33-66-15,-33 0 31,33-66-15</inkml:trace>
  <inkml:trace contextRef="#ctx0" brushRef="#br0" timeOffset="1014.026">14056 9492 0,'-33'0'16,"0"0"-1,-33 0-15,33 0 16,-34 0-16,1 0 15,-33 0 1,33 0-16,0-33 16,33 33-16,0 0 15,0 0-15,33 0 16,0 66 31,0-33-32,0 33-15,33 0 16,-33 34-1,0-34-15,0 0 16,0 0-16,0-33 16,0 33-1,33-66 1,-33 0-1,33-33-15,0 0 16,0 0-16,0 0 16,33-33-16,0 33 15,0 33 1,1 0-16,-1 0 15,0 33-15,0 0 16,0 33-16,-33 0 16,0 0-1,0 34-15,-33-34 16,0 33-16,-33-33 15,0 0-15,0 0 16,-33 0 0,0-32-1,0-34-15,0 0 16,-1 0-16,34 0 15,-33-34-15,33 34 16,33-33 0</inkml:trace>
  <inkml:trace contextRef="#ctx0" brushRef="#br0" timeOffset="2074.8532">14883 10021 0,'-33'-33'16,"0"0"0,0 33-16,0-33 15,-1 33-15,1 33 16,0 0-1,-33 0-15,33 0 16,0 33 0,-33 67-16,66-34 15,0 0-15,0 0 16,0 0-16,33-32 15,0-1-15,33-33 16,0-33 0,-33 0-16,34-33 15,-34 0-15,33-33 16,-33-1-16,0 1 15,0-33 1,-33 0-16,0 0 16,0 32-1,0-32-15,0 66 16,0 0-1,0 66 17,0 33-32,0 0 15,0 34-15,33-1 16,-33 0-1,33 0-15,-33 1 16,0-34-16,33 0 16,-33-33-16,33 0 15,-33-66 1,33 0-1</inkml:trace>
  <inkml:trace contextRef="#ctx0" brushRef="#br0" timeOffset="2620.8672">15247 9327 0,'0'66'32,"0"-33"-17,0 0-15,0 0 16,0 0-16,0 0 15,-33 33 1,66-99 31,0 33-47,0 0 15,0-33 1,0 33-16,0 0 16,0 0-16,0 0 15,0-33-15,-33 33 16,33 0-1,-33 0-15</inkml:trace>
  <inkml:trace contextRef="#ctx0" brushRef="#br0" timeOffset="2854.8732">15544 9360 0,'0'66'15,"0"0"-15,0-33 16,0 33-16,0 0 15,-33-33-15,33 0 16,0 1 0,0 32-1,33-99 1,-33 33-1</inkml:trace>
  <inkml:trace contextRef="#ctx0" brushRef="#br0" timeOffset="3668.0942">16007 9327 0,'0'66'16,"0"0"-16,0 0 16,0 33-1,0 34-15,0-1 16,-33 33-1,33-33-15,0-32 16,0 32-16,0-33 16,0-33-16,0 0 15,0 1 1,-33-34-1,33-99 1,0 32 0,0-65-16,33 0 15,-33 0 1,33 0-16,0 32 15,34 1-15,-1 33 16,0 0-16,0 0 16,0 33-1,0 33-15,0 0 16,1 33-16,-1 1 15,-66-1-15,33 33 16,-33 0 0,0 0-1,-33 1-15,0-34 16,-34 0-16,1-33 15,0 0-15,-33-33 16,33 0 0,-33 0-16,32-33 15,-32 0-15,66 33 16,-33-33-16,66 0 15,0 0 1,33 0-16,0-34 16,33 1-16</inkml:trace>
  <inkml:trace contextRef="#ctx0" brushRef="#br0" timeOffset="4214.1082">16867 9260 0,'-33'100'15,"33"-67"-15,0 33 16,0 33 0,0 0-16,33-33 15,0-32-15,0 32 16,0-66-16,34 33 15,-34-33-15,33-33 16,0 0 0,-33 0-16,0-1 15,-33-32-15,0 0 16,-33 33-16,0 0 15,0 0 1,0 33-16,-33 33 16,33 0-1,-1 0-15,1 0 16,33 33-16,0-33 15,33 34 1,-33-34-16,34 0 16,32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8:22.72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13328 7408 0,'0'0'31,"-33"33"-15,0-33-16,0 33 15,0 1 1,-33-1-16,0 33 15,0-33-15,33 33 16,-67-33-16,34 33 16,0 0-16,0 1 15,-33 32 1,33-33-16,-1 0 15,1 0-15,0 33 16,33-32-16,0-1 16,-33-33-1,33 0-15,33 0 16,-33-33-1,33 0 1</inkml:trace>
  <inkml:trace contextRef="#ctx0" brushRef="#br0" timeOffset="563.6146">11410 7111 0,'0'33'0,"0"33"16,0-33-1,0 0-15,0 33 16,-33-33-16,33 33 15,-33-33 1,66 1 31,0-34-32,-33 0-15,33-34 16,33 34-16,-33-33 16,1 33-16,-1-33 15,0 33 1,0 0-16,0 0 15,-33-33-15,33 33 16,-33-33 0</inkml:trace>
  <inkml:trace contextRef="#ctx0" brushRef="#br0" timeOffset="813.221">11774 7144 0,'0'66'16,"0"0"0,0-33-16,0 33 15,0 0-15,-33-33 16,33 34-1,0-1-15,-33-33 16,33 33-16,0-33 16,0 0-1,0 0-15</inkml:trace>
  <inkml:trace contextRef="#ctx0" brushRef="#br0" timeOffset="1577.6406">18091 8996 0,'-66'33'0,"33"0"16,0 33-16,-34-33 16,1 33-16,0-33 15,0 34-15,-33-1 16,33-33-1,0 33-15,-1 0 16,1 0-16,0-33 16,33 33-16,-33-32 15,33-1-15,33 0 16,-33 0-1,66-33 1,0 0 0</inkml:trace>
  <inkml:trace contextRef="#ctx0" brushRef="#br0" timeOffset="2061.253">18256 9657 0,'0'33'15,"0"34"1,0-1-1,-33-33 1,33 33 0,0-33-16,-33 33 15,33-33-15,0 33 16,0-33-16,0 0 15,0 1 1,-33-1 15</inkml:trace>
  <inkml:trace contextRef="#ctx0" brushRef="#br0" timeOffset="2778.8714">13924 8963 0,'-33'0'15,"0"33"-15,-1 0 16,1 0-16,-33 33 15,0 0-15,0 0 16,0 1-16,0-1 16,0 0-1,-1 0-15,1 0 16,0 0-16,33 0 15,0-32-15,0-1 16,0 33 0,0-33-16,33 0 15,0-33 1</inkml:trace>
  <inkml:trace contextRef="#ctx0" brushRef="#br0" timeOffset="3168.8814">14122 9790 0,'-33'66'32,"33"-33"-32,0 0 15,-33 33-15,33 0 16,-33-33-1,33 33-15,-33-33 16,33 34-16,0-34 16,0 33-1,0-66-15</inkml:trace>
  <inkml:trace contextRef="#ctx0" brushRef="#br0" timeOffset="3870.8994">17297 7441 0,'-33'33'31,"0"1"-31,0 32 16,-33-33-16,-33 33 15,32 0 1,1 0-16,-33 0 16,0 1-16,33-1 15,0 0-15,-34 0 16,34-33-16,33 33 31,-33-33-31,33 0 16,33-33-16,-33 0 15,66-66 1</inkml:trace>
  <inkml:trace contextRef="#ctx0" brushRef="#br0" timeOffset="4370.1122">16503 6879 0,'0'33'16,"0"0"0,0 0-16,-33 0 15,33 1-15,0 32 16,-33-33-1,33 0 1,0 0 0,33-33-1,-33 0 1,33-33-1,0 33-15,1 0 16,-1-33-16,0 33 16,0 0-16,-33 0 15,33 0 1,-33 0-16,33 0 15,-33-33 1,33 0-16</inkml:trace>
  <inkml:trace contextRef="#ctx0" brushRef="#br0" timeOffset="4572.9174">16801 6912 0,'0'33'0,"-33"0"16,33 34-16,-33-34 15,33 0-15,-33 33 16,33-33-16,-33 33 16,33-33-1,0 0-15,0 0 16</inkml:trace>
  <inkml:trace contextRef="#ctx0" brushRef="#br0" timeOffset="8582.2202">19315 8301 0,'33'33'31,"0"-33"-15,0 0-16,0 0 15,0 0 1,33 0-16,-33 0 16,33 0-16,-33 0 15,0-33-15,34 33 16,-34 0-1,-33 33-15,33-33 16,0 0-16</inkml:trace>
  <inkml:trace contextRef="#ctx0" brushRef="#br0" timeOffset="8925.429">19480 8632 0,'0'33'32,"33"-33"-17,0 33-15,0-33 16,33 0-1,-33-33-15,34 33 16,-34 0-16,33-33 16,0 33-16,-33 0 15</inkml:trace>
  <inkml:trace contextRef="#ctx0" brushRef="#br0" timeOffset="9471.443">20968 7309 0,'-33'33'15,"33"33"1,-33 0-16,33 34 15,0-1-15,0 33 16,-33 1 0,33-1-16,0 0 15,0 0-15,33 1 16,-33-34-16,0 0 15,0-33 1,33 0 0,-33 1-16,0-67 15</inkml:trace>
  <inkml:trace contextRef="#ctx0" brushRef="#br0" timeOffset="10079.8586">21398 7508 0,'0'66'0,"-33"0"16,33 33-16,0 0 16,-33 1-16,33 32 15,0-33-15,0 33 16,0 1-1,33-1 1,0-33-16,0 0 16,33 1-16,-33-34 15,34-33-15,-1 33 16,0-66-1,0 0-15,0 0 16,0 0-16,0-33 16,1-33-16,-34 33 15,0-34 1,0 34-16,0-33 15,-33 0-15,0 0 16,0 0-16,-33 0 16,0 33-16,0-34 15,-33 34 1,32 33-16,-32-33 15,0 66-15,0 0 16,0 1-16,0 32 16,0 0-1,-1 0-15,34 0 16,0 0-16,33 0 15,0 1 1,0-1-16,33-33 16</inkml:trace>
  <inkml:trace contextRef="#ctx0" brushRef="#br0" timeOffset="11000.2822">23151 8169 0,'-66'66'32,"33"0"-17,0 0-15,-33 34 16,-1-1-16,34 0 15,-33 0 1,33 1-16,0-1 16,0 0-16,0-33 15,0 0-15,33 0 16,-33-33 15,33-33-31</inkml:trace>
  <inkml:trace contextRef="#ctx0" brushRef="#br0" timeOffset="11312.2902">22721 8169 0,'0'0'16,"33"33"-16,-33 33 15,33 0-15,0 34 16,-33-1-16,33 0 15,34 0 1,-34 0-16,0 1 16,0-1-16,0-33 15,0 0-15,0-33 16,-33 0-16,33-33 31,-33 0-31</inkml:trace>
  <inkml:trace contextRef="#ctx0" brushRef="#br0" timeOffset="11967.507">24077 7607 0,'0'0'16,"-33"0"0,0-33-16,0 33 15,-33 0-15,33-33 16,0 33-1,-34 0 1,34 0-16,0 0 16,0 0-16,33 0 15,-33 33 1,33 33-1,-33-33-15,33 33 16,0-33-16,33 33 16,-33-33-1,0 0 1,33-33-16,0 0 15,-33 0-15,33-33 16,0 33 0,1-33-16,-1 33 15,0 0-15,33 0 16,-33 0-16,0 33 15,0 0-15,0 34 16,-33-34 0,33 33-16,-66 0 15,33-33-15,-33 0 16,0 33-16,0-33 15,0 0 1,0 0 0,0 1-16,0-34 15,0-34-15</inkml:trace>
  <inkml:trace contextRef="#ctx0" brushRef="#br0" timeOffset="12763.1274">24441 8367 0,'0'34'15,"0"-1"-15,0 33 16,-33 33-16,33 0 16,0 0-16,33 1 15,-33-1 1,33 0-16,0-33 15,0-33-15,33 0 16,-33-33-16,33 0 16,1-33-16,-34 0 15,0-33 1,0 0-16,0-33 15,-33-1-15,33 1 16,-33 33-16,0 0 16,33 0-1,-33 33-15,0 66 47,-33 33-31,33 33-1,0 0-15,0 34 16,-33-1-16,33 33 15,0 1-15,0-34 16,-33 33 0,0 1-16,0-34 15,0 0-15,0-32 16,-34-34-16,1 0 15,0-33-15,0 0 16,0-66 0,0 0-16,0-33 15,32 0-15,34-34 16</inkml:trace>
  <inkml:trace contextRef="#ctx0" brushRef="#br0" timeOffset="13309.1414">25235 7508 0,'-33'66'0,"33"0"16,0 0-16,0 0 15,0 33-15,33-32 16,0-1-16,0 0 15,0 0 1,33-33-16,0-33 16,0 0-16,0 0 15,-32-33-15,32 0 16,-33 0-1,0 0 1,-33-33-16,0 33 16,-33-34-16,33 34 15,-33 33-15,0 0 16,0 0-1,-1 33-15,1 0 16,33 34-16,-33-34 16,33 33-16,0-33 15,33 33-15,-33-33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01T20:48:40.968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9095 9293 0,'0'0'15,"33"0"1,0 34-16,33-34 15,-33 0 1,34 0 0,-34 0-16,33 0 15,0-34-15,0 34 16,0 0-16,0 0 15,-33 0-15</inkml:trace>
  <inkml:trace contextRef="#ctx0" brushRef="#br0" timeOffset="717.6184">10054 8764 0,'0'33'16,"0"34"-1,-33-34-15,33 66 16,-33 0-16,33 0 16,0 0-1,0 34-15,0-34 16,0 0-16,33 0 15,0 1-15,0-34 16,33 0 0,-33-33-16,34-33 15,-1 33-15,0-33 16,0 0-16,0-33 15,0 33-15,0-33 16,-32 0 0,-1-33-16,0 0 15,-33 33-15,0-34 16,0 1-16,-33 33 31,0-33-31,-1 33 16,1 0-16,0 0 15,-33 33-15,0 0 16,0 0-16,33 33 15,-33 0 1,0 0-16,32 33 16,1-33-16,0 33 15,33 1-15,0-34 16,33 0-1,-33 0-15,67-33 16</inkml:trace>
  <inkml:trace contextRef="#ctx0" brushRef="#br0" timeOffset="1390.4358">11576 9260 0,'0'33'0,"-34"1"15,1 32 1,0 0-16,-33 0 16,0 0-16,33 33 15,0 1 1,-33-34-16,66 33 15,-33-66-15,0 0 16,33 0-16,-33 0 31,33-99-15</inkml:trace>
  <inkml:trace contextRef="#ctx0" brushRef="#br0" timeOffset="1702.4438">11179 9194 0,'66'66'0,"-33"1"16,0-1-16,0 0 16,0 33-16,0 0 15,33-33-15,-33 34 16,0-34-1,1 0-15,-1-33 16,-33 0-16,33-33 16,-33 33-16,33-66 31</inkml:trace>
  <inkml:trace contextRef="#ctx0" brushRef="#br0" timeOffset="2217.257">11972 8698 0,'0'66'15,"0"0"-15,0-32 16,0 32-16,0 0 15,0 0-15,33-33 16,1 0 0,-34 0-16,66-33 15,-33 0-15,0 0 16,33 0-16,-33 0 15,0-33 1,0 0-16,0 0 16,-33 0-16,33 0 15,-33 0-15,0 0 16,0 0-1,-33 0-15,33 33 16,-33 0-16,0 0 16,0 0-16,0 33 15,33 0-15,-33 0 16,0 33-1,33-33 1,0 0-16,33 0 16,-33 0-16</inkml:trace>
  <inkml:trace contextRef="#ctx0" brushRef="#br0" timeOffset="3106.4798">12535 9360 0,'0'66'0,"-33"-33"16,33 33-16,0 0 15,0 0-15,0 0 16,33 34-16,-33-67 15,33 33 1,0-33-16,0-33 16,33 0-16,0-33 15,-33 0-15,0 0 16,0-33-1,0-1 1,1 1-16,-34-33 16,0 33-16,0 33 15,0-33-15,0 99 47,0 0-31,0 33-16,0 33 15,0 0-15,0 34 16,0-1-1,0-33-15,0 34 16,-34-1-16,34-33 16,-33 0-16,0 0 15,-33-32 1,33-1-16,-33-33 15,33-33-15,-33 0 16,33-33-16,-34 0 16,34-33-1,33-1-15</inkml:trace>
  <inkml:trace contextRef="#ctx0" brushRef="#br0" timeOffset="3621.293">13262 9062 0,'0'0'16,"33"0"0,33 0-16,-32 0 15,32 0-15,0-33 16,-33 33-1,0 0 1,0 0-16,0 0 16,0 0-16,-33 33 15,0 66 16,-33-66-31,33 33 16,-33 1-16,33-34 16,-33 33-16,33 0 15,-33-33 1,33 0-16,0 0 15,0 0 1,0 0 0,33-33-16</inkml:trace>
  <inkml:trace contextRef="#ctx0" brushRef="#br0" timeOffset="4338.9114">15776 9327 0,'0'66'0,"-33"0"15,33 0-15,-33 33 16,33 0-16,0 1 16,-33-1-16,33 0 15,0-33 1,0 33-16,0-65 15,0 32-15,-34-33 16,34 0 15</inkml:trace>
  <inkml:trace contextRef="#ctx0" brushRef="#br0" timeOffset="4572.9174">15412 9790 0,'33'33'0,"0"-33"15,0 0-15,33 0 16,0 0-16,1 33 15,-1-33-15,0 0 16,33 0 0,-33 0-16,-33 0 15</inkml:trace>
  <inkml:trace contextRef="#ctx0" brushRef="#br0" timeOffset="6008.1542">17562 9393 0,'0'-66'0,"0"32"15,0 1-15,-33 0 16,0-33-16,0 33 16,-1 0-16,1 0 15,-33 33 1,0 0-16,0 0 15,33 33-15,-33 33 16,0 0-16,-1 0 16,67 34-1,-33-1-15,33 0 16,33-33-16,0 0 15,34-32-15,-1-34 16,0 0-16,33 0 16,0-34-1,1 1-15,-34-33 16,-33 0-16,33-33 15,-66 33 1,-33 0 0,0-1-16,0 34 15,0 33-15,-33 0 16,-1 0-16,1 33 15,0 0-15</inkml:trace>
  <inkml:trace contextRef="#ctx0" brushRef="#br0" timeOffset="6569.7686">17463 9723 0,'-34'-33'16,"1"0"-16,-33 33 15,33 0 1,-33 0-16,0 33 16,33 0-16,-33 34 15,-1-1 1,34 0-16,0 33 15,0 0-15,33 1 16,0-34-16,33 0 16,0 0-1,34-33-15,-1-33 16,33 0-16,0 0 15,0 0-15,1-33 16,-34-33-16,33 33 16,-66-33-1,33-1-15,-33-32 16,-33 33-16,0-33 15,-33 0-15,-33 33 16,33 32 0,-33 1-16,0 33 15,33 0-15,-34 0 16,34 0-16,0 33 15,33-33 1</inkml:trace>
  <inkml:trace contextRef="#ctx0" brushRef="#br0" timeOffset="7070.9816">18719 9558 0,'0'66'16,"-33"0"-16,-33 1 15,0 32 1,-33 0-16,33-33 16,-1 33-1,-32 1-15,33-1 16,33-33-16,0 0 15,0-33-15,33 0 16,0-99 15,33 0-31</inkml:trace>
  <inkml:trace contextRef="#ctx0" brushRef="#br0" timeOffset="7336.1884">18223 9492 0,'33'33'16,"0"33"-16,-33 0 15,33 34-15,0-1 16,1 0-16,-1 0 15,0 33 1,0-32 0,0-34-16,0 33 15,0-66-15,0 0 16,0 0-16,0-33 15,0-33-15</inkml:trace>
  <inkml:trace contextRef="#ctx0" brushRef="#br0" timeOffset="7819.8008">19381 8963 0,'0'66'15,"-33"0"1,33 0-16,-33 33 15,33-32 1,33-1-16,-33-33 16,33 0-1,33 0-15,-33-33 16,0 33-16,33-66 15,0 33-15,-33-33 16,0 0 0,1-33-16,-34 33 15,0-1-15,0 1 16,-34 0-16,34 33 15,-33 0 1,0 33-16,-33 0 16,33 1-16,0-1 15,33 33-15,0 0 16,0 0-16,0 0 15,33 0 1,0 1-16</inkml:trace>
  <inkml:trace contextRef="#ctx0" brushRef="#br0" timeOffset="8443.8168">20174 9624 0,'-33'33'16,"33"33"-1,-33 1-15,33 32 16,0-33-16,0 33 16,33-33-1,-33 0-15,67-32 16,-34-1-16,33 0 15,0-33-15,0 0 16,0-33 0,-33-34-16,0 34 15,34-66-15,-67 33 16,33-33-16,-33 33 15,0 0 1,0 32 0,-33 1-16,33 33 15,-34 33 1,1 34-16,33 32 15,0 0 1,0 0-16,0 34 16,0-1-16,-33 0 15,33 33-15,-33 1 16,0-34-1,0 0-15,-33-32 16,0 32-16,0-66 16,-1-33-16,1-33 15,0 0-15,33-33 16,-33-66-1,33 0-15,33-34 16</inkml:trace>
  <inkml:trace contextRef="#ctx0" brushRef="#br0" timeOffset="8911.8288">20935 9095 0,'66'-33'16,"-33"33"-16,34 0 15,-1 0-15,0 0 16,0-33-16,-33 33 15,33 0-15,-33 33 16,0-33 0,0 33-16,-33 0 15,0 33-15,-33-33 16,33 33-16,-33 1 15,0-34 1,33 33 0,-33-33-16,0 0 15,33 0 1,0 0 15</inkml:trace>
  <inkml:trace contextRef="#ctx0" brushRef="#br0" timeOffset="11376.692">12799 12270 0,'0'-66'15,"33"33"-15,33-33 16,-32 33-16,32 0 16,0-1-1,0 34-15,0 0 16,0 34-1,-33-1-15,0 33 16,0 33 0,-33 33-16,-33 34 15,0-1-15,-33-33 16,33 34-16,-33-34 15,0 33-15,0-32 16,33-1 0,-34-33-16,34 0 15,0-33-15,33-32 16,33-68 31,34 34-47,-34-33 15,33 33-15,0-33 16,33 33-16,-33 0 15,0 33-15,34-33 16,-1 0 0,-33 0-1,33 0-15,-33-33 16,0-33-16,1 33 15,-34-33-15</inkml:trace>
  <inkml:trace contextRef="#ctx0" brushRef="#br0" timeOffset="11673.0996">14618 12766 0,'-33'33'16,"0"66"0,0-32-16,-33-1 15,0 33-15,0 0 16,-1 33-1,1-32-15,0 32 16,0-66-16,33 0 16,0 0-1,33-33-15,0-66 31</inkml:trace>
  <inkml:trace contextRef="#ctx0" brushRef="#br0" timeOffset="12000.708">14155 12766 0,'33'33'16,"0"33"-16,0-33 16,1 34-16,32 32 15,0 0-15,-33-33 16,0 33-16,0 1 15,33-1 1,-66 0-16,33-33 16,0 33-1,-33-66-15,33 1 16,-33-34-1,0 0-15,33-67 16</inkml:trace>
  <inkml:trace contextRef="#ctx0" brushRef="#br0" timeOffset="12609.1236">15313 11873 0,'0'99'47,"-33"-66"-32,33 34-15,0-1 16,33 0-1,-33 0-15,0 0 16,33 0-16,0-33 16,-33 0-16,33-33 15,0 0-15,33 0 16,-33-33-1,0 33-15,33-33 16,-32 0-16,-1 0 16,-33 0-16,33 0 15,0 0-15,-33-33 16,0 33-1,0 0 1,0 0 0,-33 33-16,0 0 15,33 33 1,-33 0-16,-1 33 15,1-33-15,33 33 16,0-33-16,0 0 16,0 0-1,33 0 1,1 0-16,-1 1 15</inkml:trace>
  <inkml:trace contextRef="#ctx0" brushRef="#br0" timeOffset="13313.1418">16140 12832 0,'0'66'31,"-33"1"-31,33-1 16,0 33-16,0 0 15,0 33 1,0-32-16,33-34 16,-33-33-16,33 0 15,0 0 1,0-33-16,0-33 15,33 0 1,-33 0-16,0-33 16,0 0-16,-33-1 15,33-32-15,-33 33 16,0 33-16,33-33 15,-33 33 1,0 99 15,0 0-15,0 33-1,0 34-15,0-34 16,0 66-16,-33-33 16,33 34-16,0-1 15,-33 1 1,0-34-16,0 0 15,0 33-15,0-65 16,-33-1-16,0 0 16,33-66-16,-34 0 31,1-33-31,33-33 15,-33 0-15,33-33 16,0-33-16</inkml:trace>
  <inkml:trace contextRef="#ctx0" brushRef="#br0" timeOffset="13890.3566">17033 12204 0,'0'0'62,"33"0"-62,0 0 16,0 0-16,0 0 16,0 0-1,0 0-15,0 0 16,0 0-16,0 0 15,0 0-15,0 0 16,-33 0 0,33 33-1,-33 33 1,0-33-16,-33 33 15,33 0-15,0 34 16,-33-34 0,33 33-16,0-33 15,-33 0-15,33 1 16,0-34-16,0 33 31,33-99-15,-33 0-16</inkml:trace>
  <inkml:trace contextRef="#ctx0" brushRef="#br0" timeOffset="15543.999">18223 11708 0,'0'-33'15,"0"-33"1,-33 66-16,0-33 15,0-1-15,-33 34 16,0-33-16,0 33 16,-1 0-1,-32-33-15,0 33 16,0-33-16,-34 33 15,34-33-15,-33 33 16,0 0-16,-1-33 16,-32 33-1,33 0 1,-34-33-16,1 33 15,33-33-15,-34 33 16,-32 0-16,32-33 16,1 0-1,0 33-15,-34-33 16,34 33-16,-33-33 15,-1 33-15,34 0 16,-34 0 0,1 0-16,32 0 15,1 0-15,-33-33 16,32 33-16,34 0 15,-33 33 1,32-33-16,1 0 16,33 0-16,0 33 15,-1-33-15,34 33 16,33 0-16,-33 0 15,33 0 1,0 0-16,33 0 16,-33 33-16,33 34 15,-33-34 1,33 33-16,0 0 15,0 33 1,-33 1-16,33-1 16,-33 0-16,33 34 15,0-1-15,-33 0 16,33 1-16,-34 32 15,34 1 1,-33-1-16,33-33 16,-33 34-16,33-34 15,0 1-15,-33-34 16,33 0-16,0 0 15,0-32 1,33-1-16,-33 0 16,33-66-16,0 33 15,1-33-15,32 0 16,-33 1-16,66-34 15,-33 0 1,0 33-16,33-33 16,-32 0-16,32 0 15,33 0 1,-33 33-16,34-33 15,-1 0 1,-33 33-16,67-33 16,-34 33-16,33 0 15,1-33-15,-34 33 16,33-33-16,34 0 15,-34 33 1,33-33-16,-32 0 16,32 0-16,1 33 15,-1-33-15,1 0 16,-1-33-1,0 33-15,1 0 16,-1 0-16,1 0 16,-1 0-16,-32-33 15,-1 33-15,0-33 16,-32 33-1,-1-33-15,0 33 16,-33 0-16,-32-33 16,32 0-16,-33 33 15,-33-33 1,0 0-16,0-1 15,0-32 1,0 0-16,-33 0 16,0 0-16,0-33 15,0-1-15,0 1 16,0 0-1,-33-33-15,33 33 16,0-67-16,-33 67 16,33-66-16,0 32 15,-33-32 1,33 33-16,0-34 15,0 34-15,0-33 16,0 32-16,0-32 16,0 33-16,33-1 15,-33 1 1,0 0-16,33 33 15,-33-1-15,0 1 16,0 0-16,0 33 16,0 0-1,0 33 1,0-1-16,0-32 15,-33 33 1,33 33 15,0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F11F2-F073-48CD-BFC3-89CBEF2CD3F2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D96FE-C903-4E7E-B049-1A9FFCEF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D2CD8-A571-4216-9743-6B3AF5B404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70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D2CD8-A571-4216-9743-6B3AF5B404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47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D2CD8-A571-4216-9743-6B3AF5B404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6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D2CD8-A571-4216-9743-6B3AF5B404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18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D2CD8-A571-4216-9743-6B3AF5B404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D2CD8-A571-4216-9743-6B3AF5B404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3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8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2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2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45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1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5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36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5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6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6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3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8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4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8309162-B625-4185-8C10-506EA17B5228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B80C25B-0306-412E-ACBC-ABD1E67BF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0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Monomials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</a:p>
          <a:p>
            <a:r>
              <a:rPr lang="en-US" dirty="0" smtClean="0"/>
              <a:t>Section 4.3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4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18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multiply monomials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804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of Exponents for Products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For all positive integers m and n:</a:t>
            </a:r>
          </a:p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a</a:t>
            </a:r>
            <a:r>
              <a:rPr lang="en-US" sz="2800" baseline="30000" dirty="0"/>
              <a:t>m</a:t>
            </a:r>
            <a:r>
              <a:rPr lang="en-US" sz="2800" dirty="0"/>
              <a:t> * a</a:t>
            </a:r>
            <a:r>
              <a:rPr lang="en-US" sz="2800" baseline="30000" dirty="0"/>
              <a:t>n</a:t>
            </a:r>
            <a:r>
              <a:rPr lang="en-US" sz="2800" dirty="0"/>
              <a:t> = a</a:t>
            </a:r>
            <a:r>
              <a:rPr lang="en-US" sz="2800" baseline="30000" dirty="0"/>
              <a:t>m+n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To multiply two powers having the same base, you add the exponents</a:t>
            </a:r>
          </a:p>
        </p:txBody>
      </p:sp>
    </p:spTree>
    <p:extLst>
      <p:ext uri="{BB962C8B-B14F-4D97-AF65-F5344CB8AC3E}">
        <p14:creationId xmlns:p14="http://schemas.microsoft.com/office/powerpoint/2010/main" val="33326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 * x</a:t>
            </a:r>
            <a:r>
              <a:rPr lang="en-US" sz="2800" baseline="30000" dirty="0"/>
              <a:t>5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dirty="0"/>
              <a:t>b</a:t>
            </a:r>
            <a:r>
              <a:rPr lang="en-US" sz="2800" baseline="30000" dirty="0"/>
              <a:t>7</a:t>
            </a:r>
            <a:r>
              <a:rPr lang="en-US" sz="2800" dirty="0"/>
              <a:t> * b</a:t>
            </a:r>
            <a:r>
              <a:rPr lang="en-US" sz="2800" baseline="30000" dirty="0"/>
              <a:t>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226840" y="3012120"/>
              <a:ext cx="1905480" cy="2489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17480" y="3002760"/>
                <a:ext cx="1924200" cy="250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88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(3n</a:t>
            </a:r>
            <a:r>
              <a:rPr lang="en-US" sz="2800" baseline="30000" dirty="0"/>
              <a:t>2</a:t>
            </a:r>
            <a:r>
              <a:rPr lang="en-US" sz="2800" dirty="0"/>
              <a:t>)(4n</a:t>
            </a:r>
            <a:r>
              <a:rPr lang="en-US" sz="2800" baseline="30000" dirty="0"/>
              <a:t>4</a:t>
            </a:r>
            <a:r>
              <a:rPr lang="en-US" sz="2800" dirty="0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809960" y="3226680"/>
              <a:ext cx="1215000" cy="607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00600" y="3217320"/>
                <a:ext cx="1233720" cy="62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59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(-3a</a:t>
            </a:r>
            <a:r>
              <a:rPr lang="en-US" sz="2800" baseline="30000" dirty="0"/>
              <a:t>3</a:t>
            </a:r>
            <a:r>
              <a:rPr lang="en-US" sz="2800" dirty="0"/>
              <a:t>b</a:t>
            </a:r>
            <a:r>
              <a:rPr lang="en-US" sz="2800" baseline="30000" dirty="0"/>
              <a:t>2</a:t>
            </a:r>
            <a:r>
              <a:rPr lang="en-US" sz="2800" dirty="0"/>
              <a:t>)(5ab</a:t>
            </a:r>
            <a:r>
              <a:rPr lang="en-US" sz="2800" baseline="30000" dirty="0"/>
              <a:t>4</a:t>
            </a:r>
            <a:r>
              <a:rPr lang="en-US" sz="2800" dirty="0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429080" y="3333600"/>
              <a:ext cx="1786320" cy="583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9720" y="3324240"/>
                <a:ext cx="1805040" cy="60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3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u="sng" dirty="0"/>
              <a:t>20x</a:t>
            </a:r>
            <a:r>
              <a:rPr lang="en-US" sz="2800" u="sng" baseline="30000" dirty="0"/>
              <a:t>2</a:t>
            </a:r>
            <a:r>
              <a:rPr lang="en-US" sz="2800" u="sng" dirty="0"/>
              <a:t>y</a:t>
            </a:r>
            <a:r>
              <a:rPr lang="en-US" sz="2800" dirty="0"/>
              <a:t>  *  </a:t>
            </a:r>
            <a:r>
              <a:rPr lang="en-US" sz="2800" u="sng" dirty="0"/>
              <a:t>12x</a:t>
            </a:r>
            <a:r>
              <a:rPr lang="en-US" sz="2800" u="sng" baseline="30000" dirty="0"/>
              <a:t>3</a:t>
            </a:r>
            <a:r>
              <a:rPr lang="en-US" sz="2800" u="sng" dirty="0"/>
              <a:t>y</a:t>
            </a:r>
            <a:r>
              <a:rPr lang="en-US" sz="2800" u="sng" baseline="30000" dirty="0"/>
              <a:t>5</a:t>
            </a:r>
            <a:endParaRPr lang="en-US" sz="2800" baseline="30000" dirty="0"/>
          </a:p>
          <a:p>
            <a:pPr>
              <a:buNone/>
            </a:pPr>
            <a:r>
              <a:rPr lang="en-US" sz="2800" dirty="0"/>
              <a:t>			</a:t>
            </a:r>
            <a:r>
              <a:rPr lang="en-US" sz="2800"/>
              <a:t>              </a:t>
            </a:r>
            <a:r>
              <a:rPr lang="en-US" sz="2800" smtClean="0"/>
              <a:t>            3             </a:t>
            </a:r>
            <a:r>
              <a:rPr lang="en-US" sz="2800" dirty="0"/>
              <a:t>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083840" y="2476440"/>
              <a:ext cx="5191560" cy="1274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74480" y="2467080"/>
                <a:ext cx="5210280" cy="129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72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(3x</a:t>
            </a:r>
            <a:r>
              <a:rPr lang="en-US" sz="2800" baseline="30000" dirty="0"/>
              <a:t>4</a:t>
            </a:r>
            <a:r>
              <a:rPr lang="en-US" sz="2800" dirty="0"/>
              <a:t>y</a:t>
            </a:r>
            <a:r>
              <a:rPr lang="en-US" sz="2800" baseline="30000" dirty="0"/>
              <a:t>6</a:t>
            </a:r>
            <a:r>
              <a:rPr lang="en-US" sz="2800" dirty="0"/>
              <a:t>)(-2x</a:t>
            </a:r>
            <a:r>
              <a:rPr lang="en-US" sz="2800" baseline="30000" dirty="0"/>
              <a:t>2</a:t>
            </a:r>
            <a:r>
              <a:rPr lang="en-US" sz="2800" dirty="0"/>
              <a:t>y) + (8x</a:t>
            </a:r>
            <a:r>
              <a:rPr lang="en-US" sz="2800" baseline="30000" dirty="0"/>
              <a:t>3</a:t>
            </a:r>
            <a:r>
              <a:rPr lang="en-US" sz="2800" dirty="0"/>
              <a:t>y</a:t>
            </a:r>
            <a:r>
              <a:rPr lang="en-US" sz="2800" baseline="30000" dirty="0"/>
              <a:t>2</a:t>
            </a:r>
            <a:r>
              <a:rPr lang="en-US" sz="2800" dirty="0"/>
              <a:t>)(x</a:t>
            </a:r>
            <a:r>
              <a:rPr lang="en-US" sz="2800" baseline="30000" dirty="0"/>
              <a:t>3</a:t>
            </a:r>
            <a:r>
              <a:rPr lang="en-US" sz="2800" dirty="0"/>
              <a:t>y</a:t>
            </a:r>
            <a:r>
              <a:rPr lang="en-US" sz="2800" baseline="30000" dirty="0"/>
              <a:t>5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274200" y="3131280"/>
              <a:ext cx="4465080" cy="2441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64840" y="3121920"/>
                <a:ext cx="4483800" cy="245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17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9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88</Words>
  <Application>Microsoft Office PowerPoint</Application>
  <PresentationFormat>Widescreen</PresentationFormat>
  <Paragraphs>35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Multiplying Monomials</vt:lpstr>
      <vt:lpstr>Objective</vt:lpstr>
      <vt:lpstr>Rule of Exponents for Products of Powers</vt:lpstr>
      <vt:lpstr>Example</vt:lpstr>
      <vt:lpstr>Example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Monomials</dc:title>
  <dc:creator>Shannon Hames</dc:creator>
  <cp:lastModifiedBy>Shannon Hames</cp:lastModifiedBy>
  <cp:revision>2</cp:revision>
  <dcterms:created xsi:type="dcterms:W3CDTF">2015-06-26T20:32:30Z</dcterms:created>
  <dcterms:modified xsi:type="dcterms:W3CDTF">2015-09-01T20:49:16Z</dcterms:modified>
</cp:coreProperties>
</file>