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ink/ink2.xml" ContentType="application/inkml+xml"/>
  <Override PartName="/ppt/notesSlides/notesSlide5.xml" ContentType="application/vnd.openxmlformats-officedocument.presentationml.notesSlide+xml"/>
  <Override PartName="/ppt/ink/ink3.xml" ContentType="application/inkml+xml"/>
  <Override PartName="/ppt/notesSlides/notesSlide6.xml" ContentType="application/vnd.openxmlformats-officedocument.presentationml.notesSlide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9.58506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09-01T20:44:10.939"/>
    </inkml:context>
    <inkml:brush xml:id="br0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18521 10484 0,'33'0'31,"0"0"-15,0 33-16,0-66 16,0 33-16,33 0 15,0 0 1,-32 0-16,32-33 15,-33 33-15,0 0 16,0 0-16,0 0 31,-33 0-15,33 0-1</inkml:trace>
  <inkml:trace contextRef="#ctx0" brushRef="#br0" timeOffset="343.2088">18554 10749 0,'33'0'46,"0"0"-46,0 0 16,0 0-16,0 0 31,33 0-31,-33 0 16,34 0-16,-34-33 15,0 33-15,33 0 16,-33 0 0,33 0-16</inkml:trace>
  <inkml:trace contextRef="#ctx0" brushRef="#br0" timeOffset="1029.6264">19778 10087 0,'0'33'32,"-33"0"-32,33 34 15,-34-34 1,1 33-16,33 0 15,0 33 1,0-33-16,0 33 16,0-32-16,33-1 15,1 0-15,-1 0 16,0 0-1,0-33-15,33 0 16,-33 0-16,33 1 16,0-34-16,-33 0 15,33 0-15,-32-34 16,32 34-1,-33-33-15,0 0 16,0 0-16,0 33 16,-33-66-1,0 0 1,-33 33-1,33 0-15,-33 0 16,0 33-16,0-33 16,-33 33-1,32 0 1,-32 0-16,33 0 15,0 33-15,-33-33 16,33 33-16,0 0 16,0 0-1,0 0-15,33 0 16,0 0-1,33-33 1</inkml:trace>
  <inkml:trace contextRef="#ctx0" brushRef="#br0" timeOffset="1513.2388">20604 9856 0,'0'33'31,"0"0"-31,-33 0 16,33 0-16,0 0 15,0 0 1,0 0-1,33 0 1,1-33 0,-34 0-16,33 0 15,0-33 1,0 33-16,33 0 15,-33-33-15,0 33 16,0 0-16,0 0 16,0 0-1,-33 0-15,33-33 16,-33 33-1,33-33 1</inkml:trace>
  <inkml:trace contextRef="#ctx0" brushRef="#br0" timeOffset="1716.044">21001 9790 0,'0'66'31,"0"-33"-16,0 33-15,0-33 16,0 33 0,0 0-16,0-33 15,0 34-15,0-34 16,0 0-16,0 0 15,0 33-15</inkml:trace>
  <inkml:trace contextRef="#ctx0" brushRef="#br0" timeOffset="4576.9178">21001 13196 0,'-33'-33'32,"33"0"-17,-33 33-15,0-33 16,0 0-16,0 33 15,-33-33 1,33 33-16,0 0 16,0 0-16,0 33 15,-1-33-15,1 33 16,0 0-16,0 0 15,0 0 1,33 33-16,-33 0 16,33 1-16,0 32 15,0-33-15,0-33 16,33 33-1,0-33-15,0-33 16,0 33-16,0-33 16,1 0-16,32-33 15,-33 0-15,0 0 16,0 0-1,0-33-15,0 0 16,0 0-16,-33 32 16,33-32-16,-33 0 15,0 0 1,0 33-16,0 0 15,0 99 48,0 0-63,0 0 15,0 34-15,0-34 16,0 33-16,33-33 16,-33 33-1,0-33-15,0-33 16,0 1-16,33-34 47,-33-67-47</inkml:trace>
  <inkml:trace contextRef="#ctx0" brushRef="#br0" timeOffset="5185.3334">21564 12204 0,'0'33'31,"0"0"-31,-34 33 16,34-33-16,0 33 15,0 1 1,0-1-16,0 0 16,34 0-1,-34-33-15,33 33 16,0-66-16,0 33 15,-33 0 1,33-33-16,0 0 16,0-33-16,0 33 15,0-33-15,-33 33 16,33-33-1,0 0-15,-33-33 16,0 0 0,0 33 15,-33 0-31,33 33 15,-33-33-15,33 33 16,-33 0-16,33 33 16,-33-33-16,33 33 15,-33 0 1,33 0-16,-33 0 15,33 0-15,-33 33 16,33-33 0</inkml:trace>
  <inkml:trace contextRef="#ctx0" brushRef="#br0" timeOffset="5700.1466">19844 13196 0,'33'0'16,"0"0"0,-33 0-16,33 0 15,0 0-15,0 0 16,0 0-1,-33 0-15,33 0 16,0-33-16,-33 33 16,33 0-1,-33 0 1,33 0-1</inkml:trace>
  <inkml:trace contextRef="#ctx0" brushRef="#br0" timeOffset="5918.5522">19844 13428 0,'33'33'16,"-33"-33"-16,33 0 15,0-33-15,0 33 16</inkml:trace>
  <inkml:trace contextRef="#ctx0" brushRef="#br0" timeOffset="6495.767">20671 15643 0,'0'0'16,"33"34"-16,0-34 15,-33 0-15,33 0 16,0-34-16,33 34 16,-33 0-1,33 0 1,-33-33-16,0 33 15,0 0-15,-33 0 16,34 33-16</inkml:trace>
  <inkml:trace contextRef="#ctx0" brushRef="#br0" timeOffset="6792.1746">20737 15941 0,'33'0'31,"0"0"-31,0 0 15,0 0-15,0 0 16,0 0 0,33 0-16,-33 0 15,34-33 1,-34 33-16</inkml:trace>
  <inkml:trace contextRef="#ctx0" brushRef="#br0" timeOffset="7603.3954">21795 15610 0,'-33'0'16,"66"33"31,0-33-47,0-33 15,33 33 1,-33 0-16,34 0 16,-1 0-1,0 0-15,0 0 16,0 33-16,-33-33 15,33 0-15,-33 0 16,1 0-16,-1-33 16</inkml:trace>
  <inkml:trace contextRef="#ctx0" brushRef="#br0" timeOffset="8274.2126">22853 15048 0,'0'66'16,"0"0"-16,-33 1 16,33-1-16,0 33 15,0 0-15,0 0 16,0 1-1,0-34-15,0 33 16,33 0-16,-33-33 16,33 1-16,1-34 15,32 33-15,-33-66 16,33 33-1,-33-33-15,33 0 16,0 0-16,-33-33 16,33 0-1,-32 0-15,-1 0 16,33-1-1,-33 1-15,-33-33 16,33 33-16,-33-33 16,0 33-16,0 0 15,-33-33 1,33 33-16,-33 0 15,0 33-15,0-34 16,-34 34-16,34 0 16,-33 0-16,0 34 15,33-34 1,-33 33-16,0 33 15,0-33-15,33 0 16,-1 33-16,1-33 16,0 0-16,33 33 31,33-66-16</inkml:trace>
  <inkml:trace contextRef="#ctx0" brushRef="#br0" timeOffset="11739.5016">23912 15677 0,'0'66'32,"0"0"-17,0 33-15,0 0 16,0 34-16,-33-34 15,33 33 1,0-33-16,0 1 16,33-1-16,-33-33 15,0 0-15,0-33 16,-33-99 31,33 0-47,-33-33 15,33-1-15,-33 34 16,33-33-1,0 0-15,33 0 16,0-1-16,-33-32 16,33 66-16,0-33 15,33 33 1,-33-1-1,33 1-15,-33 33 16,33 33-16,-33-33 16,34 33-16,-34 33 15,0 0 1,-33 0-16,0 0 15,0 34-15,0-1 16,-33 0-16,-33 0 16,-1 33-1,1-33-15,0 1 16,0-1-16,0-33 15,0 0-15,33-33 16,0 0-16,-1-33 16,34 0-16,0-33 15</inkml:trace>
  <inkml:trace contextRef="#ctx0" brushRef="#br0" timeOffset="12503.9212">24507 14717 0,'33'-66'16,"0"33"-16,-33 33 16,33-33-16,0 33 15,33 0-15,-32 0 16,-1 0-16,0 0 15,0 33 1,0 0-16,-33 33 16,0 1 15,-33-34-16,0 0-15,0 0 16,0 0-16,-1 0 16,1-33-16,0 33 15,0-33-15,33 0 16,0 0 15,33-33-15,0 33-16,0-33 15,1 33-15,-1 0 16,0 0-1,33 33-15,-33-33 16,0 0-16,0 33 16,-33-33-16,33 66 15,-66 0 16,0-33-31,0 0 16,33 1-16,-33-1 16,0-33-1,0 33 1,0-33-16,0 0 15,-1 33-15,1-33 16,33 0-16,-33 0 16</inkml:trace>
  <inkml:trace contextRef="#ctx0" brushRef="#br0" timeOffset="14079.5616">25466 15643 0,'0'-33'15,"0"0"1,-33-33 0,33 33-1,-33 0-15,0 0 16,33 33-1,-33-33-15,0 33 16,0 0-16,0 33 16,0 0-16,-1 0 15,-32 0 1,33 33-16,0 0 15,0 1 1,0 32-16,33-33 16,-33 33-16,66-33 15,-33 1-15,33-34 16,0-33-1,0 0-15,0 0 16,0-33-16,0-1 16,1 1-16,32-33 15,-33 0-15,0 0 16,0-33-1,-33 33-15,33-1 16,-33 34-16,0 0 16,0 0-1,0 66 16,-33 0-15,33 33-16,-33 1 16,33 32-16,-33 0 15,33 33 1,-33 1-16,33-1 15,0 0 1,-33-33-16,66 34 16,-33-34-16,0-66 15,33 33-15,-33-33 16,33-33-16,0 0 15,0-33 1,0 0-16,0 0 16,0 0-16,0-33 15,-33-33-15,33 32 16,-33 1-16,0 0 15,-33 0 1,33 0-16,-33 0 16,33 0-16,-33 33 15,0-1-15,0 34 16,33-33-16,-33 33 15,0 0 1,33 0 0,33-33 15,-33 0-16,66 33 1,-33-33-16,0 33 16,0-33-16,0 0 15</inkml:trace>
  <inkml:trace contextRef="#ctx0" brushRef="#br0" timeOffset="14625.5756">25830 14751 0,'0'-34'0,"33"1"16,0 0-1,0 33-15,0-33 16,0 33-16,33 0 16,-66 0-1,34 0-15,-1 33 16,-33 33-1,-33 1 1,33-34 0,-34 0-16,1 0 15,33 0-15,0 0 31,33-33-15,-33 0 0,67 0-16,-34 0 15,0-33-15,0 33 16,0 0-16,33 0 15,-33 0-15,0 0 16,0 0 0,0 0-16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9.58506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09-01T20:44:35.332"/>
    </inkml:context>
    <inkml:brush xml:id="br0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13891 9393 0,'-33'0'0,"-1"33"15,1 0-15,-33-33 16,0 66-16,0 0 16,0 0-16,0 34 15,0-34 1,-1 66-16,34-33 15,0 33-15,0-32 16,0 65-16,33 0 16,0-32-1,0-1-15,33 0 16,0 1-16,0-34 15,0 0-15,34-33 16,-1 0-16,0-33 16,0-33-1,0 0-15</inkml:trace>
  <inkml:trace contextRef="#ctx0" brushRef="#br0" timeOffset="296.4076">13924 10583 0,'33'0'0,"0"0"16,33-33-16,0 33 15,0 0-15,34 0 16,-34-33-16,33 33 15,0 0 1,-33-33-16,33 33 16,-32 0-16</inkml:trace>
  <inkml:trace contextRef="#ctx0" brushRef="#br0" timeOffset="967.2248">15577 10087 0,'-33'0'0,"0"-33"15,-33 33-15,0 0 16,0 0-16,0-33 16,-1 33-16,1 0 15,0 0 1,33 33-16,0-33 15,0 0-15,33 0 16,-33 33 0,33 0-16,0 33 15,0-32 1,33 32-1,-33 0-15,0 0 16,0-33-16,33 0 16,-33-33-1,33 33-15,0-33 16,-33-33-16,66 33 15,-33-33-15,34 33 16,-34-33-16,33 33 16,0 0-1,33 33-15,-66-33 16,33 33-16,0 33 15,1 0-15,-1 1 16,-33-1 0,-33 0-16,33 33 15,-33 0-15,-33-33 16,0 34-16,0-34 15,0 33 1,-34-66-16,1 0 16,0 0-16,0-33 15,0-33-15,-33 33 16,66-33-1,0 0 1</inkml:trace>
  <inkml:trace contextRef="#ctx0" brushRef="#br0" timeOffset="1497.6384">15577 9492 0,'33'-33'16,"0"66"-1,34-33-15,-1 33 16,0 33-16,33 0 16,0 0-1,1 34-15,-34 32 16,33-33-16,-33 33 15,0 1-15,0-1 16,-33 33-16,1-32 16,-34 32-1,-34-33-15,1 1 16,0-1-16,0-33 15,-33 0-15,0-32 16,33-34 0,0 0-16,0 0 15,0-33-15,33-66 16,0-1-1</inkml:trace>
  <inkml:trace contextRef="#ctx0" brushRef="#br0" timeOffset="2199.6564">16536 9492 0,'34'-33'0,"-1"33"15,0-33-15,33 33 16,0 0-1,-33 0-15,66 0 16,-66 33-16,33 0 16,-66 0-16,0 33 15,0-33 1,-33 0-1,-33 0 1,33 0-16,0 1 16,-33-1-16,33-33 15,33 0-15,33-33 47,0 33-47,33 0 16,-33 0-16,33 0 15,1 0 1,-1 33-16,-33 0 15,0 0-15,0 0 16,0 0-16,-33 0 16,-33 33-1,0-66-15,0 66 16,0-33-16,-33 0 15,32 0-15,-32-33 16,0 34-16,33-34 16,0-34-1,33 34-15,0 0 31</inkml:trace>
  <inkml:trace contextRef="#ctx0" brushRef="#br0" timeOffset="4461.7144">12303 11807 0,'-33'33'0,"0"-33"16,-33 33-16,-33 33 15,32 0-15,-32 1 16,0 32-16,33 33 15,-33-33 1,33 67-16,32-1 16,1 0-16,0 1 15,33 32-15,33-32 16,0-1-1,34-33 1,-34-33-16,66-32 16,-33-1-16,0-33 15,-33-33-15,33-33 16,1 0-1</inkml:trace>
  <inkml:trace contextRef="#ctx0" brushRef="#br0" timeOffset="4680.12">12502 12998 0,'99'-33'0,"0"0"16,0 33-16,0-34 16,1 1-16,-34 33 15,33-33-15</inkml:trace>
  <inkml:trace contextRef="#ctx0" brushRef="#br0" timeOffset="5257.3348">13957 12535 0,'0'0'0,"-33"0"16,-33-33-16,-1-1 15,1 34-15,0-33 16,0 33-16,0 0 16,0 0-1,0 0-15,-1 33 16,34 1-16,0-1 15,0 0-15,0 33 16,0 0 0,33 0-16,0 0 15,33-33-15,-33 0 16,33 1-1,0-34-15,33 0 16,1 0 0,-1 0-16,0 0 15,33 0-15,0 0 16,-33 33-16,1 0 15,-1 0 1,0 33-16,-33 0 16,0 0-16,-33 33 15,0 1-15,0-34 16,-33 0-16,-33 33 15,33-66 1,-33 0-16,-1 0 16,1-33-16,0-33 15,0 0-15,0-33 16,33-33-1,33 33-15</inkml:trace>
  <inkml:trace contextRef="#ctx0" brushRef="#br0" timeOffset="5662.9452">13791 11774 0,'33'33'15,"34"0"-15,-1 0 16,33 33-16,-33 0 15,66 1-15,-32-1 16,-1 33 0,0 0-16,0 33 15,-33 34-15,1-34 16,-34 0-16,0 34 15,-33-1-15,-33-33 16,0 1 0,-34-1-16,34 0 15,-33-32 1,33-1-16,-33 0 16,66-66-16,0-33 31</inkml:trace>
  <inkml:trace contextRef="#ctx0" brushRef="#br0" timeOffset="6052.9552">15445 12005 0,'-66'67'15,"33"32"-15,-33 0 16,0 0-16,32 34 15,-32 32-15,33-33 16,0 34 0,33-1-1,-33 33-15,33 1 16,33-34-16,0 1 15,0-67-15,33 0 16,1-33 0,-1-33-16,0 0 15,0-66-15,0 0 16</inkml:trace>
  <inkml:trace contextRef="#ctx0" brushRef="#br0" timeOffset="6286.9612">15677 13262 0,'99'0'0,"-33"0"16,0 0-16,0-33 16,0 33-16,34-33 15,-34 0-15,0 0 16</inkml:trace>
  <inkml:trace contextRef="#ctx0" brushRef="#br0" timeOffset="6895.3768">17099 12733 0,'0'0'16,"-66"0"-16,32 0 15,-32 0-15,33-33 16,-33 33-16,0-33 16,33 33-1,0 0-15,0 0 16,0 0-16,0 33 15,0 0 1,-1 0-16,1 0 16,33 0-1,-33 33-15,33 1 16,0-34-16,33 33 15,-33-66-15,33 33 16,34-33 0,-34 0-16,33 0 15,-33 0-15,33 0 16,33 0-16,-33 33 15,1-33 1,-1 66-16,0-33 16,-33 33-16,0 0 15,0 1-15,-66 32 16,33-33-16,-33 0 15,-33 33 1,0-33-16,-1 1 16,1-1-16,-33-33 15,33 0-15,0-33 16,33-33-1,-33 0-15,33-33 16,33-1 0,0 1-16,0-33 15</inkml:trace>
  <inkml:trace contextRef="#ctx0" brushRef="#br0" timeOffset="7316.5876">16867 12005 0,'33'34'0,"0"-34"16,33 33-16,1 33 16,-1 0-16,33 0 15,0 0-15,0 33 16,34 34-1,-34-1-15,-33 0 16,33 1 0,-33-1-16,-32 33 15,-34 1-15,-34-34 16,34 0-1,-66 0-15,0 1 16,0-1-16,-33-33 16,33-33-16,0 1 15,32-34 1,34-33-16,-33 0 15</inkml:trace>
  <inkml:trace contextRef="#ctx0" brushRef="#br0" timeOffset="7768.9992">18620 12039 0,'-33'33'15,"0"0"-15,0 33 16,-33 0-16,0 33 16,32 0-16,-32 1 15,33 32 1,-33 0-16,33 1 15,0 32-15,-33-33 16,33 67-16,33-67 16,0 0-16,33 34 15,-33-67 1,66 33-16,-33-66 15,66 0-15,-33-33 16,34 1-16,-1-68 16,-33 1-1,33 0-15</inkml:trace>
  <inkml:trace contextRef="#ctx0" brushRef="#br0" timeOffset="8003.0052">18818 13262 0,'34'0'0,"-1"0"15,33 0-15,0 0 16,0 0-16,0 0 16,33-33-16,1 33 15,-34-33 1,33 0-16</inkml:trace>
  <inkml:trace contextRef="#ctx0" brushRef="#br0" timeOffset="8642.6216">20340 12832 0,'0'0'16,"-33"-33"-1,-33 33-15,33-33 16,-1 33-16,-32-33 16,33 33-1,-33 0-15,33 0 16,0 0-16,-33 0 15,33 0-15,0 33 16,33 0-16,-33 0 16,0 0-1,33 34-15,-34-34 16,34 33-16,0-33 15,34 0-15,-34 0 16,33 0 0,0-33-16,0 33 15,0-33-15,33 0 16,0 0-16,-33 0 15,33 0 1,0 33 0,-32 0-16,32 0 15,-33 0-15,0 34 16,0-1-16,0 0 15,-33 0 1,-33 0-16,33 0 16,-33 0-16,-33 1 15,0-1-15,-1 0 16,1 0-1,-33-33-15,33-33 16,-33 33-16,33-66 16,-1 33-16,34-66 15,0 33-15,33-33 16,0 0-1</inkml:trace>
  <inkml:trace contextRef="#ctx0" brushRef="#br0" timeOffset="9110.6336">20174 11972 0,'67'0'0,"-1"33"16,0 1-16,0 32 15,33 0-15,-33 33 16,34 0-16,-1 34 15,0-1 1,-33 0-16,-33 34 16,33-1-16,-66 0 15,34-32-15,-68 32 16,34-33-1,-33 0 1,0-32-16,0-1 16,0-33-16,0-33 15,0 33-15,33-33 16,-33-33-1,33 33-15</inkml:trace>
  <inkml:trace contextRef="#ctx0" brushRef="#br0" timeOffset="16212.816">13031 15643 0,'-33'0'0,"66"0"47,0 0-47,33 0 15,0 0 1,0 0-16,33 0 15,-32 34-15,32-34 16,-33 0-16,0 0 16,0 33-1,0-33-15,1 0 16,-1-33-16,-33-1 15,33 1-15</inkml:trace>
  <inkml:trace contextRef="#ctx0" brushRef="#br0" timeOffset="16571.6252">14684 15247 0,'33'99'16,"-33"-33"-16,0 0 15,0 66-15,0-32 16,0 32-16,-33 33 15,33 1 1,0-34-16,0 0 16,-33 1-16,33-1 15,0-33-15,0-33 16,0 0-16,33-165 47,-33 0-32,67-100-15</inkml:trace>
  <inkml:trace contextRef="#ctx0" brushRef="#br0" timeOffset="17070.838">15280 15445 0,'99'-99'16,"0"66"-16,-33 0 15,33 33-15,1 0 16,-34 33-16,0 0 15,0 33-15,-33 0 16,-33 66 0,33-32-16,-66-1 15,0 0-15,0 33 16,-33-32-16,0 32 15,0-33 1,-1 33-16,34-65 16,0 32-16,-33-66 15,66 33-15,-33-66 16,66 33 15,33-33-15,0-33-16,1 33 15,32-33-15,0 0 16,0 33-1,34 0-15,-34 0 16,0 0 0,0-33-16,0 33 15,1 0-15,-34-33 16,-33-33-16,33 32 15</inkml:trace>
  <inkml:trace contextRef="#ctx0" brushRef="#br0" timeOffset="17788.4564">17793 15445 0,'-66'-33'16,"0"33"-16,-33-33 15,0 33-15,-1 0 16,-32 0-16,33 0 15,0 0 1,32 0 0,1 0-16,33 33 15,0-33-15,0 0 16,33 33-16,0 0 15,-33 33-15,66 0 16,-33 1 0,0 32-16,0 0 15,0 0-15,33-66 16,-33 33-1,33-66 1,0 0-16,-33 0 16,33 0-16,0-33 15,34-33-15,-34 33 16,33-33-16,33 66 15,-33-33 1,33 33-16,-32 0 16,32 33-16,0 0 15,-33 0-15,0 33 16,0-33-16,1 34 31,-34-1-31,0 33 16,-33 0-16,0-33 15,-33 0-15,0 1 16,-34-1-1,1 0-15,-33 0 16,0 0-16,-33 0 16,32-33-16,-32-33 15,33 0-15,33 0 16,-1-66-1,1 33-15,33-66 16</inkml:trace>
  <inkml:trace contextRef="#ctx0" brushRef="#br0" timeOffset="19566.902">18554 14883 0,'-33'-33'0,"-33"0"16,0 33-16,-67 0 15,34 0-15,-33 0 16,-1 0-16,1 0 15,-33 0 1,-1 0-16,34 0 16,-66 0-16,32 0 15,1 0-15,-33 0 16,32 0-16,-32 0 15,32 0 1,-32 0-16,-1 0 16,34 0-16,-33 0 15,-1 0-15,1 0 16,-1 0-16,1 33 31,33-33-31,-34 0 16,34 0-16,-1 0 15,34 0-15,-33 0 16,32 33-16,1-33 15,33 0 1,0 0-16,33 0 16,-1 0-16,34 0 15,0 0-15,0 33 16,33 0-1,-33 0 1,33 33-16,33-33 16,-33 33-16,0 34 15,0-34-15,33 33 16,-33 0-1,33 0-15,-33 1 16,0 32-16,33-33 16,-33 33-16,0-32 15,34 32-15,-34-33 16,33 0-1,-33 1-15,0-1 16,0 0 0,33-33-16,-33 0 15,0 0-15,33-32 16,-33 32-1,0-33-15,33 0 16,0-33-16,-33 33 16,33-33-16,0 0 15,0 0 1,33 0-16,-33 0 15,67 0-15,-34 0 16,33 0-16,0 0 16,-33 0-16,33 0 15,34 0 1,-34 33-16,33-33 15,1 0-15,-1 0 16,0 33-16,0-33 16,34 0-1,-34 0-15,33 0 16,1 0-1,98 0-15,-98 0 16,-1 0 0,1 0-16,-1 0 15,0 0-15,34 0 16,-34 0-16,0 0 15,1 0 1,32 0-16,-65 0 16,32 33-16,-33-33 15,0 0-15,-32 0 16,32 0-16,-33 0 15,0 0 1,-32 0-16,-1 0 16,0 0-16,-33 0 15,0 0-15,0 0 16,-33-33-1,0 0 1,0 0 0,0 0-16,0 0 15,0-33-15,0-1 16,0 1-16,0 0 15,0 0 1,0-33 0,0 33-16,33-34 15,-33 34-15,0-33 16,0 0-16,0 0 15,0-1 1,33 1-16,-33 0 16,0 0-16,0 0 15,0-1-15,0 1 16,0 0-16,0 33 15,0-33 1,0 32-16,0 1 16,0 0-16,0 0 15,0 0-15,0 33 16,0 0-1,0 0 17,-33 33-17,0-33 1,0 33-1,0 0-15,0 33 16,-33-33 0,0 0-16,-1 33 15,1-33-15,0 33 16,0-33-1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9.58506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09-01T20:45:08.003"/>
    </inkml:context>
    <inkml:brush xml:id="br0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14254 9558 0,'-33'33'0,"33"-33"16,33 0 15,1 0-31,-1 0 15,33 0 1,0 0 0,0 0-16,0 0 15,33 0-15,-32 0 16,-1 0-1,33 0-15</inkml:trace>
  <inkml:trace contextRef="#ctx0" brushRef="#br0" timeOffset="546.014">15842 9426 0,'0'-66'0,"0"33"16,0-1-16,0 1 16,-33 0-16,0-33 15,0 33-15,0 0 16,0 0-1,-34 33-15,34-33 16,-33 33 0,33 33-16,-33-33 15,0 33 1,0 0-16,33 33 15,0-33-15,-1 33 16,1 1-16,33-1 16,0 0-16,33 0 15,34 0 1,-34-33-16,33 0 15,33-33-15,-33 0 16,0-33-16,0 33 16,34-33-16,-34-33 15,-33 33 1,33 0-16,-66 0 15,0 0-15,-33-33 16,0 33-16,0-34 16,-33 67-1,0-33-15,32 33 16,-32 33-16,33-33 15</inkml:trace>
  <inkml:trace contextRef="#ctx0" brushRef="#br0" timeOffset="1125.229">15677 9723 0,'-34'-33'15,"1"0"-15,0 33 16,0 0-16,0 0 15,0 0-15,-33 0 16,33 33 0,0 0-16,-33 1 15,33 32-15,0 0 16,-1 33-16,1-33 15,33 33-15,0 1 16,33-34 0,1 33-16,32-66 15,0 0-15,0 0 16,0-33-16,0 0 15,33-33 1,-32 0 0,-1 0-16,33 0 15,-33 0-15,-33-33 16,0 0-16,-33 32 15,-33-65 1,33 33-16,-66 0 16,33-33-16,-33 66 15,0-33-15,33 66 16,33-34-1,-33 34-15,33-33 32</inkml:trace>
  <inkml:trace contextRef="#ctx0" brushRef="#br0" timeOffset="1499.6386">16305 9029 0,'0'33'16,"0"33"0,0 0-16,-33 0 15,33 34-15,0-1 16,0 0-1,0 33-15,33-32 16,-33 32-16,0-66 16,0 0-16,-33 33 15,33-66 1,0 34-16,0-34 15,0 0 1,0-33-16</inkml:trace>
  <inkml:trace contextRef="#ctx0" brushRef="#br0" timeOffset="2295.259">15643 12502 0,'0'-34'15,"-33"1"-15,0 0 16,0 0-16,0 0 15,0 0-15,-33 0 16,33 0-16,-33 0 16,0 33-1,-1 0-15,1 0 16,33 0-16,-33 33 15,0 33-15,33-33 16,0 33-16,0 34 16,0-34-1,0 33-15,66-33 16,-33 33-16,66-33 15,0-32-15,-33-1 16,66-33 0,-33-33-16,34 33 15,-34-34-15,33 1 16,-33-33-16,0 0 15,-33 33 1,0-33 0,-33-33-16,0 32 15,0 1-15,-33 0 16,0 33-16,-33 0 15,33 33 1,0 0-16,0 33 16</inkml:trace>
  <inkml:trace contextRef="#ctx0" brushRef="#br0" timeOffset="2919.275">15412 12965 0,'-33'-33'0,"0"33"16,0-34-16,-33 34 15,33 0-15,-34 0 16,34 34-16,-33-1 15,33 0 1,0 0-16,-33 33 16,33 0-16,0 0 15,0 33-15,33-32 16,0-1-1,0 33-15,33-33 16,0-33-16,0 33 16,33-66-16,0 33 15,33-33 1,-32-33-16,32 33 15,0-66-15,-33 33 16,0 0-16,0-33 16,1 0-16,-34 0 15,-33 32 1,0-65-16,0 66 15,-33-33-15,-1 0 16,-32 0 0,33 33-16,-33 33 15,33-33 1,0 33-16,0 0 15,33-33-15,0 33 32,33-34-32</inkml:trace>
  <inkml:trace contextRef="#ctx0" brushRef="#br0" timeOffset="3309.285">16206 12171 0,'0'0'16,"-33"66"-1,33 0-15,-33 0 16,33 33-16,0 1 15,0 32 1,0-33-16,0 34 16,0-67-16,0 33 15,0 0-15,0-33 16,0 0-16,0 1 15,0-34 1,-33 0 0</inkml:trace>
  <inkml:trace contextRef="#ctx0" brushRef="#br0" timeOffset="7209.385">15842 14850 0,'-33'0'16,"0"33"-1,33-33-15,-33 33 16,0-33-16,0 33 16,-1-33-1,1 33-15,0 0 16,-33-33-16,33 33 15,0-33-15,0 0 16,33 33-16,-33-33 16,0 0-1,0-33 1</inkml:trace>
  <inkml:trace contextRef="#ctx0" brushRef="#br0" timeOffset="7552.5938">14817 14751 0,'0'33'16,"33"-33"-16,0 33 15,0-33-15,33 33 16,-33 0-16,0 0 15,0 0 1,33 0-16,-33 0 16,1-33-16,-1 33 15,0 0 1,0-33-16,0 33 15,0-33-15</inkml:trace>
  <inkml:trace contextRef="#ctx0" brushRef="#br0" timeOffset="8410.6158">15412 15313 0,'0'0'31,"-33"66"-15,33 0-1,0-33-15,0 33 16,0-33-1,0 0-15,0 0 16,0 34-16,0-34 16,33 0-16,-33 0 15,33-33 1,0 33-16,-33-33 15,33 0-15,0 0 16,0 0-16,0 0 16,0 0-1,1-33 1,-1 33-16,0-33 15,-33 33-15,33-33 16,-33 0 0,0 0-1,-33-34 1,33 34-1,-33 33 1,33 0 0,0 0-16,-33 0 15,33 0-15,-34 0 16,34 0-16,-33 33 31,0 34-15,33-34-16,0 0 15,0 0-15,0 33 16,33-66-1</inkml:trace>
  <inkml:trace contextRef="#ctx0" brushRef="#br0" timeOffset="10095.459">17793 14552 0,'33'0'31,"0"0"-15,0 0-16,1 0 16,32 0-16,0 0 31,0 0-31,0 0 15,0 0-15,0 0 16,-33 0-16,1 0 16,32-33-16,-33 33 15,-33 0 1</inkml:trace>
  <inkml:trace contextRef="#ctx0" brushRef="#br0" timeOffset="10438.6678">17793 15048 0,'33'33'31,"0"-33"-31,0 0 16,34 0-16,-34 0 16,33 0-1,0 0-15,0 0 16,33 0-16,-33 0 15,34-33-15,-34 0 16,0 33-16</inkml:trace>
  <inkml:trace contextRef="#ctx0" brushRef="#br0" timeOffset="11249.8886">19017 14387 0,'0'-33'0,"33"0"16,-33 0 0,66-1-16,-33 1 15,33 33-15,34 0 16,-34 0-1,0 0-15,33 0 16,-33 33-16,-33 1 16,33-1-16,-66 33 15,34-33 1,-34 33-16,-34-33 15,1 33-15,0-33 16,-33 33-16,0-33 16,0 34-1,0-34-15,33 0 16,-33 0-16,32-33 15,34 0-15,34-33 47,-1 33-31,33-33-16,0 33 15,0 0-15,0 0 16,0 0-16,34 33 16,-34 0-1,0 0-15,0 0 16,0 33-16,-33 0 15,0-33-15,-33 33 16,33 1 0,-66-34-16,33 33 15,-33 0-15,0 0 16,-33 0-16,-33-33 15,33 33-15,-1-32 16,-32-1 0,0-33-16,0 33 15,33-33-15,0 0 16,-1 0-16,1-33 15,66 0 1,-33-34-16,33 1 16,33-33-16,0 0 15</inkml:trace>
  <inkml:trace contextRef="#ctx0" brushRef="#br0" timeOffset="11889.505">20373 14254 0,'0'67'0,"33"-1"16,-66 33-16,33-33 16,0 66-16,0-32 15,-33 32-15,33 0 16,0-33-1,0 1-15,33 32 16,0-33-16,0 0 16,0-33-16,33 34 15,0-67 1,1 33-1,-1-66-15,0 33 16,0-33-16,33 0 16,-33-33-16,1 0 15,-1 0 1,-33 0-16,33-33 15,-33-1-15,0 34 16,-33-33-16,33 0 16,-33 0-16,0 0 15,-33 33 1,0-33-16,0 32 15,0 1-15,-33 33 16,0-33-16,-1 33 16,34 33-1,-33 0-15,-33 34 16,33-34-16,33 66 15,-33-33-15,-1 0 16,34 33-16,0-32 31,33-34-31,-33 33 16,33-33-16</inkml:trace>
  <inkml:trace contextRef="#ctx0" brushRef="#br0" timeOffset="14044.3604">17429 17396 0,'34'0'31,"-1"33"-15,33-33-16,-33 34 16,33-34-16,0 33 15,0-33 1,0 0-16,1 0 15,-1-33-15,0 33 16,-33-34-16,0 34 16,-33 0-16</inkml:trace>
  <inkml:trace contextRef="#ctx0" brushRef="#br0" timeOffset="14325.1676">17694 17892 0,'0'0'0,"33"0"16,0 0-16,33 0 16,-33 0-16,34 0 15,-1-33-15,0 33 16,33 0-1</inkml:trace>
  <inkml:trace contextRef="#ctx0" brushRef="#br0" timeOffset="14995.9848">18686 17231 0,'33'-66'16,"0"33"-16,0-33 15,34 33-15,-1 33 16,0-34-16,0 34 16,0 0-16,0 34 15,0-34 1,1 33-16,-34 0 15,0 0-15,0 33 16,0-33-16,-33 33 16,-33 0-1,0 0-15,0 34 16,0-34-16,-34 33 15,1 0-15,0 34 16,0-67-16,33 33 16,-33-33-1,33 0 1,0 0-16,0-33 15,33-33-15,33 0 63,33 0-48,0 0 1,0 0-16,0 0 16,33 0-16,1 0 15,-1 33-15,0-33 16,0 34-16,1-34 15,-34 0 1,0 0-16,0-34 16</inkml:trace>
  <inkml:trace contextRef="#ctx0" brushRef="#br0" timeOffset="15637.6014">20340 17033 0,'0'33'0,"0"33"15,0 0-15,0 33 16,-33 0-16,0 34 16,33-1-16,-33 0 15,33-33 1,0 34-16,33-34 15,-33 33-15,33-33 16,33 1-16,-33-34 16,33-33-1,0 33-15,34-66 16,-34 33-16,0-33 15,0-33-15,0 33 16,0-33-16,-33-33 16,33 33-1,1-33-15,-34-1 16,0 1-16,-33 0 15,33 0-15,-33 0 16,0 0 0,0 0-16,0-1 15,-33 1 1,0 33-16,0-33 15,0 33-15,-34 0 16,34 33 0,-33 0-16,0 0 15,33 0-15,-33 33 16,0 0-16,33 0 15,-34 33 1,1 0-16,0 1 16,33-1-16,0-33 15,0 0-15,33 0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9.58506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09-01T20:45:29.756"/>
    </inkml:context>
    <inkml:brush xml:id="br0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14122 10319 0,'33'-33'31,"-33"33"-31,33 0 16,-33 0-16,33 0 16,0 0-1,-33 33-15,34-33 16,-34 66-1,0 0 1,0-33 0,-34 0-1,1 33 1,33-33-16,-33-33 15,66 33 48,-33-33-63,33 0 15,1 0 1,-1 0-16,0-33 16,-33 33-16,33 0 15,0 0 1,0 0-16,-33 0 15,33 33-15,-33-33 16</inkml:trace>
  <inkml:trace contextRef="#ctx0" brushRef="#br0" timeOffset="920.4236">15908 10418 0,'0'0'31,"-33"0"-15,33 0-16,-33 0 15,0 0 1,33 0-16,-33 0 15,33 0-15,-33 0 16,33 0-16,-33 33 16,33-33-1,-33 0 1,-1 33-1,34 0 1,0 0 0,0 33-1,0-66 16,34 0-15,-1 0 0,0 0-16,-33 0 15,33-33-15,0 33 16,0 0-16,0 33 15,-33-33 1,33 0-16,-33 33 16,0 1-1,-33-1 1,33 0-1,-33-33 1,0 0-16,0 33 16,33-33-16,-33 0 15,0 0 1,33 0-16,-33 0 15</inkml:trace>
  <inkml:trace contextRef="#ctx0" brushRef="#br0" timeOffset="2028.052">14585 12005 0,'-33'0'16,"33"0"-1,0-33 16,33 0-15,-33 33-16,33 0 16,-33 0-16,33 0 15,-33 33-15,33 0 31,-33 1-15,0-1 0,-33 0-1,33 0 1,-33 0-1,33 0-15,-33-33 16,33 33-16,0-33 62,33 0-62,0 0 16,-33-33-16,33 33 16,0 0-16,-33 0 15,34 0 1,-34 0-16,33 0 15,-33 33-15,33-33 16</inkml:trace>
  <inkml:trace contextRef="#ctx0" brushRef="#br0" timeOffset="3400.8872">16305 11906 0,'-33'0'31,"0"0"-16,33 0 17,-33 0-32,0 0 31,33 0-16,-33 0-15,33 33 32,-33 0-17,33 34 1,0-34 15,33-33-31,-33 0 16,33-33-16,0 33 15,-33 0-15,33 0 16,0 0-16,0 0 15,-33 0 1,33 33-16,-33-33 16,33 33-1,-66 0 16,33 0-31,0-33 16,-33 33-16,33-33 16,-33 0-16,33 0 15,-33 0 1</inkml:trace>
  <inkml:trace contextRef="#ctx0" brushRef="#br0" timeOffset="6286.9612">17396 11344 0,'33'-33'15,"1"33"-15,32 0 16,-33 0-16,0 0 16,0 0-16,-33 0 15,33 0 1,-33 0-16</inkml:trace>
  <inkml:trace contextRef="#ctx0" brushRef="#br0" timeOffset="6598.9692">17330 11642 0,'33'0'16,"-33"0"-1,33-33 1,0 33-16,1 0 15,32 0-15,-33 0 16,0 0 0,33 0-16,-33 0 15,0 0-15,0 0 16,0 0-16</inkml:trace>
  <inkml:trace contextRef="#ctx0" brushRef="#br0" timeOffset="7534.9932">18785 11212 0,'33'33'32,"1"-33"-17,-1 0 1,0 0-16,33 0 15,0-33 1,-33 33-16,33 0 16,0 0-16,1-33 15,-1 33-15,0-33 16,-33 0-16</inkml:trace>
  <inkml:trace contextRef="#ctx0" brushRef="#br0" timeOffset="8159.0092">19778 10716 0,'66'-67'0,"-33"67"16,33-33-16,-33 33 16,33 0-16,-33 0 15,33 33 1,-33-33-1,1 34-15,-1-1 16,-33 0-16,0 0 16,-33 33-16,33-33 15,-34 0 1,1 0-16,0 0 15,0-33-15,0 33 16,0-33-16,0 0 16,66-33 15,0 0-16,0 33-15,0 0 16,33 0-16,-32-33 16,32 66-1,0-33-15,-33 0 16,0 33-16,33 0 15,-33 0-15,0 0 16,-33 1-16,33-1 16,-33 33-1,-33-33 1,33 0-16,-33 33 15,0-33-15,0 0 16,0 0-16,0-33 16,-33 0-1,33 0-15,-33 0 16</inkml:trace>
  <inkml:trace contextRef="#ctx0" brushRef="#br0" timeOffset="8611.4208">19050 10253 0,'-66'66'16,"33"-33"-16,-33 33 15,33 0-15,-34 33 16,1-33-16,0 34 15,33-1-15,-33 0 16,66 33 0,-33-32-16,33 32 15,0-33-15,0 0 16,33-32-16,33-1 15,0 0 1,0-33-16,34 0 16,-34 0-16,66-33 15</inkml:trace>
  <inkml:trace contextRef="#ctx0" brushRef="#br0" timeOffset="9126.234">20340 10153 0,'33'-33'16,"0"66"0,0-33-16,33 33 15,0 1-15,1-1 16,-1 33-16,33 0 15,-33 0 1,0 33-16,0 0 16,-33 1-16,0-1 15,1 0 1,-34 0-1,0 1-15,0-1 16,0 0-16,-34 0 16,1-33-16,0 1 15,0-34-15,33 0 16,-33-33-1,0 0-15,33-33 16,0-34-16</inkml:trace>
  <inkml:trace contextRef="#ctx0" brushRef="#br0" timeOffset="9703.4488">21200 9988 0,'33'-33'0,"-33"33"16,33 0-16,0 0 16,-33 0-16,33 33 15,-33-33-15,33 33 16,-33 0-1,0 0 1,-33 0 0,0 0-16,33-33 15,-33 33-15,33-33 16,-33 0-1,66 0 17,0 0-32,0-33 15,0 33-15,0 0 16,0 0-1,0 33-15,0-33 16,-33 0-16,33 34 16,1-34-16,-34 66 31,-34-33-16,34 0 1,-33 0-16,0 0 16,0 0-16,-33 0 15,33-33-15</inkml:trace>
  <inkml:trace contextRef="#ctx0" brushRef="#br0" timeOffset="10421.0672">18422 11906 0,'0'0'16,"33"0"0,0 0-16,0 0 15,0 0-15,0 0 16,33 0-1,-33 0-15,33 0 16,0 0-16,34 0 16,-34 0-16,33 0 15,0 0-15,1 0 16,-1 33-1,33-33-15,-33 0 16,34 0-16,-1 0 16,0 0-16,0 0 15,1-33 1,-1 33-1,0 0-15,34 0 16,-34 0-16,0 0 16,1 0-16,-1 33 15,-33-33 1,0 0-16,0 0 15,-32 0-15,-34 0 16,33 0-16,-33 0 16,-33 0-16,0-66 31</inkml:trace>
  <inkml:trace contextRef="#ctx0" brushRef="#br0" timeOffset="12917.1312">18719 12204 0,'0'66'31,"0"-33"-15,0 33-16,0 33 15,-33-32-15,33-1 16,0 33 0,-33-33-16,33-33 15,0 0 1,33-33-1,0 0 1,-33-33-16,66 33 16,-33-33-1,1 0-15,32 33 16,0 0-16,0-33 15,0 33-15,-33 0 16,33 0 0,-33 0-16,1 0 15,-34 0-15,33-66 16</inkml:trace>
  <inkml:trace contextRef="#ctx0" brushRef="#br0" timeOffset="13166.7376">19282 12204 0,'0'66'0,"0"-33"15,0 33 1,0 33-16,-34 1 15,34 32-15,0-33 16,0 0-16,0 1 16,0-1-1,0-33-15,0-33 16,34 0-16,-34 0 15,33-33-15</inkml:trace>
  <inkml:trace contextRef="#ctx0" brushRef="#br0" timeOffset="13463.1452">20075 12270 0,'0'33'16,"0"33"-16,0 0 16,0 1-16,0 32 15,-33 0 1,33 0-16,0 0 15,0 1 1,0-34-16,-33 0 16,33-33-16,0 0 15,0-33 1</inkml:trace>
  <inkml:trace contextRef="#ctx0" brushRef="#br0" timeOffset="13712.7516">19778 12667 0,'33'0'16,"0"0"-16,33 0 16,0 0-16,-33 0 15,33 0-15,0 0 16,1 0-1,-1 0 1,0-33-16,0 33 16,-33 0-16</inkml:trace>
  <inkml:trace contextRef="#ctx0" brushRef="#br0" timeOffset="14509.3721">21299 12171 0,'-33'0'31,"0"0"-15,0 0-16,-33 0 16,33 0-16,-34 0 15,34 33 1,-33-33-16,33 0 15,-33 0-15,33 0 16,0 0-16,0 33 16,33-33-1,-33 0-15,33 33 16,0 33-1,0 0 1,0 0-16,0-32 16,0 32-1,0-33-15,33 33 16,-33-66-1,33 0 1,0-33 0,0 0-16,0 0 15,0 0-15,0 0 16,33-1-16,-33 34 15,34-33 1,-1 33 0,-33 33-16,33-33 15,-33 34-15,0-1 16,0 0-16,0 33 15,-33 0 1,33-33-16,-33 33 16,-33 0-16,33 1 15,-33-34-15,0 33 16,-33 0-16,33-33 15,-33 0 1,0 0-16,32-33 16,-32 0-16,33 0 15,0-33-15</inkml:trace>
  <inkml:trace contextRef="#ctx0" brushRef="#br0" timeOffset="15024.1853">22093 11675 0,'33'0'16,"-33"0"-1,33 0-15,33 0 16,-33 0-16,0 0 16,0 0-1,0 33-15,0-33 16,0 0-1,1 0-15,-34 0 16</inkml:trace>
  <inkml:trace contextRef="#ctx0" brushRef="#br0" timeOffset="15211.3901">22225 12005 0,'33'0'15,"0"0"-15,0 0 16,0-33-16,33 33 16,-32 0-16,32 0 15,0-33-15</inkml:trace>
  <inkml:trace contextRef="#ctx0" brushRef="#br0" timeOffset="21796.7591">23449 11179 0,'33'0'16,"0"0"0,0 0-16,0 0 15,0 0-15,33 0 16,0 0-1,1 0-15,-1 0 16</inkml:trace>
  <inkml:trace contextRef="#ctx0" brushRef="#br0" timeOffset="22311.5723">24242 10749 0,'34'-66'16,"-1"66"-16,33-34 15,0 34-15,0 0 16,0 0-16,0 34 15,-33 32-15,0 0 16,1 0 0,-34 0-16,0 0 15,0 34-15,-34-1 16,1 0-16,-33 0 15,33 0-15,-33 1 16,33-34 0,-33 0-16,33-33 15,0 33-15,0-66 16,33 33-1,33-66 1,0 33 0,0 0-16,33 0 15,0 0 1,0 0-16,0 0 15,1 0 1,-1 0-16,0 0 16,-33-33-16,33 33 15,-33-33-15,0-33 16</inkml:trace>
  <inkml:trace contextRef="#ctx0" brushRef="#br0" timeOffset="22732.7831">25102 10914 0,'33'0'15,"0"-33"-15,1 33 16,32-33-16,-33 33 15,33 0-15,33-33 16,-66 33 0,33 0-16,1 0 15,-34-33 1,0 33-16,0 0 15,-33 0-15,33 33 32,-33 33-17,0-33-15,0 0 16,0 33-16,0 34 15,0-34-15,0 33 16,0 0 0,0-33-16,0 0 15,0 1-15,0-34 16,0 33-16,-33-33 15,33 33 1</inkml:trace>
  <inkml:trace contextRef="#ctx0" brushRef="#br0" timeOffset="23153.9939">23879 12072 0,'0'0'0,"33"0"16,0 0-16,33 0 16,33 0-16,0 0 15,1 0-15,32 0 16,33 0-1,-32 0-15,32 0 16,-33 0-16,34 33 16,-1-33-16,-33 0 15,1-33-15,-34 33 16,0 0-1,0 0-15,-33 0 16,-33 0-16,0 33 16,-33-33-16</inkml:trace>
  <inkml:trace contextRef="#ctx0" brushRef="#br0" timeOffset="23809.2107">25235 12435 0,'0'-33'15,"-33"0"-15,-34 0 16,1 33-16,0-33 16,0 33-16,0 33 15,0-33-15,33 66 16,-34-33-1,34 34-15,-33-1 16,33 0-16,33 33 16,0-66-16,0 33 15,66 0 1,-33-32-1,34-34-15,-1 0 16,0 0-16,0-34 16,0 1-16,0 0 15,0 0 1,1-33-16,-34 0 15,33 0-15,-33 0 16,-33 33-16,0-1 16,0 101 46,0-1-62,-33 33 16,33 33-1,0-32-15,0 32 16,0 0-16,0 0 15,33-32-15,-33-1 16,0-33 0,0-33-16,33 0 31,-33-66-31,0 0 15,33-33-15</inkml:trace>
  <inkml:trace contextRef="#ctx0" brushRef="#br0" timeOffset="24136.8191">26260 12039 0,'66'-34'15,"-33"34"-15,0 0 16,33-33-16,0 33 15,1 0-15,-1 0 16,0-33 0,0 33-16,0 0 15,-33 0 1,0 0-16,-33 0 15,0 66 1</inkml:trace>
  <inkml:trace contextRef="#ctx0" brushRef="#br0" timeOffset="24402.0259">26392 12502 0,'0'0'16,"66"0"0,-33 0-16,0 0 15,34 0-15,-34 0 16,33-34-16,33 34 15,-33 0 1,0-33-16,1 33 16,-1-33-16,0 33 15</inkml:trace>
  <inkml:trace contextRef="#ctx0" brushRef="#br0" timeOffset="24745.2347">27649 11939 0,'0'0'15,"33"0"-15,0 0 16,33 0-16,0 0 16,-33 0-16,34 0 15,-1 0 1,0 0-1,0-33-15</inkml:trace>
  <inkml:trace contextRef="#ctx0" brushRef="#br0" timeOffset="25416.0519">28509 11509 0,'33'-66'16,"33"33"-16,-33 0 16,33 33-16,34-33 15,-34 33-15,0 33 16,33-33-1,-66 33-15,33 33 16,-66-33-16,33 34 16,-33-1-16,-33 0 15,0 0 1,0 0-1,-33-33-15,33 33 16,-33-33-16,0 0 16,33 1-16,-1-34 15,1 0-15,66 0 47,1-34-47,-1 34 16,33 0-16,0 0 15,0 0 1,0 0-16,33 34 15,-32-1-15,-34 0 16,33 0-16,-33 33 16,0 0-1,0 0-15,-33 0 16,-33 0-16,33 34 15,-66-34-15,33 33 16,-33-33-16,-1 0 16,1 1-1,0-34 1,-33-33-16,33 33 15,-33-33-15,32-33 16,1 0-16,0-1 16,33-32-1</inkml:trace>
  <inkml:trace contextRef="#ctx0" brushRef="#br0" timeOffset="26586.0819">29699 10716 0,'-33'-33'16,"-33"33"-16,0 0 16,0 0-16,-33 0 15,0 0 1,-34 0-16,1 0 15,0 0 1,-1 33-16,1-33 16,-33 0-16,32 33 15,1 0-15,0-33 16,0 33-1,32 0-15,1-33 16,33 33-16,-33 0 16,33-33-16,33 33 15,-1 0-15,1 0 16,33 0-1,0 34-15,0-1 16,0 33-16,0 0 16,33 0-16,-33 34 15,34-1-15,-34 33 16,0 1-1,33-34-15,-33 33 16,0 1-16,33 32 16,-33-33-16,0-32 15,0 32 1,33-33-1,-33 1-15,0-34 16,0 0-16,0-33 16,33 0-16,-33-33 15,33-33 1,0 34-16,0-34 15,33-34-15,0 34 16,0-33-16,34 0 16,-1 0-16,33-33 15,0 33 1,1 0-16,-1 0 15,33 33-15,-32-33 16,32 0-16,-33 33 16,-32 0-1,32 0-15,-33-33 16,0 33-16,1 0 15,-34 0-15,0-33 16,-33 33 0,0-33-16,0-1 15,0-32 1,0 33-16,-33-33 15,0-33-15,0 33 16,33-33 0,-66-1-16,33 1 15,0-33-15,0 33 16,0-67-16,0 67 15,0-66-15,0 32 16,33 1 0,-33 0-16,0-1 15,0 1-15,33 0 16,-33 0-16,0 32 15,0 1 1,-33 33-16,33 0 16,0 33-16,-33 0 15,0 0-15,0 33 16,-33 0-1,33 0-15,-33 0 16,-34 33-16,34-33 16,0 33-16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8F1957-58FC-45FA-9ED1-FF121A705401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02454-C601-4298-ABDE-80F9D7AD2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33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62B51-7B46-4746-9C42-C836F093300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4989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62B51-7B46-4746-9C42-C836F093300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6140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62B51-7B46-4746-9C42-C836F093300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1824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62B51-7B46-4746-9C42-C836F093300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7605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62B51-7B46-4746-9C42-C836F093300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2804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62B51-7B46-4746-9C42-C836F093300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833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435F5E5C-A09C-470A-AFF5-C0A65527FC6A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2F0BBAF1-226A-4064-B564-D2600D87C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225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F5E5C-A09C-470A-AFF5-C0A65527FC6A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BBAF1-226A-4064-B564-D2600D87C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135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F5E5C-A09C-470A-AFF5-C0A65527FC6A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BBAF1-226A-4064-B564-D2600D87C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489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F5E5C-A09C-470A-AFF5-C0A65527FC6A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BBAF1-226A-4064-B564-D2600D87C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8572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F5E5C-A09C-470A-AFF5-C0A65527FC6A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BBAF1-226A-4064-B564-D2600D87C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3323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F5E5C-A09C-470A-AFF5-C0A65527FC6A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BBAF1-226A-4064-B564-D2600D87C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0348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F5E5C-A09C-470A-AFF5-C0A65527FC6A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BBAF1-226A-4064-B564-D2600D87C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9700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435F5E5C-A09C-470A-AFF5-C0A65527FC6A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BBAF1-226A-4064-B564-D2600D87C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711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435F5E5C-A09C-470A-AFF5-C0A65527FC6A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BBAF1-226A-4064-B564-D2600D87C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135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F5E5C-A09C-470A-AFF5-C0A65527FC6A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BBAF1-226A-4064-B564-D2600D87C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44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F5E5C-A09C-470A-AFF5-C0A65527FC6A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BBAF1-226A-4064-B564-D2600D87C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980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F5E5C-A09C-470A-AFF5-C0A65527FC6A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BBAF1-226A-4064-B564-D2600D87C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31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F5E5C-A09C-470A-AFF5-C0A65527FC6A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BBAF1-226A-4064-B564-D2600D87C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075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F5E5C-A09C-470A-AFF5-C0A65527FC6A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BBAF1-226A-4064-B564-D2600D87C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777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F5E5C-A09C-470A-AFF5-C0A65527FC6A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BBAF1-226A-4064-B564-D2600D87C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394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F5E5C-A09C-470A-AFF5-C0A65527FC6A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BBAF1-226A-4064-B564-D2600D87C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865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F5E5C-A09C-470A-AFF5-C0A65527FC6A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BBAF1-226A-4064-B564-D2600D87C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763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435F5E5C-A09C-470A-AFF5-C0A65527FC6A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2F0BBAF1-226A-4064-B564-D2600D87C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853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Exponents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4</a:t>
            </a:r>
          </a:p>
          <a:p>
            <a:r>
              <a:rPr lang="en-US" dirty="0" smtClean="0"/>
              <a:t>Section 4.2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32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0860" y="2205506"/>
            <a:ext cx="8229600" cy="4953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800" dirty="0"/>
              <a:t>Simplify</a:t>
            </a:r>
          </a:p>
          <a:p>
            <a:pPr algn="ctr">
              <a:buNone/>
            </a:pPr>
            <a:r>
              <a:rPr lang="en-US" sz="2800" dirty="0"/>
              <a:t>-3</a:t>
            </a:r>
            <a:r>
              <a:rPr lang="en-US" sz="2800" baseline="30000" dirty="0"/>
              <a:t>4</a:t>
            </a:r>
          </a:p>
          <a:p>
            <a:pPr algn="ctr">
              <a:buNone/>
            </a:pPr>
            <a:endParaRPr lang="en-US" sz="2800" dirty="0"/>
          </a:p>
          <a:p>
            <a:pPr algn="ctr">
              <a:buNone/>
            </a:pPr>
            <a:r>
              <a:rPr lang="en-US" sz="2800" dirty="0"/>
              <a:t>(-3)</a:t>
            </a:r>
            <a:r>
              <a:rPr lang="en-US" sz="2800" baseline="30000" dirty="0"/>
              <a:t>4</a:t>
            </a:r>
          </a:p>
          <a:p>
            <a:pPr algn="ctr">
              <a:buNone/>
            </a:pPr>
            <a:endParaRPr lang="en-US" sz="2800" dirty="0"/>
          </a:p>
          <a:p>
            <a:pPr algn="ctr">
              <a:buNone/>
            </a:pPr>
            <a:r>
              <a:rPr lang="en-US" sz="2800" dirty="0"/>
              <a:t>(1 + 5)</a:t>
            </a:r>
            <a:r>
              <a:rPr lang="en-US" sz="2800" baseline="30000" dirty="0"/>
              <a:t>2</a:t>
            </a:r>
          </a:p>
          <a:p>
            <a:pPr algn="ctr">
              <a:buNone/>
            </a:pPr>
            <a:endParaRPr lang="en-US" sz="2800" dirty="0"/>
          </a:p>
          <a:p>
            <a:pPr algn="ctr">
              <a:buNone/>
            </a:pPr>
            <a:r>
              <a:rPr lang="en-US" sz="2800" dirty="0"/>
              <a:t>1 + 5</a:t>
            </a:r>
            <a:r>
              <a:rPr lang="en-US" sz="2800" baseline="30000" dirty="0"/>
              <a:t>2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5119560" y="3250440"/>
              <a:ext cx="2572200" cy="346500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110200" y="3241080"/>
                <a:ext cx="2590920" cy="3483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2321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800" dirty="0" smtClean="0"/>
              <a:t>x </a:t>
            </a:r>
            <a:r>
              <a:rPr lang="en-US" sz="2800" dirty="0"/>
              <a:t>= 2, y = 5</a:t>
            </a:r>
          </a:p>
          <a:p>
            <a:pPr>
              <a:buNone/>
            </a:pPr>
            <a:endParaRPr lang="en-US" sz="2800" dirty="0"/>
          </a:p>
          <a:p>
            <a:pPr algn="ctr">
              <a:buNone/>
            </a:pPr>
            <a:r>
              <a:rPr lang="en-US" sz="2800" u="sng" dirty="0" smtClean="0"/>
              <a:t>(</a:t>
            </a:r>
            <a:r>
              <a:rPr lang="en-US" sz="2800" u="sng" dirty="0"/>
              <a:t>x – y)</a:t>
            </a:r>
            <a:r>
              <a:rPr lang="en-US" sz="2800" u="sng" baseline="30000" dirty="0"/>
              <a:t>3</a:t>
            </a:r>
            <a:r>
              <a:rPr lang="en-US" sz="2800" baseline="30000" dirty="0"/>
              <a:t>	      </a:t>
            </a:r>
          </a:p>
          <a:p>
            <a:pPr>
              <a:buNone/>
            </a:pPr>
            <a:r>
              <a:rPr lang="en-US" sz="2800" baseline="30000" dirty="0"/>
              <a:t>					   </a:t>
            </a:r>
            <a:r>
              <a:rPr lang="en-US" sz="2800" baseline="30000" dirty="0" smtClean="0"/>
              <a:t>                          </a:t>
            </a:r>
            <a:r>
              <a:rPr lang="en-US" sz="2800" dirty="0"/>
              <a:t>2x + y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5083920" y="3583800"/>
              <a:ext cx="5751000" cy="140544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074560" y="3574440"/>
                <a:ext cx="5769720" cy="1424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2615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90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2800" dirty="0" smtClean="0"/>
          </a:p>
          <a:p>
            <a:pPr marL="0" indent="0" algn="ctr">
              <a:buNone/>
            </a:pPr>
            <a:r>
              <a:rPr lang="en-US" sz="2800" smtClean="0"/>
              <a:t>Worksheet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111956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Students will write and simplify expressions involving exponents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2941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706532"/>
            <a:ext cx="8825659" cy="34163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Exponent</a:t>
            </a:r>
          </a:p>
          <a:p>
            <a:pPr marL="0" indent="0">
              <a:buNone/>
            </a:pPr>
            <a:r>
              <a:rPr lang="en-US" sz="2800" dirty="0" smtClean="0"/>
              <a:t>Base</a:t>
            </a:r>
          </a:p>
          <a:p>
            <a:pPr marL="0" indent="0">
              <a:buNone/>
            </a:pPr>
            <a:r>
              <a:rPr lang="en-US" sz="2800" dirty="0" smtClean="0"/>
              <a:t>Exponential form</a:t>
            </a:r>
          </a:p>
          <a:p>
            <a:pPr marL="0" indent="0">
              <a:buNone/>
            </a:pPr>
            <a:r>
              <a:rPr lang="en-US" sz="2800" dirty="0" smtClean="0"/>
              <a:t>Summary of order of operations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9123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In the expression 5</a:t>
            </a:r>
            <a:r>
              <a:rPr lang="en-US" sz="2400" baseline="30000" dirty="0" smtClean="0"/>
              <a:t>4</a:t>
            </a:r>
            <a:r>
              <a:rPr lang="en-US" sz="2400" dirty="0" smtClean="0"/>
              <a:t> the number 4 is called the </a:t>
            </a:r>
            <a:r>
              <a:rPr lang="en-US" sz="2400" b="1" dirty="0" smtClean="0"/>
              <a:t>exponent</a:t>
            </a:r>
            <a:r>
              <a:rPr lang="en-US" sz="2400" dirty="0" smtClean="0"/>
              <a:t> and the number 5 is called the </a:t>
            </a:r>
            <a:r>
              <a:rPr lang="en-US" sz="2400" b="1" dirty="0" smtClean="0"/>
              <a:t>base</a:t>
            </a:r>
            <a:r>
              <a:rPr lang="en-US" sz="2400" dirty="0" smtClean="0"/>
              <a:t>. 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We call 5</a:t>
            </a:r>
            <a:r>
              <a:rPr lang="en-US" sz="2400" baseline="30000" dirty="0" smtClean="0"/>
              <a:t>4</a:t>
            </a:r>
            <a:r>
              <a:rPr lang="en-US" sz="2400" dirty="0" smtClean="0"/>
              <a:t> the </a:t>
            </a:r>
            <a:r>
              <a:rPr lang="en-US" sz="2400" b="1" dirty="0" smtClean="0"/>
              <a:t>exponential form </a:t>
            </a:r>
            <a:r>
              <a:rPr lang="en-US" sz="2400" dirty="0" smtClean="0"/>
              <a:t>of 5 * 5 *</a:t>
            </a:r>
            <a:r>
              <a:rPr lang="en-US" sz="2400" b="1" dirty="0" smtClean="0"/>
              <a:t> </a:t>
            </a:r>
            <a:r>
              <a:rPr lang="en-US" sz="2400" dirty="0" smtClean="0"/>
              <a:t>5 * 5.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The exponent tells you how many times the base is used as a factor.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5660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2800" dirty="0" smtClean="0"/>
              <a:t>5</a:t>
            </a:r>
            <a:r>
              <a:rPr lang="en-US" sz="2800" baseline="30000" dirty="0" smtClean="0"/>
              <a:t>1</a:t>
            </a:r>
            <a:r>
              <a:rPr lang="en-US" sz="2800" dirty="0" smtClean="0"/>
              <a:t> </a:t>
            </a:r>
            <a:r>
              <a:rPr lang="en-US" sz="2800" dirty="0"/>
              <a:t>= 5 </a:t>
            </a:r>
          </a:p>
          <a:p>
            <a:pPr algn="ctr">
              <a:buNone/>
            </a:pPr>
            <a:r>
              <a:rPr lang="en-US" sz="2800" dirty="0" smtClean="0"/>
              <a:t>5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</a:t>
            </a:r>
            <a:r>
              <a:rPr lang="en-US" sz="2800" dirty="0"/>
              <a:t>= 5 * 5</a:t>
            </a:r>
          </a:p>
          <a:p>
            <a:pPr algn="ctr">
              <a:buNone/>
            </a:pPr>
            <a:r>
              <a:rPr lang="en-US" sz="2800" dirty="0" smtClean="0"/>
              <a:t>5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 </a:t>
            </a:r>
            <a:r>
              <a:rPr lang="en-US" sz="2800" dirty="0"/>
              <a:t>= 5 * 5 * 5</a:t>
            </a:r>
          </a:p>
          <a:p>
            <a:pPr algn="ctr">
              <a:buNone/>
            </a:pPr>
            <a:r>
              <a:rPr lang="en-US" sz="2800" dirty="0" smtClean="0"/>
              <a:t>5</a:t>
            </a:r>
            <a:r>
              <a:rPr lang="en-US" sz="2800" baseline="30000" dirty="0" smtClean="0"/>
              <a:t>4</a:t>
            </a:r>
            <a:r>
              <a:rPr lang="en-US" sz="2800" dirty="0" smtClean="0"/>
              <a:t> = 5 * 5 * 5 * 5</a:t>
            </a:r>
          </a:p>
          <a:p>
            <a:pPr algn="ctr">
              <a:buNone/>
            </a:pPr>
            <a:endParaRPr lang="en-US" sz="2800" dirty="0"/>
          </a:p>
          <a:p>
            <a:pPr algn="ctr">
              <a:buNone/>
            </a:pPr>
            <a:r>
              <a:rPr lang="en-US" sz="2800" dirty="0" smtClean="0"/>
              <a:t>Factors = exponent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7601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2800" dirty="0"/>
              <a:t>Write each expression in exponential form</a:t>
            </a:r>
          </a:p>
          <a:p>
            <a:pPr algn="ctr">
              <a:buNone/>
            </a:pPr>
            <a:endParaRPr lang="en-US" sz="2800" dirty="0"/>
          </a:p>
          <a:p>
            <a:pPr algn="ctr">
              <a:buNone/>
            </a:pPr>
            <a:r>
              <a:rPr lang="en-US" sz="2800" dirty="0"/>
              <a:t>6 * 6 * 6 * 6</a:t>
            </a:r>
          </a:p>
          <a:p>
            <a:pPr algn="ctr">
              <a:buNone/>
            </a:pPr>
            <a:endParaRPr lang="en-US" sz="2800" dirty="0"/>
          </a:p>
          <a:p>
            <a:pPr algn="ctr">
              <a:buNone/>
            </a:pPr>
            <a:r>
              <a:rPr lang="en-US" sz="2800" dirty="0"/>
              <a:t>a * a * a * a * a * a</a:t>
            </a:r>
          </a:p>
          <a:p>
            <a:pPr algn="ctr">
              <a:buNone/>
            </a:pPr>
            <a:endParaRPr lang="en-US" sz="2800" dirty="0"/>
          </a:p>
          <a:p>
            <a:pPr algn="ctr">
              <a:buNone/>
            </a:pPr>
            <a:r>
              <a:rPr lang="en-US" sz="2800" dirty="0"/>
              <a:t>-2 * p * q * 3 * p * q * p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6667560" y="3524400"/>
              <a:ext cx="2857680" cy="255996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658200" y="3515040"/>
                <a:ext cx="2876400" cy="2578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9117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2800" dirty="0"/>
              <a:t>(2y)</a:t>
            </a:r>
            <a:r>
              <a:rPr lang="en-US" sz="2800" baseline="30000" dirty="0"/>
              <a:t>3</a:t>
            </a:r>
            <a:r>
              <a:rPr lang="en-US" sz="2800" dirty="0"/>
              <a:t> means (2y)(2y)(2y)</a:t>
            </a:r>
          </a:p>
          <a:p>
            <a:pPr algn="ctr">
              <a:buNone/>
            </a:pPr>
            <a:endParaRPr lang="en-US" sz="2800" dirty="0"/>
          </a:p>
          <a:p>
            <a:pPr algn="ctr">
              <a:buNone/>
            </a:pPr>
            <a:endParaRPr lang="en-US" sz="2800" dirty="0"/>
          </a:p>
          <a:p>
            <a:pPr algn="ctr">
              <a:buNone/>
            </a:pPr>
            <a:r>
              <a:rPr lang="en-US" sz="2800" dirty="0"/>
              <a:t>2y</a:t>
            </a:r>
            <a:r>
              <a:rPr lang="en-US" sz="2800" baseline="30000" dirty="0"/>
              <a:t>3</a:t>
            </a:r>
            <a:r>
              <a:rPr lang="en-US" sz="2800" dirty="0"/>
              <a:t> means 2 * y * y * y</a:t>
            </a:r>
          </a:p>
        </p:txBody>
      </p:sp>
    </p:spTree>
    <p:extLst>
      <p:ext uri="{BB962C8B-B14F-4D97-AF65-F5344CB8AC3E}">
        <p14:creationId xmlns:p14="http://schemas.microsoft.com/office/powerpoint/2010/main" val="206549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217134"/>
            <a:ext cx="8825659" cy="3416300"/>
          </a:xfrm>
        </p:spPr>
        <p:txBody>
          <a:bodyPr/>
          <a:lstStyle/>
          <a:p>
            <a:pPr algn="ctr">
              <a:buNone/>
            </a:pPr>
            <a:endParaRPr lang="en-US" sz="2800" dirty="0"/>
          </a:p>
          <a:p>
            <a:pPr algn="ctr">
              <a:buNone/>
            </a:pPr>
            <a:r>
              <a:rPr lang="en-US" sz="2800" dirty="0"/>
              <a:t>Evaluate x</a:t>
            </a:r>
            <a:r>
              <a:rPr lang="en-US" sz="2800" baseline="30000" dirty="0"/>
              <a:t>3</a:t>
            </a:r>
            <a:r>
              <a:rPr lang="en-US" sz="2800" dirty="0"/>
              <a:t> if x = -5</a:t>
            </a:r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4131360" y="3381480"/>
              <a:ext cx="3465360" cy="284580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122000" y="3372120"/>
                <a:ext cx="3484080" cy="2864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7991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345921"/>
            <a:ext cx="8825659" cy="41579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Summary of Order of Operations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Simplify expressions within grouping symbols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Simplify powers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Simplify products and quotients in order from left to right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Simplify sums and differences in order from left to right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6752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14</TotalTime>
  <Words>236</Words>
  <Application>Microsoft Office PowerPoint</Application>
  <PresentationFormat>Widescreen</PresentationFormat>
  <Paragraphs>69</Paragraphs>
  <Slides>13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Century Gothic</vt:lpstr>
      <vt:lpstr>Wingdings 3</vt:lpstr>
      <vt:lpstr>Ion Boardroom</vt:lpstr>
      <vt:lpstr>Exponents</vt:lpstr>
      <vt:lpstr>Objective</vt:lpstr>
      <vt:lpstr>Vocabulary</vt:lpstr>
      <vt:lpstr>Concept</vt:lpstr>
      <vt:lpstr>Concept</vt:lpstr>
      <vt:lpstr>Example</vt:lpstr>
      <vt:lpstr>PowerPoint Presentation</vt:lpstr>
      <vt:lpstr>Example</vt:lpstr>
      <vt:lpstr>Concept</vt:lpstr>
      <vt:lpstr>Example</vt:lpstr>
      <vt:lpstr>Example</vt:lpstr>
      <vt:lpstr>Questions</vt:lpstr>
      <vt:lpstr>Assignment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Exponents</dc:title>
  <dc:creator>Shannon Hames</dc:creator>
  <cp:lastModifiedBy>Shannon Hames</cp:lastModifiedBy>
  <cp:revision>3</cp:revision>
  <dcterms:created xsi:type="dcterms:W3CDTF">2015-06-26T20:10:01Z</dcterms:created>
  <dcterms:modified xsi:type="dcterms:W3CDTF">2015-09-01T20:46:27Z</dcterms:modified>
</cp:coreProperties>
</file>