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01T20:41:17.294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13064 9095 0,'0'0'94,"33"0"-79,-33 0 1,33 0-1,-33 33-15,33-33 16,0 0-16,-33 0 16,33 0-16,0 0 15,0 0 1,0 0-16,34 0 15,-34 0-15,0 0 16,33 0-16,-33 0 16,33 0-16,0 0 15,-33 0 1,33-33-16,-33 33 15,1 0-15,32 0 16,-33 0-16,33 0 16,-33 0-1,33 0-15,-33 0 16,33 0-16,-33 0 15,34 0-15,-34 0 16,33 0-16,-33 0 16,0 0-1,-33 0 1,33 0-16,-33 0 47</inkml:trace>
  <inkml:trace contextRef="#ctx0" brushRef="#br0" timeOffset="1437.237">20274 9128 0,'33'0'78,"-33"-33"-47,33 33-15,-33 0-1,33 0 1,0 0-1,-33 0-15,33 0 16,-33 0-16,33 0 16,0 0-1,-33 0-15,33 0 16,0 33-16,0-33 15,1 0-15,-1 0 16,0 0 0,0 0-16,33 0 15,-33 0 1,0 0-16,33 33 15,-33-33-15,0 0 16,0 0-16,34 0 16,-34 0-16,0 0 15,0 0-15,33 0 31,-33 0-31,33 33 16,-33-33-16,33 0 16,-33 0-16,34 0 15,-34 33-15,33-33 16,-33 0-1,0 0-15,0 0 16,0 0-16,0 0 16,0 0-16,-33 0 15,33 0-15,-33 33 31,0-33-31</inkml:trace>
  <inkml:trace contextRef="#ctx0" brushRef="#br0" timeOffset="3824.0982">15842 9095 0,'33'0'16,"0"0"0,0 0-16,0 33 15,33-33-15,1 0 16,-1 0-1,0 0-15,0 0 16,33 0-16,0 33 16,-32-33-16,32 0 15,-33 0 1,0 0-1,0 0-15,0 0 16,-33 33-16,0-33 16,-33 0-16,34 0 15</inkml:trace>
  <inkml:trace contextRef="#ctx0" brushRef="#br0" timeOffset="4260.9094">15941 9360 0,'0'0'0,"0"0"47,33 0-31,0 0-1,33 0-15,-32 0 16,32 0-16,0 0 15,0 0-15,0 0 16,33 0-16,-33 0 16,34 0-1,-34 0-15,0 0 16,0 0-16,0 0 15,0 0-15,-33 0 16</inkml:trace>
  <inkml:trace contextRef="#ctx0" brushRef="#br0" timeOffset="4822.5238">18190 9029 0,'33'0'16,"0"0"-1,33 0-15,1 0 16,-34 0-1,33 0-15,0 33 16,33-33 0,-33 0-16,0 0 15,1 33-15,-1-33 16,-33 0-16,0 0 15,0 0 1,0 0-16,0 0 16,-33 0-16</inkml:trace>
  <inkml:trace contextRef="#ctx0" brushRef="#br0" timeOffset="5181.333">18157 9327 0,'0'0'16,"33"0"-1,0 0-15,33-34 16,0 34-16,1 34 15,-1-34-15,0 0 16,0 0 0,0 0-16,0 0 15,-33 0-15,34 0 16,-1 0-16,-33 0 15,0 0-15</inkml:trace>
  <inkml:trace contextRef="#ctx0" brushRef="#br0" timeOffset="6132.9574">14552 10153 0,'0'67'16,"0"-1"-16,0 0 15,-33 33-15,33-33 16,-33 33-16,33-32 15,-33 32-15,33-66 16,0 33 0,0-33-16,0 33 15,0-66 16,33 0-15,0 0 0,0-33-16,0 33 15,33-33-15,0 33 16,1-33-16,-1 33 15,0 0 1,0 0-16,0 0 16,0 0-16,0 0 15,-32-33-15,-1 33 16,0-33-16,0 33 15,0-33 1</inkml:trace>
  <inkml:trace contextRef="#ctx0" brushRef="#br0" timeOffset="6476.1662">15379 10120 0,'-33'33'0,"33"34"16,-33-34-16,0 66 15,33 0-15,-33 0 16,0 34-16,33-34 15,-34 33 1,34-66-16,-33 33 16,33 1-16,0-1 15,0-33-15,0 0 16,0-33-1,0 0-15,0 33 16,33-66 0,-33-33-16,34 0 15</inkml:trace>
  <inkml:trace contextRef="#ctx0" brushRef="#br0" timeOffset="6819.375">16173 10782 0,'-33'66'16,"0"-33"-16,-1 33 16,-32 0-16,33 0 15,-33 1-15,33 32 16,-33-33-16,33 0 15,-33 0 1,33 0-16,-1 1 16,34-34-16,-33 0 15,0 0 1,33-33-1</inkml:trace>
  <inkml:trace contextRef="#ctx0" brushRef="#br0" timeOffset="7209.385">15710 10616 0,'0'33'0,"33"1"16,0 32-16,0-33 15,0 66-15,0-33 16,33 0-16,-33 34 16,0-1-1,33 0-15,-32-33 16,-1 0-16,0 0 15,0 1-15,-33-34 16,33 0-16,-33-33 16,33 0-1,-33-33 1,33 0-1,-33-34-15</inkml:trace>
  <inkml:trace contextRef="#ctx0" brushRef="#br0" timeOffset="7755.399">16636 10021 0,'66'-33'0,"-33"33"16,33 0-16,-33 0 15,0 0-15,0 0 16,0 33-1,0-33-15,-33 33 16,0 33 0,0-33-16,0 0 15,-33 1-15,0-1 16,0 33-16,0-33 15,0 0 1,0-33-16,0 33 16,66 0 30,0-33-46,33 0 16,-33 0-16,33 0 16,-33 0-16,34-33 15,-34 33-15,33 0 16,-33 0-1</inkml:trace>
  <inkml:trace contextRef="#ctx0" brushRef="#br0" timeOffset="8771.4252">22457 9062 0,'33'0'0,"33"0"16,0 0-16,0 0 15,0 0-15,0 0 16,0 0-16,1 0 15,-1 33 1,0-33 0,0 0-16,0 0 15,0 0-15,-66 33 16,33-33-16,0 0 15</inkml:trace>
  <inkml:trace contextRef="#ctx0" brushRef="#br0" timeOffset="9114.634">22622 9293 0,'99'0'15,"-66"0"-15,33 0 16,-33 0-16,0 0 16,34 0-16,-1 0 15,-33 0 1,33 0-16,-33 34 15,33-34-15,-33 0 16,33 0-16,-33 0 16</inkml:trace>
  <inkml:trace contextRef="#ctx0" brushRef="#br0" timeOffset="9520.2444">22589 9558 0,'0'0'16,"33"0"-16,0 0 15,33 0-15,0 33 16,-33-33-16,33 0 16,1 0-1,32 0-15,-33 33 16,0-33-1,0 0-15,-33 0 16,33 0-16,-32 0 16,-1 33-16,-33-33 15</inkml:trace>
  <inkml:trace contextRef="#ctx0" brushRef="#br0" timeOffset="10378.2664">17694 11212 0,'33'0'16,"0"0"0,0 0-16,33 0 15,1 0-15,-34 0 16,33 0-1,33 0-15,-33 0 16,0 0-16,0 0 16,1-33-16,-1 33 15</inkml:trace>
  <inkml:trace contextRef="#ctx0" brushRef="#br0" timeOffset="11205.0876">19546 10716 0,'33'0'0,"-66"-33"16,0 33-1,0-34-15,-33 34 16,33 0-16,-33 0 15,-1-33 1,1 33-16,0 0 16,0 0-16,0 0 15,0 0-15,33 33 31,0-33-31,-1 0 16,1 0-16,33 0 16,-33 67 15,33-1-16,0-33 1,0 33-16,0-33 16,0 33-16,0-33 15,-33 0-15,33 0 16,33 34-1,-33-67 1,33 33 0,0-66-16,1 33 15,-1 0-15,0-33 16,33 33-1,0-34-15,-33 34 16,33 0-16,0 0 16,1 34-16,-1-34 15,0 33 1,-33 0-1,33 0-15,-33 33 16,0-33-16,0 33 16,-33 0-16,0-33 15,0 33 1,0 1-16,-33-34 15,-33 0-15,33 33 16,-33-33-16,33-33 16,-66 33-1,32-33-15,1 0 16,0 0-16,0 0 15,0 0-15,33 0 16,-33 0-16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01T20:41:33.897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6912 10087 0,'0'0'16,"33"0"31,-33 0-32,33 0-15,-33 0 16,33 0-16,1 0 15,-1 0-15,0 0 16,33 0-16,-33 0 16,33 0-1,-33 0-15,33 0 16,0 0-16,1 0 15,-1 0 1,0 33-16,0-33 16,0-33-1,0 33-15,0 0 16,1 0-16,32 0 16,-33 0-16,0 0 15,0 0 1,0 0-16,34 0 15,-34 0-15,0 33 16,0-33-16,-33 0 16,33 0-16,0 0 15,-33 0 1,1 0-16,-34 0 15,33 0-15,-33 0 63</inkml:trace>
  <inkml:trace contextRef="#ctx0" brushRef="#br0" timeOffset="1326.034">18554 10087 0,'33'0'63,"-33"0"-48,33 0 1,0 0-16,0 33 15,0-33-15,33 0 16,1 0-16,-1 33 16,0-33-16,33 0 15,-33 33 1,33-33-16,1 0 15,-1 34-15,-33-34 16,33 0-16,0 0 16,-32 0-1,-1 33-15,0-33 16,0 0-16,-33 0 15,0 0-15,0 0 16,-33 0 0,0 0 15</inkml:trace>
  <inkml:trace contextRef="#ctx0" brushRef="#br0" timeOffset="2622.8674">10848 11476 0,'0'66'47,"0"-32"-47,0 32 16,-33 0-1,33 0-15,-33 0 16,0 0-16,33 0 15,-33 1-15,0-34 16,33 0-16,-34 0 16,34 0 15,34-33-16,-34 0-15,33 0 16,33-33 0,-33 33-16,0-33 15,33 33-15,0-33 16,0 33-16,1 0 15,-1 0-15,0-33 16,0 33 0,-33 0-1,33 0-15,-33 0 16,33-34-16,-33 34 15,-33-33-15,34 0 16,-1 0 0,-33 0-16</inkml:trace>
  <inkml:trace contextRef="#ctx0" brushRef="#br0" timeOffset="2934.8754">11576 11476 0,'0'33'16,"-34"34"-16,34-1 16,-33 0-16,33 33 15,-33-33-15,0 66 16,33-32-1,-33-1-15,0 0 16,33-33-16,-33 33 16,33-32-16,0-34 15,0 33 1,0-33-1,0-33 1,33-33 0</inkml:trace>
  <inkml:trace contextRef="#ctx0" brushRef="#br0" timeOffset="3309.285">12369 11840 0,'-33'33'16,"33"0"-1,-33 33-15,0-33 16,0 34-16,-33-1 16,33 0-1,-33 0-15,33 0 16,-1 0-16,-32 34 15,33-67-15,0 33 16,33 0 0,-33-33-1,33 0 1,0-66 15,0 0-31</inkml:trace>
  <inkml:trace contextRef="#ctx0" brushRef="#br0" timeOffset="3636.8934">11972 11873 0,'0'0'16,"33"33"0,1 0-16,-1 33 15,-33 1-15,33-1 16,0 0-1,0 0-15,0 33 16,0-33 0,-33 34-16,33-34 15,-33-33-15,33 33 16,-33-33-1,33-33 17,-33-66-32</inkml:trace>
  <inkml:trace contextRef="#ctx0" brushRef="#br0" timeOffset="4120.5058">12667 11311 0,'66'-33'0,"-33"0"16,0 66-16,0-33 16,0 0-1,0 0-15,1 33 16,-1-33-16,-33 33 15,0 33 1,-33 0 0,-1-33-1,1 0-15,0 1 16,0-1-1,0-33-15,33 33 16,0-33 15,33 0-15,33 0-1,-33 0-15,34 0 16,-34 0-16,0 0 16,0 33-16,0-33 15,0 33-15</inkml:trace>
  <inkml:trace contextRef="#ctx0" brushRef="#br0" timeOffset="4884.9254">13361 12005 0,'0'34'0,"0"-1"16,0 33-16,-33 0 16,33 0-16,-33 33 15,33-33-15,0 34 16,0-34-1,33-33-15,-33 33 16,33-66 0,34 33-16,-34-33 15,33 0-15,-33-33 16,33 0-1,0 0-15,-33-33 16,0 0-16,0-1 16,0 1-16,-33 0 15,0 33 1,34 0-16,-34-33 15,0 33 1,-34 132 31,34-66-32,0 33-15,0 33 16,0 1-16,0-1 16,0 33-1,0-33-15,0 1 16,0-1-16,0 0 15,-33 0-15,33 0 16,-33 1 0,33-34-1,-33-33-15,-33 0 16,33 0-16,-33-33 15,0 0-15,0 0 16,-1 0-16,1 0 16</inkml:trace>
  <inkml:trace contextRef="#ctx0" brushRef="#br0" timeOffset="8301.413">10186 10021 0,'0'0'16,"34"0"-1,32 0-15,-33 0 16,33 0-16,33 0 16,-33 0-1,33 0-15,34 0 16,-34-33-16,0 33 15,0 0-15,1 0 16,-1 0 0,-33 0-1,33 33-15,-66-33 16,33 0-16,-66 0 15,34 0-15,-34 0 16</inkml:trace>
  <inkml:trace contextRef="#ctx0" brushRef="#br0" timeOffset="8878.6278">10087 10286 0,'33'0'31,"0"0"-15,0 0-16,1 0 15,32 0 1,33-33-16,-33 33 15,33 0-15,34 0 16,-34 0-16,-33 0 16,33 0-1,0 0-15,-32 33 16,-1-33-16,0 0 15,0 0-15,-33 0 16,0 0 0,0 0-1</inkml:trace>
  <inkml:trace contextRef="#ctx0" brushRef="#br0" timeOffset="11515.0954">14883 11774 0,'0'66'15,"-33"-33"-15,33 66 16,0-32-16,0 32 15,-33 0-15,33 0 16,0 33 0,0-65-16,0 32 15,0-33-15,0 0 16,0-33-16,-33-66 47</inkml:trace>
  <inkml:trace contextRef="#ctx0" brushRef="#br0" timeOffset="11795.9026">14552 12270 0,'0'0'0,"33"0"16,0 0-1,0-33-15,33 33 16,-32 0-16,32 0 15,0 0 1,0 0-16,0 0 16,0 0-16,0 0 15,1 0-15,-34-33 16,33 0-16,0 33 15,-33-33-15</inkml:trace>
  <inkml:trace contextRef="#ctx0" brushRef="#br0" timeOffset="12185.9126">15776 11708 0,'0'33'16,"0"33"-16,-33-33 15,33 66-15,0-33 16,-33 34-16,0-34 16,33 0-1,0 0 1,-34 0-16,34-33 15,0 0 1,34-33 0,-1 0-1,0-33-15,0 0 16,33 0-16,0 33 15,0-33-15,0 33 16,1 0-16,-34 0 16,0-33-1,0 33-15,0 0 16,0 0-16,0-33 15</inkml:trace>
  <inkml:trace contextRef="#ctx0" brushRef="#br0" timeOffset="12497.9206">16272 11741 0,'0'66'15,"0"0"1,0 0-16,0 34 16,-33-1-16,33 33 15,-33-33-15,33 34 16,0-34-1,0 0-15,0-33 16,0 0-16,0 0 16,0-32-16,33-1 31,0-33-31,0-33 15</inkml:trace>
  <inkml:trace contextRef="#ctx0" brushRef="#br0" timeOffset="12825.529">17231 12138 0,'-33'33'0,"33"0"16,-33 0-16,-33 33 15,0 0-15,-1 33 16,34-32-16,-33 32 15,0 0 1,33 0-16,-33 1 16,33-34-16,33-33 15,-33 33-15,33-33 16,0-66 15</inkml:trace>
  <inkml:trace contextRef="#ctx0" brushRef="#br0" timeOffset="13137.537">16735 12138 0,'33'33'0,"0"33"16,33 0-16,-33 0 15,0 33-15,0-32 16,0 32-16,1 0 15,-1-33 1,0 0-16,0 1 16,-33-34-16,33 0 15,0-33-15,-33 0 16,33 0-16,-33-33 15,33-34 1,-33 1-16</inkml:trace>
  <inkml:trace contextRef="#ctx0" brushRef="#br0" timeOffset="13745.9526">17595 12138 0,'0'66'0,"0"0"15,0 0-15,0 0 16,33 34-16,-33-1 16,0 0-16,33-33 15,0-33 1,0 0-16,0-33 15,0 0-15,33 0 16,-33-33-16,1 0 16,32 0-1,-33-33-15,0 0 16,0 0-16,0-34 15,-33 34-15,0 0 16,33 0-16,-33 0 16,0 33-1,0-33 1,0 132 15,0 0-15,0 0-1,0 33-15,0 34 16,0-34-16,-33 66 15,33-33-15,0-32 16,0 32 0,0 0-16,-33 1 15,0-34-15,33 33 16,-66-66-16,33 33 15,0-32-15,-34-34 16,34 33 0,0-66-16,-33 33 15,33-66-15,33 33 16,-33-66-16,33-1 15</inkml:trace>
  <inkml:trace contextRef="#ctx0" brushRef="#br0" timeOffset="14403.1696">18389 11410 0,'33'-33'15,"0"0"-15,0 33 16,0 0-16,33 0 15,-33 0-15,0 33 16,33-33 0,-66 33-1,33 33-15,-33-33 16,0 0-16,0 34 15,0-34-15,-33 33 16,0-33-16,33 0 16,-33-33-1,33 33 1,33-33 15,-33-33-31,66 33 16,-33 0-1,34-33-15,-34 33 16,33 0-16,-33 0 15,33-33-15,0 33 16,-33 0 0</inkml:trace>
  <inkml:trace contextRef="#ctx0" brushRef="#br0" timeOffset="17024.0368">12502 10153 0,'33'-33'31,"0"33"-31,66 0 15,-33-33-15,66 33 16,-32 0-16,-1 0 16,33 0-1,-33 0-15,34 0 16,-34 0-16,33 0 15,-33 0-15,1 0 16,-1 0-16,0 0 16,-33 0-1,-33 0-15,0 0 16,0 0-16</inkml:trace>
  <inkml:trace contextRef="#ctx0" brushRef="#br0" timeOffset="17460.848">12667 10253 0,'33'0'16,"0"0"-16,33 0 15,33 0-15,1-33 16,-1 33-16,0 0 15,0 0 1,34-34-16,-34 34 16,0 0-1,0 0-15,-33 0 16,34 0-16,-34 0 15,0 0 1,-33 0-16,33 0 16,-66 0-16,33 0 15</inkml:trace>
  <inkml:trace contextRef="#ctx0" brushRef="#br0" timeOffset="17819.6572">12700 10451 0,'33'0'16,"0"0"-16,33-33 15,34 33-15,-1-33 16,0 33-16,0-33 15,33 0 1,-32 33-16,-1 0 16,33-33-16,-66 33 15,34 33-15,-34-33 16,33 0-1,-33 33-15,33-33 16</inkml:trace>
  <inkml:trace contextRef="#ctx0" brushRef="#br0" timeOffset="18755.6812">21101 9856 0,'0'0'15,"33"0"17,-33 0-32,66 33 15,0-33-15,33 0 16,0-33-1,34 33-15,-34 0 16,33 0-16,-66 0 16,67 0-16,-67 0 15,33 0 1,0 0-16,-33 0 15,-33 0-15,0 0 16,1 0-16</inkml:trace>
  <inkml:trace contextRef="#ctx0" brushRef="#br0" timeOffset="19161.2916">21200 10054 0,'0'0'0,"33"0"16,0 0-16,33 0 16,0 0-16,0 0 15,34 0-15,-34 0 16,33-33-1,0 33-15,-33 0 16,33 0-16,-32 33 16,-1-33-16,33 0 15,-33 0-15,0 0 16,-33 0-1,0 33-15,-33-33 16,34 0 0</inkml:trace>
  <inkml:trace contextRef="#ctx0" brushRef="#br0" timeOffset="19535.7012">21233 10352 0,'66'-33'16,"-33"33"0,0 0-16,66 0 15,-33 0-15,34 0 16,-1-33-16,0 33 15,-33 0 1,33 0-16,1 0 16,-34 0-16,0 0 15,0 0-15,0 33 16,-33-33-1,0-33-15</inkml:trace>
  <inkml:trace contextRef="#ctx0" brushRef="#br0" timeOffset="20596.5284">19745 11972 0,'-34'67'47,"34"-34"-47,0 33 16,0 0-1,-33 0-15,33 33 16,0 0 0,33-32-16,-33 32 15,0-33-15,0-33 16,0 33-1,0-33 1,-33-99 31,33 33-47</inkml:trace>
  <inkml:trace contextRef="#ctx0" brushRef="#br0" timeOffset="20830.5344">19447 12468 0,'0'0'0,"33"0"15,0-33-15,0 33 16,33 0-16,-33 0 15,33 0-15,1 0 16,-34-33 0,33 33-1,0-33-15,-33 33 16,33-33-16</inkml:trace>
  <inkml:trace contextRef="#ctx0" brushRef="#br0" timeOffset="21516.952">20638 12171 0,'-34'33'47,"34"33"-47,0-33 16,-33 66-16,33-33 15,0 34 1,33-34 0,-33 33-16,34-66 15,-34 0-15,33 0 16,33-33-16,-33 0 15,0 0 1,0-33-16,33 0 16,-33-33-16,0 33 15,0-33-15,-33 0 16,0-1-1,0 1-15,33 0 16,-66 0-16,33 33 16,0 99 46,0 0-62,0 33 16,33 1-16,-33 32 15,0 0 1,0-32-16,0 32 15,0 0-15,0 0 16,0 1 0,-33-34-16,0 33 15,33-66 1,-66 34-16,33-34 15,0-33-15,0 0 16,-33-33-16,33-33 16,-33 0-16,32-67 15</inkml:trace>
  <inkml:trace contextRef="#ctx0" brushRef="#br0" timeOffset="22187.7692">21464 11576 0,'-33'0'16,"33"-34"-1,0-32 1,33 66-16,0-33 16,34 33-16,-34-33 15,33 33 1,0 33-16,-33-33 15,0 33-15,0 0 16,-33 0-16,0 1 16,-33-1-1,33 0-15,-33 33 16,0-33-16,0-33 15,33 33-15,-33-33 16,66-33 15,-33 0-15,33 33-16,33-33 15,-33 33-15,33 33 16,0-33 0,-33 33-1,34 0-15,-34 0 16,0 0-16,-33 33 15,33-33-15,-66 33 16,33 1-16,-66-1 16,33-33-1,-34 33-15,34 0 16,-33-33-16,0 0 15,33-33-15,0-33 16</inkml:trace>
  <inkml:trace contextRef="#ctx0" brushRef="#br0" timeOffset="22702.5824">23416 9988 0,'33'0'16,"0"0"0,0 0-16,33 0 15,33 0-15,0 0 16,-32 0-16,32 0 15,-66 0 1,33 0 0,-33 0-16,0 0 15,0 33-15,-33-33 16</inkml:trace>
  <inkml:trace contextRef="#ctx0" brushRef="#br0" timeOffset="22967.7892">23581 10220 0,'66'0'15,"-33"0"-15,33-34 16,1 34-16,-1 0 16,0 0-16,0-33 15,0 33-15,-33 0 16,33 0-1,-33 0-15,-33 0 16</inkml:trace>
  <inkml:trace contextRef="#ctx0" brushRef="#br0" timeOffset="23264.1968">23482 10451 0,'33'0'0,"0"0"15,0 0-15,33-33 16,0 33-16,0 0 15,1-33-15,32 33 16,-33 0 0,0 0-16,-33 0 15,33 0-15,-33 0 16,0 0-16,1 33 15</inkml:trace>
  <inkml:trace contextRef="#ctx0" brushRef="#br0" timeOffset="23529.4036">23581 10616 0,'33'33'16,"0"-33"-16,33 0 15,-33 0-15,34-33 16,32 33-16,-33 0 15,0 0 1,0 33-16,0-33 16,0 0-16</inkml:trace>
  <inkml:trace contextRef="#ctx0" brushRef="#br0" timeOffset="24075.4176">22589 12369 0,'33'0'15,"0"0"-15,0 0 16,33-33-16,0 33 16,34 0-16,-34 0 15,33 0-15,0 0 16,-33 0-1,0 0-15,34 0 16,-34 0-16,0 0 16,0-33-16</inkml:trace>
  <inkml:trace contextRef="#ctx0" brushRef="#br0" timeOffset="24559.03">24176 11774 0,'0'99'15,"33"-33"1,-66 0-16,33 34 15,0-34-15,-33 33 16,33 0 0,-33-33-16,0 1 15,33-1-15,0-33 16,-33 0-16,66 0 47,0-33-47,0-33 15,0 0-15,33 33 16,1-33-16,32 0 15,-33 33 1,33-33-16,-33 33 16,0 0-16,1-34 15,-1 34-15,0-33 16,0 33-1,-33-33-15,33 33 16,0-33 0,-33 0-16,1 0 15</inkml:trace>
  <inkml:trace contextRef="#ctx0" brushRef="#br0" timeOffset="24902.2388">25069 11642 0,'0'66'16,"-33"0"-16,33 33 15,-33 0-15,33 34 16,0-34-16,-33 33 16,33 0-1,0 34-15,-33-34 16,33 0-16,-33-32 15,33-1-15,0 0 16,0 0 0,-33-33-1,33 1-15,0-34 16,0 0-1,0-33-15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01T20:42:06.336"/>
    </inkml:context>
    <inkml:brush xml:id="br0">
      <inkml:brushProperty name="width" value="0.05292" units="cm"/>
      <inkml:brushProperty name="height" value="0.05292" units="cm"/>
      <inkml:brushProperty name="color" value="#7030A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10352 10517 0,'0'-33'16,"0"0"-1,33 33-15,0-33 16,0 33-16,0-33 15,0 33 1,0 0-16,0 33 16,0-33-16,0 33 15,1 0-15,-34 0 16,0 0-16,0 33 15,0-33 1,-34 1-16,34-1 16,-33 0-16,0 0 15,0 0 1,0 0-1,0 0-15,0-33 16,0 0-16,0 0 16,33-33 15,33 33-16,0 0-15,0 0 16,0 0-16,0 0 16,0 33-16,0 0 15,0-33 1,1 66-16,-1-33 15,0 0-15,-33 34 16,0-34-16,0 33 16,0 0-1,-33-33-15,0 33 16,-1-33-16,1 33 15,0-33-15,-33 0 16,33 1 0,-33-34-16,33 0 15,-33-34 1,33 1-16,0 0 15,33 0-15</inkml:trace>
  <inkml:trace contextRef="#ctx0" brushRef="#br0" timeOffset="733.2188">11212 10980 0,'0'0'31,"-33"-33"-16,33 33-15,-33-33 16,0 33-16,-1 0 16,1 0-1,33 33 1,-33-33-16,0 33 15,33 0-15,-33 0 16,33 34-16,-33-34 16,33 33-1,-33 33-15,33-33 16,33 0-16,-33-33 15,33 33-15,0-32 16,0-34 0,0 0-16,0 0 15,1-34-15,-1 34 16,0-33-16,0 0 15,-33-33-15,33 33 16,-33-33 0,0 33-16,0-33 15,0 0-15,0-1 16,0 34-16,-33 0 31,66 99 31,-33-32-62,0 32 16,0 0-16,33 33 16,-33-66-16,0 33 15,0-33-15,0 33 16,0-32-1,33-68 17</inkml:trace>
  <inkml:trace contextRef="#ctx0" brushRef="#br0" timeOffset="1341.6344">11443 10319 0,'-33'-33'16,"33"0"-1,33 33 1,0-33-16,-33 33 16,33 0-1,0 0-15,1 0 16,-1 33-16,0-33 15,-33 33-15,33 0 16,-33 0 0,0 0-16,0 0 15,0 33-15,-33-33 16,33 0-16,-33 33 15,33-66-15,-33 33 32,66 1-1,-33-34-16,33-34 1,0 34-16,0 0 16,0 0-16,0 0 15,0 0-15,0 0 16,0 0-16,0 0 15,0 0 1</inkml:trace>
  <inkml:trace contextRef="#ctx0" brushRef="#br0" timeOffset="1731.6444">12138 11212 0,'0'0'15,"33"0"1,0 0 0,0 0-16,0 0 15,0 0-15,33 0 16,-33 0-16,33 0 15,-32 0-15,-1 0 16</inkml:trace>
  <inkml:trace contextRef="#ctx0" brushRef="#br0" timeOffset="2246.4576">12799 10848 0,'33'-66'16,"-33"66"-16,33-33 15,34 0-15,-34 33 16,0 0-16,0 0 15,0 33-15,0-33 16,-33 33 0,33 0-16,-33 33 15,0-33-15,0 33 16,-33 33-16,33-32 15,-33-1 1,33 0-16,-33 33 16,0-66-16,0 33 15,33-33-15,-33 34 16,-1-67-16,68 33 47,-1-33-32,0 0 1,0 0-16,0 0 15,0 0 1,33 0-16,-33 0 16,33 0-16,-33 0 15,0 0-15,34 0 16</inkml:trace>
  <inkml:trace contextRef="#ctx0" brushRef="#br0" timeOffset="3354.086">13957 11212 0,'-33'-33'47,"33"33"-32,-33-33 1,0 33-16,-1 0 15,1-33-15,0 66 16,0-33-16,0 33 16,0 0-1,0 0-15,33 33 16,-33 0-16,66 0 15,-33 0-15,33 1 16,-33-34-16,33 0 16,0-33-1,33 0-15,-33-33 16,1 33-1,-1-33-15,0-1 16,0-32-16,-33 33 16,33-33-1,-33 33-15,0-33 16,0 33-16,0 66 62,0 0-62,0 0 16,33 33-16,-33 0 15,0 0 1,0-32-16,33-1 16,-33 0-16,33-33 15,0 0-15,-33-33 16,33 0-16,0-1 15</inkml:trace>
  <inkml:trace contextRef="#ctx0" brushRef="#br0" timeOffset="3900.1">14321 10881 0,'0'66'31,"0"-33"-16,0 33-15,0 34 16,33-34-16,-33 33 16,0-33-1,0 0-15,0 0 16,33-33-16,-33 1 15,33-68 17,-33 1-17,0 0-15,33-33 16,-33 0-16,33 33 15,0 0-15,0 0 16,0 0 0,33 33-16,-33-33 15,0 33 1,34 33-16,-34 0 15,0 0-15,0 0 16,-33 0 0,33 33-16,-33-33 15,-33 33-15,33-33 16,-33 1-16,0-1 15,-33 0 1,32-33-16,1 0 16,-33 0-16,33 0 15,0-33-15,33 33 31</inkml:trace>
  <inkml:trace contextRef="#ctx0" brushRef="#br0" timeOffset="4664.5196">15313 11410 0,'0'0'31,"66"0"-31,-33 0 16,0 0-16,33 0 16,-33-33-1,33 33 1,1 0-16</inkml:trace>
  <inkml:trace contextRef="#ctx0" brushRef="#br0" timeOffset="5148.132">16007 11013 0,'66'-66'0,"-32"66"15,-1 0-15,0 0 16,0 0-16,0 0 16,0 33-16,-33 0 15,33 0-15,-33 34 16,0-1-1,-33 0-15,33 0 16,-33 0-16,0 0 16,0 0-16,0 1 15,0-1 1,-1-33-1,1 0-15,33 0 16,-33-33 0,66 0-1,-33-33 1,67 33-1,-34 0-15,0 0 16,0 0-16,33 0 16,0-33-16,0 33 15,0 0 1,-33 0-16,34-33 15</inkml:trace>
  <inkml:trace contextRef="#ctx0" brushRef="#br0" timeOffset="5679.5457">16900 10947 0,'33'66'15,"-33"0"1,0 1-16,0-1 16,0 0-16,0 33 15,0-33 1,0 0-16,0 1 15,0-34-15,0 33 16,33-132 31,-33 33-47,0-34 15,33 34-15,1-33 16,-1 33-16,0 33 16,33-33-16,-33 33 15,33 0 1,0 0-16,-33 0 15,0 33-15,0 0 16,1 0-16,-34 33 16,0-33-1,0 34-15,-34-34 16,1 0-16,0 33 15,-33-33-15,33-33 16,-33 33 0,33-33-1,-33-33-15,33 33 16,0-33-16</inkml:trace>
  <inkml:trace contextRef="#ctx0" brushRef="#br0" timeOffset="6412.7645">17562 10815 0,'0'-33'31,"33"0"-31,0 0 15,0 33-15,0 0 16,-33 0-16,33 0 16,0 0-16,0 33 15,-33 0-15,33 0 16,-33 0-1,-33 33-15,33-33 16,0 0 0,-33-33-16,33 33 15,-33 0-15,66-33 47,0 0-31,0 0-16,0 0 15,0-33-15,1 33 16,-1 0-1,0 0-15,0 33 16,0-33-16</inkml:trace>
  <inkml:trace contextRef="#ctx0" brushRef="#br0" timeOffset="6771.5737">18058 11443 0,'33'0'15,"-33"0"1,33 0-16,0-33 16,0 33-16,33 0 15,-33-33 1</inkml:trace>
  <inkml:trace contextRef="#ctx0" brushRef="#br0" timeOffset="7286.3869">18587 11079 0,'33'0'31,"0"-33"-31,-33 33 16,33 0-16,33 0 15,-33 0-15,0-33 16,1 33-1,32 0-15,-33-33 16,0 33-16,0 0 16,0 0-16,-33 0 15,33 0 1,-33 0-1,33 66 1,-33-33-16,0 1 16,-33 32-16,33 0 15,0 0 1,-33 0-16,33 0 15,-33 0-15,33 1 16,-33-1 0,33-33-16,-33 33 15,33-33 1,0 0-16,0 33 15,33-66 17</inkml:trace>
  <inkml:trace contextRef="#ctx0" brushRef="#br0" timeOffset="9127.2341">7971 12568 0,'0'0'16,"0"33"46,33-33-46,0 0-16,0 33 15,-33-33-15,33 0 16,0 0 0,0 0-16,33 33 15,-33-33-15,0 0 16,0 0-16,0 0 15,-33 0 1,34 33 0,-1-33-16,-33 0 15,33 0-15,-33 0 16,33 0-16,-33 0 15</inkml:trace>
  <inkml:trace contextRef="#ctx0" brushRef="#br0" timeOffset="10624.8725">8566 12667 0,'-33'0'15,"33"0"1,-33 0 0,33 0-16,-33 0 15,0 0 1,0 0-16,-1 0 15,1 0-15,33-33 16,-33 33-16,-33 0 16,33-33-16,0 33 15,0-33 1,0 33-16,0 0 15,0 0-15,-33 0 16,33-33-16,33 33 16,-34 33-1,68-33 16</inkml:trace>
  <inkml:trace contextRef="#ctx0" brushRef="#br0" timeOffset="11467.2941">9327 12667 0,'0'0'16,"0"33"15,33-33-31,-33 0 15,33 0 1,0 0-16,33 0 16,-33 0-16,33 0 15,-33 0-15,0 0 16,33 0-16,-32 0 15,-1 0 1,-33 0-16,33 0 16,-33 0-16,33 33 15,0-33 1,-33-33-1</inkml:trace>
  <inkml:trace contextRef="#ctx0" brushRef="#br0" timeOffset="12420.9187">10980 12568 0,'0'-33'0,"-33"33"16,33-33-16,-33 33 16,0-34-16,0 34 15,0-33-15,0 33 16,0 0-1,0 0-15,0 33 16,-34-33-16,34 34 16,0-1-16,0 33 15,33 0 1,-33 0-16,0 33 15,33 1-15,33-34 16,-33 0-16,33-33 16,0 0-1,0-33-15,0 0 16,34-33-16,-34 33 15,33-66-15,-33 33 16,0 0 0,0-34-16,-33 1 15,33 0-15,-33 0 16,33 0-16,-33 0 15,0 0-15,0 132 78,0 0-62,0 0-16,33 0 16,-33 33-16,0-32 15,33-1-15,-33-33 16,33 0-1,-33-33 1,33 0-16</inkml:trace>
  <inkml:trace contextRef="#ctx0" brushRef="#br0" timeOffset="12982.5331">11278 11906 0,'0'-66'15,"33"66"-15,-33-33 16,33 33-16,0 0 15,0 33-15,0-33 16,0 33 0,0 0-16,-33 33 15,0-33-15,0 1 16,0-1-16,-33 0 15,33 0 1,-33 0-16,0 0 16,0 0-16,33 0 15,-33-33-15,66 0 63,0-33-48,0 33-15,0 0 16,33 0-16,-32-33 15,-1 33-15,33 0 16,-33 0 0</inkml:trace>
  <inkml:trace contextRef="#ctx0" brushRef="#br0" timeOffset="13544.1475">12072 12700 0,'0'33'16,"33"-33"15,0 0-16,0 0-15,33 0 16,-33 0 0,33 0-16,0 0 15,-33 0-15,34 0 16,-34 0-16,0 0 15,33 0 1,-33 0 0,0 0-16,0-33 15,0 33-15</inkml:trace>
  <inkml:trace contextRef="#ctx0" brushRef="#br0" timeOffset="14214.9647">13461 12171 0,'-66'0'47,"32"0"-31,1 0-16,0 0 15,0-33 1,0 33-16,0 0 15,0-33-15,0 33 16,0 0 0,0 0-1,33 33-15,-33-33 16,33 33-16,0 0 15,-33 33-15,33-33 16,0 33-16,0 33 16,0-65-1,0 32 1,33-66-16,-33 0 15,33 0-15,0 0 16,0-33 0,0 0-16,0 33 15,0-34-15,0 34 16,0 0-16,33 0 15,-32 34 1,-1-1-16,0 0 16,-33 33-16,33 0 15,-33 0-15,0-33 16,0 33-16,-33 1 15,33-1 1,-33-33 0,-34 33-16,34 0 15,0-33-15,0-33 16,0 0-16,0 0 15,0-33 1,0 0-16</inkml:trace>
  <inkml:trace contextRef="#ctx0" brushRef="#br0" timeOffset="14854.5811">14155 12601 0,'0'-66'15,"-33"66"-15,33-33 16,-66 33 0,33 0-16,0 0 15,0 33 1,0 0-16,0 0 15,0 0-15,-1 33 16,1 0-16,33 0 16,0 34-1,0-34-15,33 0 16,1-33-16,-1 0 15,0-33-15,0-33 16,0 33-16,0-66 16,0 33-1,0 0-15,0-34 16,-33 1-16,33 0 15,-33 0-15,0-33 16,33 66 0,-33 0-1,0 66 16,0 33-15,33 0 0,-33 0-16,0 33 15,0-32-15,33-1 16,-33-33-16,34 0 15,-34-33 1,33-33-16,0 0 16</inkml:trace>
  <inkml:trace contextRef="#ctx0" brushRef="#br0" timeOffset="15416.1955">14684 12072 0,'0'66'16,"0"33"-1,0-33-15,-33 33 16,33 1-16,0-1 15,0 0 1,0 0 0,0-33-16,0-33 15,-33 34 1,33-167 31,0 34-47,33-33 15,-33 33-15,33-33 16,0 66-16,1-1 15,-1 34 1,0-33-16,0 33 16,0 33-16,0-33 15,0 34-15,-33-1 16,33 33-16,-33-33 15,0 33 1,0 0-16,0 0 16,-33-33-16,33 34 15,-33-1-15,0-33 16,-33 0-1,33 0-15,0 0 16,-1-33 0,1-33-16,0 0 15,33 0-15</inkml:trace>
  <inkml:trace contextRef="#ctx0" brushRef="#br0" timeOffset="15899.8079">15809 12303 0,'0'33'16,"0"0"0,0 66-16,0-32 15,-33-1-15,33 33 16,0-33-1,0 0-15,-33 0 16,33-32-16,0-1 31,0-33-15</inkml:trace>
  <inkml:trace contextRef="#ctx0" brushRef="#br0" timeOffset="16133.8139">15610 12634 0,'33'0'16,"1"0"-16,-1 0 15,0 0-15,0 0 16,33 0-16,0 0 16,-33 0-1,33-33-15,0 33 16</inkml:trace>
  <inkml:trace contextRef="#ctx0" brushRef="#br0" timeOffset="16492.6231">16371 12270 0,'0'66'0,"0"0"15,0 0-15,0 1 16,-33-1-16,33 0 15,0 0-15,-33-33 32,66 0-17,0-66 1,-33 33-16,33-33 15,0 0-15,0 0 16,33 33 0,-32 0-16,32-33 15,-33 33-15,0 0 16,0 0-16,-33 0 15,33 0 1,0-33-16,0 33 16,-33-33-16</inkml:trace>
  <inkml:trace contextRef="#ctx0" brushRef="#br0" timeOffset="16726.6291">16834 12237 0,'-33'99'0,"33"-33"16,0 34 0,-33-1-16,33 0 15,-33 0-15,33 0 16,0 1-16,0-34 15,0-33 1,0 0-16,33 0 16,-33-33-16</inkml:trace>
  <inkml:trace contextRef="#ctx0" brushRef="#br0" timeOffset="17288.2435">17066 12237 0,'0'33'16,"0"33"-1,0 0-15,0 34 16,0-34-16,0 66 15,0-33-15,0-33 16,0 34 0,-33-67-1,33 33-15,0-33 16,33-99 15,-33 33-15,0-33-1,0-1-15,33 1 16,0 0-16,0 0 15,0 33-15,0 33 16,0 0-16,0 0 16,0 0-1,0 33-15,0 0 16,-33 0-16,33 0 15,-33 33-15,0 0 16,0 1 0,0-34-16,-33 33 15,0 0-15,0-33 16,0 0-16,0 0 15,0-33-15,0 0 32,0-33-32,0 0 15</inkml:trace>
  <inkml:trace contextRef="#ctx0" brushRef="#br0" timeOffset="17818.6571">17628 12171 0,'0'-33'15,"33"0"1,-33 33-1,33 0-15,0 0 16,-33 0 0,33 0-1,0 33-15,-33-33 16,33 66-1,-33-33-15,-33 0 16,33 33-16,-33-33 16,33 0-1,-33 0-15,33-33 16,-33 33-16,66-33 47,-33 0-32,33 0-15,0-33 16,0 33-16,0 0 15,0 0-15,34 0 16,-34 0-16</inkml:trace>
  <inkml:trace contextRef="#ctx0" brushRef="#br0" timeOffset="18271.0687">18157 12832 0,'33'0'32,"33"0"-32,-33 0 15,0 0-15,34 0 16,-34 0-1,33 0-15,0 0 16,0-33-16</inkml:trace>
  <inkml:trace contextRef="#ctx0" brushRef="#br0" timeOffset="18785.8819">18885 12369 0,'33'-33'16,"0"0"-16,0 33 15,0 0-15,0 0 16,0 0-16,33 0 15,-66 33-15,33 0 32,0 33-32,-33 1 15,0-1-15,0 0 16,-33 0-16,33 0 15,-33 0-15,0 0 16,-33 1 0,33-1-16,0 0 15,0 0-15,0-33 16,0 0-16,33 0 15,33-33 32,-33 0-47,33 0 16,33 0-16,-33 0 15,0 0 1,33 0-16,-33 0 16,33 0-16,1 33 15,-34-33-15</inkml:trace>
  <inkml:trace contextRef="#ctx0" brushRef="#br0" timeOffset="20096.3155">20009 13791 0,'-33'-33'15,"33"33"-15,-33 0 16,0 0-16,0 0 15,0 0-15,0 0 16,-33 0 0,32 0-1,-32 33-15,33-33 16,-33 0-16,0 0 15,33 0-15,-33 33 16,0-33 0,33 0-16,-34 0 15,1 0-15,0 0 16,0 0-16,0 0 15,0 0 1,-1 0-16,1 0 16,-33 0-16,33 0 15,0 0-15,-33 0 16,32 0-16,-32 0 15,33 0 1,-33 0-16,0 0 16,-1 0-16,34 0 15,-33 34-15,0-34 16,0 0-1,-1 0-15,1 0 16,-33 0 0,33 0-16,-1 0 15,1 0-15,0 0 16,0 0-1,0 0-15,-34 0 16,34 0-16,0 0 16,0 0-16,-34 0 15,34 0 1,-33 0-16,0 0 15,32 33-15,-32-33 16,0 0-16,33 0 16,-34 0-1,1 0-15,0 0 16,32 0-16,-32 0 15,0 0-15,0 0 16,-1 0-16,-32 0 16,33 0-1,-1 0-15,34 0 16,-66 0-16,32 0 15,1 0-15,0 0 16,0 0 0,-34 0-1,34 0-15,-33 0 16,32 0-16,1 0 15,0 0-15,-34 0 16,34 0-16,-33 0 16,32 0-1,1 0-15,-33-33 16,-1 33-16,34 0 15,0 0-15,-1 0 16,-32 0 0,33-34-16,-34 34 15,34 0-15,-33-33 16,-1 33-16,34 0 15,-33-33 1,32 33-16,-32 0 16,0-33-16,32 33 15,-32 0-15,33 0 16,0 0-16,-34 0 15,34 0 1,33 0 0,-34 0-16,34 0 15</inkml:trace>
  <inkml:trace contextRef="#ctx0" brushRef="#br1" timeOffset="25213.2467">8367 12072 0,'34'66'15,"-34"0"-15,0 0 16,-34 0-16,34 33 16,-33 1-16,0 32 15,33-33 1,-33-33-16,33 34 15,0-34-15,0-33 16,33 0-16</inkml:trace>
  <inkml:trace contextRef="#ctx0" brushRef="#br1" timeOffset="25665.6583">9757 12270 0,'0'66'15,"0"-33"-15,0 66 16,-34-32-16,34 65 15,0-33-15,0 0 16,-33 1 0,33-1-16,0-33 15,0 0-15,33-33 16,-33 0-16</inkml:trace>
  <inkml:trace contextRef="#ctx0" brushRef="#br1" timeOffset="26196.0719">12502 12336 0,'0'66'31,"0"0"-31,0 34 15,-34-1-15,34 0 16,0 0-16,0 1 16,0-1-1,0-33-15,0 0 16</inkml:trace>
  <inkml:trace contextRef="#ctx0" brushRef="#br1" timeOffset="27181.8974">15743 12601 0,'0'-33'16,"0"0"-16,33 0 16,0-1-16,0 34 15,0 0-15,0 0 16,-33 34-1,33-1-15,-33 33 16,0 0 0,-33 0-16,0-33 15,33 0-15,-66 33 16,33-66-1,0 0-15,33 0 16,-33 0-16,33-66 16,0 0-16,0 33 15,33-33 1,0 33-1,-33 0-15,66 33 16,-33 0-16,-33 0 16,33 0-16,0 33 15,-33 0 1,0 33-16,0-33 15,-33 0-15,33 33 16,-33-33-16,0 0 16,33 1-16</inkml:trace>
  <inkml:trace contextRef="#ctx0" brushRef="#br1" timeOffset="27556.307">15544 13328 0,'33'0'47,"0"0"-47,0 0 15,1 0 1,-1 0-16,33 0 16,0 0-16,33 0 15,-33 33-15,0-33 16,1 0-16,-1 0 15,0 0 1</inkml:trace>
  <inkml:trace contextRef="#ctx0" brushRef="#br1" timeOffset="28055.5198">18389 12568 0,'0'66'16,"0"0"0,0 0-16,0 0 15,0 0-15,0 1 31,0-1-31,0 0 16,0 0-16,0-33 16,0 33-16,0-33 15,0-33-15</inkml:trace>
  <inkml:trace contextRef="#ctx0" brushRef="#br1" timeOffset="30286.377">9856 14122 0,'0'33'15,"-33"33"-15,33 1 16,0-1-16,-33 33 16,33-33-16,0 33 15,-33 34 1,-1-67-16,34 33 15,-33-33-15,33-33 16,0 33 0,0-99 15,33 33-31,1-33 15,-1 33-15,0-33 32,0 33-32,33-33 15,-33 33-15,33 0 16,-33 0-16,33 0 15,-33 0-15,0 0 16,34 0-16,-67 33 16,33-33-1,0-33-15</inkml:trace>
  <inkml:trace contextRef="#ctx0" brushRef="#br1" timeOffset="30598.385">10385 14288 0,'-33'66'16,"33"0"-16,0 33 15,0-33 1,0 66 0,-33 34-16,33-34 15,0-33-15,-33 34 16,33-1-16,0-66 15,0 0-15,0 0 16,0-33 0,33 0-1</inkml:trace>
  <inkml:trace contextRef="#ctx0" brushRef="#br1" timeOffset="31316.0034">11013 14784 0,'-33'-33'16,"33"-1"-1,-33 1-15,33 33 16,-33 0-16,0 33 15,0-33 1,0 34-16,0 32 16,0-33-16,0 33 15,0 0-15,-1 33 16,1 0-16,33-32 15,0 32 1,0-33-16,0 0 16,33 0-16,1-33 15,-1-33-15,0 0 16,0 0-16,0-33 15,0 0 1,0-33-16,0 33 16,0-33-16,-33 0 15,33 0-15,0-1 16,-33-32-1,0 33 1,0 33-16,0-33 16,0 33-16,0 0 15,0 99 32,33-33-31,-33 33-16,0 33 15,0 0-15,0-32 16,0 65-1,0-66-15,0 33 16,0-33-16,0-33 16,0 1-1,33-68 1</inkml:trace>
  <inkml:trace contextRef="#ctx0" brushRef="#br1" timeOffset="31877.6178">11245 14321 0,'0'-67'16,"0"34"-1,33 0-15,0 33 16,-33-33-16,66 33 16,-33 0-1,0 0-15,0 0 16,0 0-16,0 33 15,1 0-15,-34-33 16,0 33 0,0 1-16,0 32 15,-34-33-15,34 33 16,-33-33-16,33 0 31,-33 0-31,0 0 16,33 0-1,0-33 16,33-33-31,0 33 16,0 0-16,1 0 16,-1 0-16,0-33 15,33 33-15,-33 33 16,0-33-1</inkml:trace>
  <inkml:trace contextRef="#ctx0" brushRef="#br1" timeOffset="33094.449">12336 14585 0,'-33'33'0,"33"0"16,0 33-16,0 1 15,-33-1-15,33 33 16,0 0 0,0 33-1,0-32-15,0-1 16,-33-33-16,33 0 15,0-33 1,0 33 0,-33-132-1</inkml:trace>
  <inkml:trace contextRef="#ctx0" brushRef="#br1" timeOffset="33375.2562">12039 15114 0,'0'0'0,"33"-33"16,0 33-16,0-33 15,0 33-15,33-33 16,-33 33 0,0 0-16,33 0 15,0-33 1,-33 33-16,34 0 15,-34 0-15,33 0 16,-33-33-16</inkml:trace>
  <inkml:trace contextRef="#ctx0" brushRef="#br1" timeOffset="34014.8726">12932 14618 0,'0'-66'0,"33"0"16,0 0-16,0 33 16,33 0-16,-33 33 15,0-33-15,33 33 16,-33 33-1,0 0 1,0 0-16,-33 0 16,33 33-16,-33-33 15,-33 33 1,33 0-16,-33 1 15,0-34-15,0 33 16,0-33-16,0 0 16,0 0-16,33-33 15,-33 0 1,33 0-16,33-33 31,-33 0-15,33 33-1,33 0-15,-33 33 16,0 0-16,33 0 15,1 0-15,-34 0 16,0 33-16,0 0 16,-33-32-16,33 32 15,-33 0 1,-33 0-16,33 0 15,-33 0 1,0 0-16,0 1 16,-34-34-16,34 0 15,-33 0 1,33-33-16,-33-33 15,33 33-15,-33-33 16,33 0-16,33 33 16,0-34-16</inkml:trace>
  <inkml:trace contextRef="#ctx0" brushRef="#br1" timeOffset="34670.0894">14155 14982 0,'-33'0'0,"33"-33"0,-33 33 16,0-33 0,0 33-16,0 33 15,0-33-15,0 33 16,0 0-1,0 33-15,-1 0 16,1 1-16,33-1 16,-33 33-16,33-33 15,33 33-15,-33-33 16,33-33-1,1 1-15,-34-34 16,33 0-16,0-34 16,0 1-16,0 0 15,0 0-15,0-33 16,0 33-1,0-33-15,0 0 16,-33 0-16,33-1 16,-33 34-16,0-33 15,0 33-15,-33 66 78,66 33-62,-33 1-16,0-1 15,0 33-15,33 0 16,-33-33-16,0 0 16,33-33-16,-33-33 31,34 0-31</inkml:trace>
  <inkml:trace contextRef="#ctx0" brushRef="#br1" timeOffset="35278.505">14585 14420 0,'0'33'15,"0"33"-15,0 0 16,0 33 0,0 1-16,-33 32 15,66-33 1,-33 0-16,0 34 15,0-67-15,0 33 16,0-33-16,0-33 16,0-99 30,0 0-30,0-33-16,0 33 16,33-34-1,-33 34-15,33 0 16,0 33-16,0-33 15,34 33-15,-34 0 16,33 33-16,-33 0 16,0 0-1,0 0-15,0 33 16,0 0-16,0 33 15,-33-33 1,0 0-16,0 33 16,0 0-1,-33 1-15,0-34 16,0 33-16,0 0 15,-33-33-15,33 0 16,-33 0-16,33-33 16,-1 0-1,1 0-15</inkml:trace>
  <inkml:trace contextRef="#ctx0" brushRef="#br1" timeOffset="36245.7298">15544 15048 0,'0'0'31,"33"0"-15,0 0-16,0 0 15,1 0 1,-1 0-16,33 0 16,0 33-16,-33-33 15,0 0-15,33 33 16,-33-33-16,33 0 15</inkml:trace>
  <inkml:trace contextRef="#ctx0" brushRef="#br1" timeOffset="36854.1454">16437 14420 0,'0'66'32,"0"0"-17,-33 0-15,33 33 16,0 1-1,-33-1-15,33 33 16,0-33-16,0 34 16,0-34-16,0 0 15,33 0-15,-33-66 16,33 34-1,0-67-15,0 33 16,34-33-16,-34 0 16,33 0-16,-33-33 15,33-1-15,-33 1 16,0 0-1,0 0-15,0-33 16,0 33-16,-33 0 16,0-33-16,0 33 15,0 0-15,-33 0 16,0-34-1,33 34-15,-66 33 16,33-33 0,0 33-16,-33 0 15,0 33-15,33 0 16,-34 1-16,1-1 15,33 0 1,0 0-16,0 0 16,33 0-16,0 0 15,33-33 1</inkml:trace>
  <inkml:trace contextRef="#ctx0" brushRef="#br1" timeOffset="37524.9626">17033 14552 0,'0'0'16,"-34"33"0,34 0-1,0 33-15,0 34 16,-33-1-16,33 0 15,0 0 1,0 0-16,0 34 16,0-34-16,0 0 15,0-33-15,0 0 16,0-32-16,0-101 62,0 1-62,0 0 16,0 0-16,0-33 15,33 33-15,1-1 16,-1 1-16,0 0 16,0 33-1,0 0-15,0 33 16,33 0-16,-33 0 15,-33 0 1,33 33-16,0-33 16,-33 66-1,0-33-15,0 33 16,0-32-16,0 32 15,-33 0-15,0 0 16,0 0 0,0 0-16,0 0 15,-33-33-15,33 1 16,0-1-16,0-33 15,-1 0-15,1-33 16,33-1-16,0 1 16,0-33-16</inkml:trace>
  <inkml:trace contextRef="#ctx0" brushRef="#br1" timeOffset="38211.3802">17496 14354 0,'0'-33'15,"0"0"-15,33-1 16,0 1 0,0 33-16,0 0 15,0 0-15,0 0 16,-33 0-16,33 33 15,-33 1 1,0-1 0,0 33-16,0 0 15,-33-33-15,33 33 16,-33-33-16,33 0 15,-33 0-15,33 0 32,0-33-17,33 0 1,-33-33-16,33 33 15,0-33 1,0 33-16,0 0 16,0 0-16,0 0 15,0 0-15,1 0 16,-1-33-16,0 33 15,0-33-15,-33 33 16</inkml:trace>
  <inkml:trace contextRef="#ctx0" brushRef="#br1" timeOffset="39599.8158">18058 15081 0,'33'0'16,"0"33"-1,0-33-15,0 0 16,33 33-16,-33-33 15,33 0 1,1 0 0,-1 33-16,0-33 15,-33 0-15,0 0 16,33-33-16,-33 33 15</inkml:trace>
  <inkml:trace contextRef="#ctx0" brushRef="#br1" timeOffset="40395.4362">19546 14519 0,'0'0'16,"-33"0"0,0 0-16,-33 0 15,33 0-15,-33-33 16,-1 33-1,1 0-15,0 0 16,33 0-16,0 33 16,0-33-16,0 0 15,0 0 1,33 33-1,0 33 1,0 0-16,0 1 16,0 32-16,0-33 15,33 0 1,-33-33-16,0 33 15,33-33 1,-33-33 0,33 0-1,-33 0-15,33-33 16,0 0-16,0 0 15,0 0-15,0 33 16,0-33 0,1 33-1,32 0-15,-33 0 16,0 0-16,0 33 15,0 0-15,0 0 16,0 33-16,-33-33 16,33 34-1,-33-1-15,0-33 16,0 33-16,0-33 15,-33 33-15,0-33 16,0 33-16,-33-33 16,33 0-1,-33 1-15,-1-1 16,1-33-16,0 33 15,33-33-15,0 0 16,0 0-16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49BCF5-80CE-4AB8-83F5-90141213CB81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16345-D465-45D1-B03D-D8ED0A4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07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6ED00-5F73-4224-B326-762F1E294F5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88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6ED00-5F73-4224-B326-762F1E294F5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080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6ED00-5F73-4224-B326-762F1E294F5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37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6ED00-5F73-4224-B326-762F1E294F5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54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FDE1581-C3B2-490A-A75B-E69B910EA14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43FC826-D3E4-43A7-8EE7-1A99806F8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145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1581-C3B2-490A-A75B-E69B910EA14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C826-D3E4-43A7-8EE7-1A99806F8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58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1581-C3B2-490A-A75B-E69B910EA14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C826-D3E4-43A7-8EE7-1A99806F8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58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1581-C3B2-490A-A75B-E69B910EA14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C826-D3E4-43A7-8EE7-1A99806F8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9616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1581-C3B2-490A-A75B-E69B910EA14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C826-D3E4-43A7-8EE7-1A99806F8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75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1581-C3B2-490A-A75B-E69B910EA14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C826-D3E4-43A7-8EE7-1A99806F8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723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1581-C3B2-490A-A75B-E69B910EA14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C826-D3E4-43A7-8EE7-1A99806F8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715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9FDE1581-C3B2-490A-A75B-E69B910EA14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C826-D3E4-43A7-8EE7-1A99806F8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990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9FDE1581-C3B2-490A-A75B-E69B910EA14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C826-D3E4-43A7-8EE7-1A99806F8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5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1581-C3B2-490A-A75B-E69B910EA14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C826-D3E4-43A7-8EE7-1A99806F8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45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1581-C3B2-490A-A75B-E69B910EA14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C826-D3E4-43A7-8EE7-1A99806F8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71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1581-C3B2-490A-A75B-E69B910EA14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C826-D3E4-43A7-8EE7-1A99806F8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862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1581-C3B2-490A-A75B-E69B910EA14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C826-D3E4-43A7-8EE7-1A99806F8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30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1581-C3B2-490A-A75B-E69B910EA14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C826-D3E4-43A7-8EE7-1A99806F8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13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1581-C3B2-490A-A75B-E69B910EA14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C826-D3E4-43A7-8EE7-1A99806F8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08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1581-C3B2-490A-A75B-E69B910EA14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C826-D3E4-43A7-8EE7-1A99806F8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03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1581-C3B2-490A-A75B-E69B910EA14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C826-D3E4-43A7-8EE7-1A99806F8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3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FDE1581-C3B2-490A-A75B-E69B910EA14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43FC826-D3E4-43A7-8EE7-1A99806F8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4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Adding and Subtracting Polynomials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</a:p>
          <a:p>
            <a:r>
              <a:rPr lang="en-US" dirty="0" smtClean="0"/>
              <a:t>Section 4.1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94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dirty="0"/>
              <a:t>3a</a:t>
            </a:r>
            <a:r>
              <a:rPr lang="en-US" sz="2800" baseline="30000" dirty="0"/>
              <a:t>2</a:t>
            </a:r>
            <a:r>
              <a:rPr lang="en-US" sz="2800" dirty="0"/>
              <a:t> – 2ab – 2b</a:t>
            </a:r>
            <a:r>
              <a:rPr lang="en-US" sz="2800" baseline="30000" dirty="0"/>
              <a:t>2</a:t>
            </a:r>
            <a:r>
              <a:rPr lang="en-US" sz="2800" dirty="0"/>
              <a:t> – 7</a:t>
            </a:r>
          </a:p>
          <a:p>
            <a:pPr algn="ctr">
              <a:buNone/>
            </a:pPr>
            <a:r>
              <a:rPr lang="en-US" sz="2800" u="sng" dirty="0"/>
              <a:t>- -a</a:t>
            </a:r>
            <a:r>
              <a:rPr lang="en-US" sz="2800" u="sng" baseline="30000" dirty="0"/>
              <a:t>2</a:t>
            </a:r>
            <a:r>
              <a:rPr lang="en-US" sz="2800" u="sng" dirty="0"/>
              <a:t> – 5ab + 4b</a:t>
            </a:r>
            <a:r>
              <a:rPr lang="en-US" sz="2800" u="sng" baseline="30000" dirty="0"/>
              <a:t>2</a:t>
            </a:r>
            <a:r>
              <a:rPr lang="en-US" sz="2800" u="sng" dirty="0"/>
              <a:t> – 2</a:t>
            </a:r>
          </a:p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**Set up either way, you solve the same</a:t>
            </a:r>
          </a:p>
          <a:p>
            <a:pPr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05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2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dirty="0" smtClean="0"/>
              <a:t>Worksheet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625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Students will add and subtract polynomials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8245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42890"/>
            <a:ext cx="8825659" cy="44798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Monomial</a:t>
            </a:r>
          </a:p>
          <a:p>
            <a:pPr marL="0" indent="0">
              <a:buNone/>
            </a:pPr>
            <a:r>
              <a:rPr lang="en-US" sz="2800" dirty="0" smtClean="0"/>
              <a:t>Constant</a:t>
            </a:r>
          </a:p>
          <a:p>
            <a:pPr marL="0" indent="0">
              <a:buNone/>
            </a:pPr>
            <a:r>
              <a:rPr lang="en-US" sz="2800" dirty="0" smtClean="0"/>
              <a:t>Polynomial</a:t>
            </a:r>
          </a:p>
          <a:p>
            <a:pPr marL="0" indent="0">
              <a:buNone/>
            </a:pPr>
            <a:r>
              <a:rPr lang="en-US" sz="2800" dirty="0" smtClean="0"/>
              <a:t>Binomial</a:t>
            </a:r>
          </a:p>
          <a:p>
            <a:pPr marL="0" indent="0">
              <a:buNone/>
            </a:pPr>
            <a:r>
              <a:rPr lang="en-US" sz="2800" dirty="0" smtClean="0"/>
              <a:t>Trinomial</a:t>
            </a:r>
          </a:p>
          <a:p>
            <a:pPr marL="0" indent="0">
              <a:buNone/>
            </a:pPr>
            <a:r>
              <a:rPr lang="en-US" sz="2800" dirty="0" smtClean="0"/>
              <a:t>Coefficient</a:t>
            </a:r>
          </a:p>
          <a:p>
            <a:pPr marL="0" indent="0">
              <a:buNone/>
            </a:pPr>
            <a:r>
              <a:rPr lang="en-US" sz="2800" dirty="0" smtClean="0"/>
              <a:t>Similar</a:t>
            </a:r>
          </a:p>
          <a:p>
            <a:pPr marL="0" indent="0">
              <a:buNone/>
            </a:pPr>
            <a:r>
              <a:rPr lang="en-US" sz="2800" dirty="0" smtClean="0"/>
              <a:t>Simplified</a:t>
            </a:r>
          </a:p>
        </p:txBody>
      </p:sp>
    </p:spTree>
    <p:extLst>
      <p:ext uri="{BB962C8B-B14F-4D97-AF65-F5344CB8AC3E}">
        <p14:creationId xmlns:p14="http://schemas.microsoft.com/office/powerpoint/2010/main" val="99253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30012"/>
            <a:ext cx="8825659" cy="44927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/>
              <a:t>Monomial – expression that is either a numeral, a variable, or the product of a numeral &amp; variables.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Constant monomial – a numeral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Binomial – 2 terms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Trinomial – 3 terms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Polynomial – sum of monomials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375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41321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Coefficient – the number in front of the variables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Similar – like terms, have the exact same variables but can have different numbers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Simplified – when no two of its terms are similar.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0249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When adding and subtracting polynomials together, you may only combine like terms together.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When combining like terms together, you add or subtract the numbers, variables and exponents DO NOT CHANGE.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712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5315" y="2270976"/>
            <a:ext cx="6711654" cy="419548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r>
              <a:rPr lang="en-US" sz="2800" dirty="0"/>
              <a:t>Simplify   -6x</a:t>
            </a:r>
            <a:r>
              <a:rPr lang="en-US" sz="2800" baseline="30000" dirty="0"/>
              <a:t>3</a:t>
            </a:r>
            <a:r>
              <a:rPr lang="en-US" sz="2800" dirty="0"/>
              <a:t> + 3x</a:t>
            </a:r>
            <a:r>
              <a:rPr lang="en-US" sz="2800" baseline="30000" dirty="0"/>
              <a:t>2</a:t>
            </a:r>
            <a:r>
              <a:rPr lang="en-US" sz="2800" dirty="0"/>
              <a:t> + x</a:t>
            </a:r>
            <a:r>
              <a:rPr lang="en-US" sz="2800" baseline="30000" dirty="0"/>
              <a:t>2</a:t>
            </a:r>
            <a:r>
              <a:rPr lang="en-US" sz="2800" dirty="0"/>
              <a:t> + 6x</a:t>
            </a:r>
            <a:r>
              <a:rPr lang="en-US" sz="2800" baseline="30000" dirty="0"/>
              <a:t>3</a:t>
            </a:r>
            <a:r>
              <a:rPr lang="en-US" sz="2800" dirty="0"/>
              <a:t> – 5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4703040" y="3250440"/>
              <a:ext cx="3727080" cy="10004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93680" y="3241080"/>
                <a:ext cx="3745800" cy="1019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0613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/>
              <a:t>Add</a:t>
            </a:r>
          </a:p>
          <a:p>
            <a:pPr algn="ctr">
              <a:buNone/>
            </a:pPr>
            <a:r>
              <a:rPr lang="en-US" sz="2800" dirty="0"/>
              <a:t>3x</a:t>
            </a:r>
            <a:r>
              <a:rPr lang="en-US" sz="2800" baseline="30000" dirty="0"/>
              <a:t>2</a:t>
            </a:r>
            <a:r>
              <a:rPr lang="en-US" sz="2800" dirty="0"/>
              <a:t>y + 4xy</a:t>
            </a:r>
            <a:r>
              <a:rPr lang="en-US" sz="2800" baseline="30000" dirty="0"/>
              <a:t>2</a:t>
            </a:r>
            <a:r>
              <a:rPr lang="en-US" sz="2800" dirty="0"/>
              <a:t> – 2y</a:t>
            </a:r>
            <a:r>
              <a:rPr lang="en-US" sz="2800" baseline="30000" dirty="0"/>
              <a:t>3</a:t>
            </a:r>
            <a:r>
              <a:rPr lang="en-US" sz="2800" dirty="0"/>
              <a:t> + 3 and x</a:t>
            </a:r>
            <a:r>
              <a:rPr lang="en-US" sz="2800" baseline="30000" dirty="0"/>
              <a:t>2</a:t>
            </a:r>
            <a:r>
              <a:rPr lang="en-US" sz="2800" dirty="0"/>
              <a:t>y + 3y</a:t>
            </a:r>
            <a:r>
              <a:rPr lang="en-US" sz="2800" baseline="30000" dirty="0"/>
              <a:t>3</a:t>
            </a:r>
            <a:r>
              <a:rPr lang="en-US" sz="2800" dirty="0"/>
              <a:t> – 4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2488320" y="3548160"/>
              <a:ext cx="6584760" cy="14886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78960" y="3538800"/>
                <a:ext cx="6603480" cy="1507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4950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/>
              <a:t>Subtract </a:t>
            </a:r>
          </a:p>
          <a:p>
            <a:pPr algn="ctr">
              <a:buNone/>
            </a:pPr>
            <a:r>
              <a:rPr lang="en-US" sz="2800" dirty="0"/>
              <a:t>–a</a:t>
            </a:r>
            <a:r>
              <a:rPr lang="en-US" sz="2800" baseline="30000" dirty="0"/>
              <a:t>2</a:t>
            </a:r>
            <a:r>
              <a:rPr lang="en-US" sz="2800" dirty="0"/>
              <a:t> – 5ab + 4b</a:t>
            </a:r>
            <a:r>
              <a:rPr lang="en-US" sz="2800" baseline="30000" dirty="0"/>
              <a:t>2</a:t>
            </a:r>
            <a:r>
              <a:rPr lang="en-US" sz="2800" dirty="0"/>
              <a:t> – 2 from 3a</a:t>
            </a:r>
            <a:r>
              <a:rPr lang="en-US" sz="2800" baseline="30000" dirty="0"/>
              <a:t>2</a:t>
            </a:r>
            <a:r>
              <a:rPr lang="en-US" sz="2800" dirty="0"/>
              <a:t> – 2ab – 2b</a:t>
            </a:r>
            <a:r>
              <a:rPr lang="en-US" sz="2800" baseline="30000" dirty="0"/>
              <a:t>2</a:t>
            </a:r>
            <a:r>
              <a:rPr lang="en-US" sz="2800" dirty="0"/>
              <a:t> – 7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2797920" y="3679200"/>
              <a:ext cx="4405680" cy="20005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88560" y="3669840"/>
                <a:ext cx="4424400" cy="2019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6062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17</TotalTime>
  <Words>215</Words>
  <Application>Microsoft Office PowerPoint</Application>
  <PresentationFormat>Widescreen</PresentationFormat>
  <Paragraphs>57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Ion Boardroom</vt:lpstr>
      <vt:lpstr>Adding and Subtracting Polynomials</vt:lpstr>
      <vt:lpstr>Objective</vt:lpstr>
      <vt:lpstr>Vocabulary</vt:lpstr>
      <vt:lpstr>Concept</vt:lpstr>
      <vt:lpstr>Concept</vt:lpstr>
      <vt:lpstr>Concept</vt:lpstr>
      <vt:lpstr>Example</vt:lpstr>
      <vt:lpstr>Example</vt:lpstr>
      <vt:lpstr>Example</vt:lpstr>
      <vt:lpstr>Concept</vt:lpstr>
      <vt:lpstr>Questions</vt:lpstr>
      <vt:lpstr>Assignment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and Subtracting Polynomials</dc:title>
  <dc:creator>Shannon Hames</dc:creator>
  <cp:lastModifiedBy>Shannon Hames</cp:lastModifiedBy>
  <cp:revision>3</cp:revision>
  <dcterms:created xsi:type="dcterms:W3CDTF">2015-06-26T19:50:57Z</dcterms:created>
  <dcterms:modified xsi:type="dcterms:W3CDTF">2015-09-01T20:43:12Z</dcterms:modified>
</cp:coreProperties>
</file>