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30T18:51:10.99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9922 9260 0,'33'-66'0,"0"33"16,33 0-16,-33 0 15,33 33-15,1 0 16,-1 33-16,-33 0 16,33 0-1,-33 0-15,0 33 16,0 1-16,-33-1 15,0 0-15,-33 33 16,0-33 0,-33 34-16,0-34 15,0 33 1,32-33-16,-32 0 15,0-33-15,33 33 16,0-66 0,0 33-16,33-33 15,33 34 16,33-34-31,-33 0 16,33 0 0,34 0-16,-1 0 15,-33 0-15,33 0 16,-33 0-16,0 0 15,34 0 1,-67 0-16</inkml:trace>
  <inkml:trace contextRef="#ctx0" brushRef="#br0" timeOffset="577.2148">11046 9790 0,'33'66'15,"-66"0"-15,33 33 16,0-33-16,0 33 16,0 1-16,33 32 15,-33-33 1,0-33-16,0 0 15,34 1-15,-34-34 16,-34-99 31,34-1-47,-33-65 15,0 33-15,33 0 16,0 33-16,0-1 16,33-32-1,0 33-15,-33 0 16,34-33-16,32 66 15,-33-34-15,33 34 16,-33 33 0,33 0-16,0 0 15,-33 33 1,0 34-16,0-1 15,1-33-15,-34 33 16,-34-33 0,34 33-16,-33-33 15,-33 0-15,0 0 16,-33 0-16,33-33 15,-33 0 1,32 0-16,34 0 16,0 0-16,33 0 15</inkml:trace>
  <inkml:trace contextRef="#ctx0" brushRef="#br0" timeOffset="889.2228">11840 10021 0,'33'0'15,"0"0"-15,0-33 16,33 33-16,-32 0 15,32-33-15,0 33 16,0-33 0,0 33-16,0-33 15,0 33-15</inkml:trace>
  <inkml:trace contextRef="#ctx0" brushRef="#br0" timeOffset="1450.8372">12568 9558 0,'0'-33'0,"33"33"16,0 0-16,0 0 16,33-33-16,0 33 15,-33 0-15,33 0 16,1-33-1,-34 33-15,33 0 16,-33-33-16,0 33 16,0 0-16,-33 0 15,33 0 1,-33 0-16,33 0 31,-33 66-15,0-33-16,-33 0 15,33 33 1,0 0-16,-33 1 15,33-1-15,-33 33 16,33 0-16,-33-33 16,33 0-1,0 1 1,0-1-16,0-33 15,-33 0-15,33 0 16,33-99 31</inkml:trace>
  <inkml:trace contextRef="#ctx0" brushRef="#br0" timeOffset="1716.044">13692 9823 0,'33'0'15,"0"0"-15,0 0 16,0 0-16,34 0 16,-34 0-16,33 0 15,-33 0 1,0 0-1,33 0-15,-33 0 16</inkml:trace>
  <inkml:trace contextRef="#ctx0" brushRef="#br0" timeOffset="1965.6504">13824 10087 0,'34'0'16,"-1"0"-16,0 0 15,33-33-15,-33 33 16,33 0-16,0 0 15,0-33 1,1 33-16,-1-33 16</inkml:trace>
  <inkml:trace contextRef="#ctx0" brushRef="#br0" timeOffset="2496.064">14850 9657 0,'33'-33'15,"0"33"-15,0 0 16,0-33-16,33 33 15,0 0-15,0 0 16,1 0 0,-34 0-16,33 0 15,0-33-15,0 33 16,-33 0-16,0 0 15,0 0 1,0-33-16,0 66 16,-33-33-16,34 0 31,-34 33-16,-34 33 1,34-33-16,0 0 16,0 34-16,0-1 15,-33 0-15,33 0 16,-33 0-1,33-33-15,-33 33 16,33 1-16,0-34 16,0 33-1,0-33 1,0-66 15</inkml:trace>
  <inkml:trace contextRef="#ctx0" brushRef="#br0" timeOffset="3681.6944">19877 9360 0,'66'-67'15,"-33"67"1,0-33-16,66 33 16,-66 0-16,34 0 15,-1 33-15,0 1 16,-33 32-1,-33 0-15,33 0 16,-66 33-16,0 0 16,0-32-16,0 32 15,-33 0 1,-1-33-16,1 0 15,0 0-15,0 1 16,33-34-16,0-33 16,0 33-1,66-33 16,33-33-31,0 33 16,0 0-16,33 0 16,1 0-1,-1 0-15,0 0 16,0 0-16,1 0 15,-34-33-15,0 33 16,0-33-16,-33-1 16</inkml:trace>
  <inkml:trace contextRef="#ctx0" brushRef="#br0" timeOffset="4258.9092">21101 9757 0,'0'33'16,"0"0"-16,0 33 15,0 33-15,-34 0 16,34 0-16,0 1 16,0-1-1,0 0 1,0 0-16,0-33 15,0 1-15,34-34 16,-68-66 15,34-34-15,-33-32-16,0 0 15,33-33-15,0 33 16,0 32 0,33 1-16,0-33 15,1 33-15,-1 0 16,0 0-16,33 33 15,-33-1 1,33 1-16,0 33 16,-33 33-16,33 1 15,-33-1-15,-33 33 16,0-33-16,0 33 15,-33-33 1,0 33-16,0-33 16,-33 0-16,0 0 15,0-33 1,0 0-1,0 0-15,32 0 16,1 0-16,66-33 31,1 0-31</inkml:trace>
  <inkml:trace contextRef="#ctx0" brushRef="#br0" timeOffset="4742.5216">21894 9955 0,'33'0'15,"0"0"-15,34 33 16,-34-33-16,33 0 16,-33-33-16,66 33 15,-33 0 1,0 0-16,1-33 15</inkml:trace>
  <inkml:trace contextRef="#ctx0" brushRef="#br0" timeOffset="5226.134">22721 9426 0,'66'0'16,"-66"-33"0,66 33-16,-33 0 15,34-33-15,-1 33 16,0 0-1,-33-33-15,33 33 16,0 0-16,0 0 16,-33 0-16,1 0 15,-1 0-15,0 0 16,0 0-1,0 33-15,-33 0 16,0 0 0,33 33-16,-66 0 15,33 0 1,0 0-1,-33 34-15,33-34 16,-33 33-16,33-33 16,0 0-16,0 0 15,-33 1 1,66-34-16,-33 0 15,33-33 1</inkml:trace>
  <inkml:trace contextRef="#ctx0" brushRef="#br0" timeOffset="5475.7404">24011 9757 0,'66'0'0,"-33"0"16,0-34-16,0 34 15,33 0 1,-32 0-16,-1 0 15,33 0 1,-33 0-16,0 0 16,0 0-16</inkml:trace>
  <inkml:trace contextRef="#ctx0" brushRef="#br0" timeOffset="5709.7464">24176 10087 0,'33'0'16,"0"0"-1,1-33-15,32 33 16,0 0-16,33-33 15,-33 33 1,33-33-16,-32 33 16</inkml:trace>
  <inkml:trace contextRef="#ctx0" brushRef="#br0" timeOffset="5928.152">25168 9790 0,'34'0'16,"-1"0"-16,33 0 15,-33 0-15,33 0 16,0-33-16,0 33 15,0 0 1,1-34-16</inkml:trace>
  <inkml:trace contextRef="#ctx0" brushRef="#br0" timeOffset="6427.3648">26194 9492 0,'33'0'15,"0"0"-15,0 0 16,33 0-16,-33-33 15,33 33-15,0 0 16,-32 0 0,32 0-16,0 0 15,0 0-15,-33 0 16,33 0-16,-33 0 15,0 0 1,-33 0-16,33 0 16,-33 66-1,0 0 1,-33-33-1,33 33 1,-33 1-16,33-1 16,-33 0-16,0 0 15,33 0 1,-33 0-1,33-33-15,0 0 16,-33 34-16,33-34 16,-33-33-16,0 33 15</inkml:trace>
  <inkml:trace contextRef="#ctx0" brushRef="#br0" timeOffset="7316.5876">12270 10848 0,'0'33'31,"0"33"-31,0-33 16,0 66-16,0-32 15,33 32-15,-33 0 16,33 0-1,-33 0-15,33-32 16,-33-34-16,0 33 16,33-33 15,-66-33-16</inkml:trace>
  <inkml:trace contextRef="#ctx0" brushRef="#br0" timeOffset="7534.9932">12138 11278 0,'0'-33'16,"33"33"-1,0 0-15,33 0 16,-33-33-16,33 33 16,-33 0-1,33-33-15,-32 33 16,32-33-16</inkml:trace>
  <inkml:trace contextRef="#ctx0" brushRef="#br0" timeOffset="7987.4048">12898 10914 0,'34'-33'16,"-1"33"-16,0 0 15,0-33-15,0 33 16,0-33-16,33 33 16,-33 0-1,0-33-15,0 33 16,33-33-16,-66 33 15,33 0-15,1 0 16,-34 33 15,-34 33-15,34-33-1,0 33-15,-33 0 16,33 0 0,0 1-16,0-1 15,0 33 1,0-33-16,0 0 15,0 0-15,0-33 16,0 34 0,0-34-16,0 0 15</inkml:trace>
  <inkml:trace contextRef="#ctx0" brushRef="#br0" timeOffset="8533.4188">14850 10848 0,'0'33'15,"-33"33"-15,33-33 16,0 33-16,-33 1 16,33-1-16,0 33 15,0-33 1,0 0-16,0-33 15,-33 0 1,33-33 15</inkml:trace>
  <inkml:trace contextRef="#ctx0" brushRef="#br0" timeOffset="8736.224">14585 11146 0,'33'0'0,"0"-33"16,0 33-16,0 0 15,34 0-15,-34 0 16,33-34-16,-33 34 15,33-33 1,-33 33-16</inkml:trace>
  <inkml:trace contextRef="#ctx0" brushRef="#br0" timeOffset="9173.0352">15214 10848 0,'33'0'15,"0"-33"-15,0 33 16,0 0-16,0-33 16,0 33-16,0 0 15,0-33 1,0 33-16,-33 33 15,33-33 1,-33 33 0,-33 33 15,33-33-31,0 33 15,0-33-15,0 33 16,0 1-16,-33-34 16,33 33-1,0 0-15,0 0 16,0-33-16,0 0 15,-33 0-15,33 33 16,0-32 0,0-34 15</inkml:trace>
  <inkml:trace contextRef="#ctx0" brushRef="#br0" timeOffset="9812.6516">15974 11906 0,'-33'0'16,"0"0"0,-66 0-16,33 0 15,0-33-15,-34 33 16,1 0-16,0 0 15,0 0-15,-1 0 16,-32-33 0,0 33-16,33 0 15,-34 0 1,1 0-16,0 0 15,0 0-15,-1 0 16,1 0 0,-33 0-16,32 0 15,1 0-15,-33 0 16,-1 0-16,34 0 15,0 0 1,-67 0-16,34 0 16,33 0-16,-34 0 15,1 0-15,-1-33 16,1 33-16,0 0 15,-1 0 1,1 0-16,33 0 16,-34 0-16,1 33 15,33-33-15,-34 0 16,34 0-1,0 0-15,-1 33 16,1-33-16,33 0 16,0 33-1,0-33-15,-1 33 16,67 0-1,-33 0-15</inkml:trace>
  <inkml:trace contextRef="#ctx0" brushRef="#br0" timeOffset="10561.4708">11576 12237 0,'33'0'16,"0"-33"-16,0 0 15,0 33-15,33 0 16,-33 0-16,33 0 15,0 33-15,-33-33 16,0 33 0,1 0-16,-34 33 15,0-33-15,0 33 16,-34 1-16,1-1 15,-33 0-15,33 0 16,-33 0 0,33 0-16,0-33 15,33 0 1,-33 1-16,33-34 31,33 0-15,0 0-16,33 0 15,-33-34-15,33 34 16,34 0-16,-34 34 15,0-34 1,0 0-16,0 0 16,0 0-16,-33-34 15</inkml:trace>
  <inkml:trace contextRef="#ctx0" brushRef="#br0" timeOffset="11076.284">12634 12535 0,'-33'66'31,"33"-33"-15,0 66-16,0-33 16,33 33-1,-33 1 1,33-1-16,-33 0 15,0-66-15,33 33 16,-33-33 0,-33-99 15,33 0-31,-33 0 15,33-33-15,-33 33 16,33-34-16,0 1 16,33 33-1,0 0-15,0-33 16,33 66-16,-33-1 15,33 1-15,-33 33 16,1-33 0,-1 66-16,0-33 15,0 33-15,-33 1 16,0-1-16,0 33 15,-33 0 1,0-33-16,-34 33 16,1-33-16,33-33 15,0 33 1,0-33-16,0 0 15,0-33-15,33 33 16</inkml:trace>
  <inkml:trace contextRef="#ctx0" brushRef="#br0" timeOffset="11294.6896">13328 12502 0,'100'0'15,"-67"0"-15,33 0 16,-33 0-16,0 0 16,0 0-16,0 0 15,0 0-15,0 0 16,0 0-1</inkml:trace>
  <inkml:trace contextRef="#ctx0" brushRef="#br0" timeOffset="11528.6956">13461 12766 0,'33'0'15,"0"0"1,0 0-16,33 0 16,-33-33-16,33 33 15,-33-33-15,33 0 16,1 0-1</inkml:trace>
  <inkml:trace contextRef="#ctx0" brushRef="#br0" timeOffset="11762.7016">14288 12237 0,'-34'66'31,"34"-33"-31,0 66 15,-33-32-15,33 32 16,0 0 0,0 0-16,0-33 15,0-33-15,33 1 16,-33-68-1,34 1-15</inkml:trace>
  <inkml:trace contextRef="#ctx0" brushRef="#br0" timeOffset="12090.31">14552 12303 0,'0'0'16,"0"33"-1,0 33 1,-33 0-16,33-32 15,-33 32 1,33-33-16,0 0 16,33-33-1,-33 0 1,33 0-16,33-33 15,-33 33 1,0-33-16,0 33 16,34 0-16,-34-33 15,0 33-15,-33 0 16,33 0-1,0-33-15,-33 33 16</inkml:trace>
  <inkml:trace contextRef="#ctx0" brushRef="#br0" timeOffset="12293.1152">14982 12204 0,'0'66'15,"-33"0"-15,33 0 16,0 0-16,0 34 15,0-34-15,0 33 16,0-33 0,0 0-16,-33 1 15,33-34 1,-33 0-16</inkml:trace>
  <inkml:trace contextRef="#ctx0" brushRef="#br0" timeOffset="12745.5268">11542 13196 0,'67'0'0,"-1"-33"16,33 33-16,0 0 15,0-33-15,34 33 16,-1 0-16,0 0 16,1-33-1,-34 33-15,33 0 16,0 0-16,-32 0 15,-1 0-15,-33 0 16,0 0 0,-33 0-16,-33 0 15,33 0-15</inkml:trace>
  <inkml:trace contextRef="#ctx0" brushRef="#br0" timeOffset="13260.34">12270 13395 0,'66'-34'0,"0"1"16,0 33-16,1 0 16,-34 33-16,0-33 15,0 34-15,-33-1 16,33 0-1,-66 33-15,33-33 16,0 33-16,-33-33 16,0 33-16,0 0 15,0 1 1,-1-1-16,1-33 15,33 0-15,33-66 47,1 33-31,-1-33-16,0 0 15,33 33-15,33-33 16,-33 33-16,33 0 16,1 0-1,-34-34 1,33 34-16,-33 0 15,33-33-15,-32 0 16</inkml:trace>
  <inkml:trace contextRef="#ctx0" brushRef="#br0" timeOffset="13619.1492">14089 13130 0,'33'0'16,"0"-33"-16,0 33 15,33 0-15,1 0 16,32-33-16,-33 33 16,33-33-1,0 33 1,1 0-16,-1-33 15,-33 33-15,0 0 16,0 0-16,-66 0 16,33 0-1,-33 33 1</inkml:trace>
  <inkml:trace contextRef="#ctx0" brushRef="#br0" timeOffset="14071.5608">14354 13494 0,'0'-33'15,"33"0"-15,33 0 16,-33 33-16,33-34 15,-33 34-15,33 0 16,-33 0-16,0 34 16,1-34-1,-34 33 1,0 33-16,0-33 15,-34 33-15,34-33 16,-33 33 0,-33-33-16,33 33 15,0-33-15,0 1 16,33-34-16,33 0 47,0 0-47,0 0 15,33-34-15,-33 34 16,34 0-16,-1-33 15,0 33 1,0 0-16,-33 0 16,0 0-16,0 0 15</inkml:trace>
  <inkml:trace contextRef="#ctx0" brushRef="#br0" timeOffset="14835.9804">12667 15048 0,'0'66'16,"33"34"-16,-33-34 15,0 33-15,33 0 16,-33 33-16,0-32 16,33-34-1,-33 0 1,0 0-16,0-33 15,0-99 32,-33 0-47,33 0 16,-33 0-16,33-34 15,-33 1-15,33 0 16,33-33-16,-33 65 16,33-32-1,0 33-15,0 0 16,0 0-16,33 33 15,-32 0-15,32 33 16,-33 0 0,0 0-16,33 0 15,-33 66-15,-33-33 16,33 0-16,-33 0 15,-33 33-15,0 0 16,0-33 0,0 34-16,-33-34 15,33 0 1,-34 0-16,34 0 15,0-33-15,0 0 16,0 0 0,33 0-16</inkml:trace>
  <inkml:trace contextRef="#ctx0" brushRef="#br0" timeOffset="15101.1872">13494 14883 0,'66'0'0,"-33"0"15,33 0-15,-33 0 16,0 0-16,0 0 15,0 0-15,0 0 16,-33 0-16,34 0 16,-1 0-1,0 0 1</inkml:trace>
  <inkml:trace contextRef="#ctx0" brushRef="#br0" timeOffset="15319.5928">13560 15247 0,'33'0'15,"0"0"1,0-33-16,0 33 15,0 0-15,0 0 16,33-34-16,-32 1 16,32 33-1</inkml:trace>
  <inkml:trace contextRef="#ctx0" brushRef="#br0" timeOffset="15818.8056">14155 14850 0,'33'-33'0,"0"33"15,0 0-15,1 0 16,32-33-16,-33 33 15,33 0-15,-33-33 16,0 33 0,33 0-16,-33-34 15,33 34-15,-33 0 16,1 0-16,-1 0 15,0 0-15,-33 0 16,33 0 0,-33 67 15,0-34-16,0 33 1,0-33-16,0 33 16,-33 0-16,33-33 15,0 33 1,0 1-16,0-34 15,-33 33 1,33-33-16,0 0 16,-33 33-1,33-33 1,0-33-1</inkml:trace>
  <inkml:trace contextRef="#ctx0" brushRef="#br0" timeOffset="17176.0404">22159 10716 0,'0'33'16,"33"0"-16,-33 33 16,0 0-16,0 0 15,-33 0-15,33 34 16,0-34-1,0 33-15,33-33 16,-33 0-16,0-33 16,0 0-1,0-33 1</inkml:trace>
  <inkml:trace contextRef="#ctx0" brushRef="#br0" timeOffset="17394.446">22027 11146 0,'33'0'15,"0"0"1,0 0-16,0-33 15,33 33-15,0-34 16,0 1 0,0 0-16,1 33 15,32-33-15</inkml:trace>
  <inkml:trace contextRef="#ctx0" brushRef="#br0" timeOffset="17800.0564">22886 10782 0,'34'0'0,"-1"0"15,0 0 1,33 0-16,-33-33 15,33 33 1,0 0-16,-33 0 16,33-33-16,-33 33 15,1 0 1,-1 33-16,-33-33 15,33 33 1,-33 0-16,0 0 16,0 33-16,-33-33 15,33 33 1,-33 34-16,33-34 15,0 0-15,-34 0 16,34 0-16,0-33 16,0 0-1,0-33 1</inkml:trace>
  <inkml:trace contextRef="#ctx0" brushRef="#br0" timeOffset="18143.2652">25532 10749 0,'0'66'31,"0"-33"-31,-33 33 16,33-33-16,-33 33 16,0 34-16,33-34 15,-33 0 1,33 0-16,0-33 15,-33-33 1</inkml:trace>
  <inkml:trace contextRef="#ctx0" brushRef="#br0" timeOffset="18361.6708">25235 10980 0,'33'0'15,"0"33"-15,0-33 16,33 0-16,0 0 16,0-33-16,0 33 15,1-33 1,-1 0-16,0 33 15</inkml:trace>
  <inkml:trace contextRef="#ctx0" brushRef="#br0" timeOffset="18767.2812">26061 10749 0,'67'0'0,"-34"-33"15,33 33-15,-33 0 16,33-33-16,0 33 15,-33-34 1,33 34 0,-33 0-16,1 0 15,-1 0-15,-33 0 16,33 0-16,-33 34 31,0 32-15,-33-33-1,0 33-15,33-33 16,-34 33-16,34-33 15,-33 33 1,33 1-16,-33-34 16,33 33-16,0-33 15,-33 0 1,0 0-1,33-33-15,-33 0 16</inkml:trace>
  <inkml:trace contextRef="#ctx0" brushRef="#br0" timeOffset="19750.1064">19910 11840 0,'0'0'15,"33"0"-15,0 0 16,33 0-16,-33 0 15,33 0-15,1 0 16,32 0 0,-33 0-16,33 33 15,0-66-15,34 33 16,-1 0-16,0 0 15,1 0 1,-1 0 0,0 0-16,33 0 15,-32 0-15,32 0 16,0 0-16,1 0 15,-1-33-15,1 33 16,32 0 0,-33 0-16,34 0 15,-1 0-15,-32 0 16,32 0-16,1 0 15,32 0 1,-33 0-16,1 0 16,32 0-16,-32 33 15,-1-33-15,34 0 16,-1 0-16,-32 33 15,-1-33 1,34 33-16,-34 0 16,-33-33-16,1 33 15,-34-33-15</inkml:trace>
  <inkml:trace contextRef="#ctx0" brushRef="#br0" timeOffset="20452.1244">21795 12303 0,'33'-33'15,"0"33"-15,0 0 16,33 0-16,1 0 15,-34 0-15,0 33 16,33 0-16,-33 0 16,0 0-1,0 0-15,-33 34 16,0-1-16,-33 0 15,0 0-15,0 0 16,-33-33 0,33 33-1,0-33-15,-34 1 16,34-1-16,0-33 15,66 33 17,33-33-17,-32 0-15,65-33 16,-33 33-16,33 33 15,-33-33 1,34 0-16,-34 0 16,0-33-1,33 33-15,-66-33 16</inkml:trace>
  <inkml:trace contextRef="#ctx0" brushRef="#br0" timeOffset="21029.3392">23019 12535 0,'0'99'0,"0"-33"15,0 33-15,-33-33 16,33 34-16,0-1 15,0 0-15,-33 0 16,33-33 0,0-33-16,33 34 15,-33-134 32,0 1-31,0 0-16,0-33 15,0 0-15,0 33 16,33-34-16,-33 34 15,33 0 1,0 0-16,0 0 16,33 0-16,-33 33 15,0 33-15,0-34 16,33 34-1,-32 34-15,-1-34 16,-33 66-16,0-33 16,0 0-16,0 33 15,-33-33-15,-1 33 16,1-33-1,0 0-15,-33 0 16,33 1-16,-33-34 16,33 0-16,0 0 15,0 0 1,0-34-16,33 1 31</inkml:trace>
  <inkml:trace contextRef="#ctx0" brushRef="#br0" timeOffset="21356.9476">23879 12601 0,'33'0'0,"0"0"16,0-33-16,0 33 16,33 0-16,-33 33 15,33-33-15,-33 0 16,34 0-1,-1 0 1,-33 0-16,0 0 16</inkml:trace>
  <inkml:trace contextRef="#ctx0" brushRef="#br0" timeOffset="21637.7548">23879 12965 0,'66'0'16,"-33"0"-16,0 0 15,33 0-15,0 0 16,0 0-16,1 0 16,-1 0-1,0 0-15,0-33 16,0-1-16,0 34 15</inkml:trace>
  <inkml:trace contextRef="#ctx0" brushRef="#br0" timeOffset="22074.566">25168 12402 0,'-33'-33'16,"0"33"-16,33 33 15,-66-33-15,33 33 16,0 0-16,0 34 16,0-1-1,0 0-15,0 0 16,33 0-16,0 0 15,33 1-15,0-34 16,0 0 0,33 0-16,-33-33 15,66 33-15,-66-66 16,34 33-16,-1-33 15,0 0 1,-33 0 0,0-34-16,0 1 15,0 0-15,-33 0 16,-33 0-16,33 0 15,-66-1 1,33 34-16,-33 0 16,0 0-16,-34 0 15,1 33-15</inkml:trace>
  <inkml:trace contextRef="#ctx0" brushRef="#br0" timeOffset="22558.1784">21828 13064 0,'66'0'15,"-33"0"-15,33 0 16,1 0-16,32 0 16,0 0-16,33 0 15,1 0 1,-34 0-16,33 0 15,0 0-15,-32 0 16,-1 0-16,-33 0 16,0 0-16,-33 0 15,-33 33 1</inkml:trace>
  <inkml:trace contextRef="#ctx0" brushRef="#br0" timeOffset="23072.9916">22324 13428 0,'33'-33'15,"0"33"-15,34-34 16,-1 34-16,-33 0 16,33 0-16,0 34 15,-33-34 1,0 33-16,0 0 15,0 33-15,-33-33 16,0 33-16,-33-33 16,0 33-1,0 0-15,0-33 16,-33 1-16,33-1 15,0 0 1,0 0-16,0 0 16,66-33 15,0-33-16,0 33-15,33 0 16,0-33-16,0 33 16,33 0-1,1 0-15,-34-33 16,33 33-16,-33 0 15,33 0-15,-32-33 16,32-1 0,-33 1-16</inkml:trace>
  <inkml:trace contextRef="#ctx0" brushRef="#br0" timeOffset="23431.8008">24441 13262 0,'33'33'16,"33"-33"-16,0-33 15,0 33-15,1 0 16,32 0-16,33 0 15,-33 0 1,0 0-16,34 0 16,-67 33-16,0-33 15,0 0-15,-33 0 16,0 33-16,-33-33 15</inkml:trace>
  <inkml:trace contextRef="#ctx0" brushRef="#br0" timeOffset="23946.614">24705 13692 0,'34'0'0,"-1"-33"16,0 33-16,33 0 16,-33-33-16,33 33 15,0 0-15,-33 0 16,33 33-1,-33 0-15,-33 0 16,34 0-16,-34 0 16,-34 34-16,34-34 15,-33 0 1,-33 33-16,33-33 15,0 0-15,-33 0 16,33 0-16,0-33 16,0 33-1,33-33-15,0 33 47,33-33-47,0 0 16,33 0-1,-33 0-15,33 0 16,0 0-16,-33 33 15,34-33-15,-1 0 16,-33 33 0,33-33-16,-33 0 15</inkml:trace>
  <inkml:trace contextRef="#ctx0" brushRef="#br0" timeOffset="26317.8748">21696 14585 0,'0'33'0,"0"33"16,0 1-16,0-1 16,-33 33-16,33 0 15,-33 0-15,33 34 16,-33-1-1,33-33-15,-33 0 16,33 1-16,0-34 16,0-33-16,-34 0 31,34-66-16</inkml:trace>
  <inkml:trace contextRef="#ctx0" brushRef="#br0" timeOffset="26661.0836">21530 14784 0,'133'-67'0,"-100"34"16,33 33-16,33 0 15,-33 0-15,0 33 16,1 1-16,-1-1 16,-66 33-1,33 0-15,-66-33 16,33 33-16,-66-33 15,-1 0-15,1 33 16,0-66 0,-33 33-16,33 1 15,0-34-15,0 0 16,32 0-16,1 0 15,66-67 17,1 34-32</inkml:trace>
  <inkml:trace contextRef="#ctx0" brushRef="#br0" timeOffset="26832.688">22423 14850 0,'67'0'16,"-1"0"-16,0 0 15,0 0-15,0 0 16,-33 0-16,0 0 16,33 33-1,-32-33-15</inkml:trace>
  <inkml:trace contextRef="#ctx0" brushRef="#br0" timeOffset="27066.694">22457 15147 0,'33'33'0,"0"-33"16,33 0-16,0 0 15,0 0-15,33-33 16,1 33-16,-34-33 16,33 0-1</inkml:trace>
  <inkml:trace contextRef="#ctx0" brushRef="#br0" timeOffset="27441.1036">23647 14751 0,'-33'0'15,"0"33"-15,0 0 16,-33 33-16,33 0 16,0 0-16,0 33 15,33-33 1,33 1-16,-33-34 15,66 0 1,0 0-16,33 0 16,-33-66-16,34 33 15,-34-33 1,0-33-16,-33-1 15,0 1-15,0 0 16,-33 0-16,-33 0 16,0 33-16,-33-33 15,0 33 1,-34 0-16,34 33 15,-33 0-15,33 0 16,0 33-16,33-33 16</inkml:trace>
  <inkml:trace contextRef="#ctx0" brushRef="#br0" timeOffset="31232.0008">11410 16966 0,'33'0'47,"0"0"-16,-33 0-31,33 0 16,0 0-16,1 0 15,-1 0-15,0 0 16,0 0 0,33 0-16,-33-33 15,33 33-15,-33 0 16,33 0-16,0 0 15,1 0 1,-1 0 0,33 0-16,-33 0 15,0-33-15,33 33 16,-32 0-16,-1 0 15,33 0-15,-33 0 16,33 0 0,1 0-16,-1 0 15,0-33-15,-33 33 16,33 0-16,1 0 15,-1 0-15,33-33 16,-33 33 0,-33 0-16,67 0 15,-34-33-15,0 33 16,0 0-16,1 0 15,32 0-15,-33 0 16,0-33 0,34 33-16,-34 0 15,0 0-15,33 0 16,1 0-16,-34 0 15,0 0 1,33 0 0,-32 0-16,32 0 15,0 0-15,1 0 16,-34 0-16,33 0 15,-33 0-15,34 0 16,-1-33 0,-33 33-16,33 0 15,-32 0-15,32 0 16,0 0-16,0 0 15,-32 0-15,32 0 16,0 0 0,-33 33-16,34-33 15,-1 0-15,0 0 16,-32 0-16,32 0 15,0 0 1,0 33-16,1-33 16,-1 0-16,-33 0 15,34 33-15,-1-33 16,0 0-16,-33 0 15,34 0 1,-1 33 0,0-33-16,0 0 15,1 33-15,-1-33 16,0 0-16,1 0 15,-34 33-15,66-33 16,-32 0 0,-1 0-16,0 33 15,33-33 1,34 0-16,-67 33 15,0-33-15,34 34 16,-34-34-16,34 33 16,-34 0-16,0-33 15,0 33 1,1-33-16,-1 33 15</inkml:trace>
  <inkml:trace contextRef="#ctx0" brushRef="#br0" timeOffset="32370.83">11741 16570 0,'-33'0'16,"33"33"0,-33 0-16,0 0 15,0-33-15,0 33 16,-1 0-1,1 0-15,-33-33 16,33 33-16,33 0 16,-33 0-16,0 0 15,33 0-15,0 0 31,0 0 1,33-33-32,0 0 15,0-33-15,33 33 16,-33 0-1,1 0-15,32 33 16,-33-33-16,33 0 16,-33 34-16,0-34 15</inkml:trace>
  <inkml:trace contextRef="#ctx0" brushRef="#br0" timeOffset="32667.2376">12204 16570 0,'0'66'16,"0"-33"0,0 0-16,0 33 15,-33-33-15,33 33 16,0 0-1,0 0-15,-33 1 16,33-1-16,0-33 16</inkml:trace>
  <inkml:trace contextRef="#ctx0" brushRef="#br0" timeOffset="32932.4444">11642 17562 0,'33'0'15,"-33"0"1,33 0-16,0-33 15,0 33 1,33 0-16,-33-33 16,0 33-1,33 0-15,-33-33 16</inkml:trace>
  <inkml:trace contextRef="#ctx0" brushRef="#br0" timeOffset="33135.2496">12303 17363 0,'0'33'16,"0"34"0,0-34-16,0 33 15,0 0-15,-33 0 16,33 0-1,0-33-15,0 33 16,33-66 0</inkml:trace>
  <inkml:trace contextRef="#ctx0" brushRef="#br0" timeOffset="33712.4644">13494 16536 0,'0'67'16,"0"-1"-1,0 0-15,-33-33 16,33 66-16,0-33 15,-33 0 1,33 1-16,-33-1 16,33-33-16,0 33 15,0-33-15</inkml:trace>
  <inkml:trace contextRef="#ctx0" brushRef="#br0" timeOffset="34180.4764">13428 17463 0,'0'-34'15,"-33"34"1,-1 34-16,34-1 16,-33 0-16,0 0 15,33 33-15,0 0 16,0 0-16,0-33 15,33 33 1,0-66-16,1 33 16,-1-33-16,33 0 15,-33 0-15,33-33 16,0 0-16,-33 0 15,0-33 1,0 33-16,-33-33 16,0 33-16,-33-33 15,33 33-15,-66 0 16,33-1-16,0 1 31,-33 33-31,33 0 16,0 0-16,0 0 15,33 0-15,0 0 16</inkml:trace>
  <inkml:trace contextRef="#ctx0" brushRef="#br0" timeOffset="34554.886">14850 16470 0,'-33'33'16,"33"0"-1,0 34 1,-33-1-16,33-33 16,0 33-16,-33 0 15,33 0 1,0-33-16,0 33 15,0-32-15,0-1 16,0 0-16,0 33 16,0-33-1</inkml:trace>
  <inkml:trace contextRef="#ctx0" brushRef="#br0" timeOffset="34788.892">14751 17396 0,'0'33'0,"0"1"16,0-1-16,0 33 15,0-33-15,0 0 16,0 33-16,0-33 15,0 33 1,0-33 0,0 0-16,33 0 15</inkml:trace>
  <inkml:trace contextRef="#ctx0" brushRef="#br0" timeOffset="35147.7012">16040 16437 0,'0'33'0,"0"0"15,-33 34 1,33-1-16,0-33 16,-33 33-16,33 0 15,-33 0-15,33-33 16,0 33-1,0-33-15,0 34 16,0-34-16</inkml:trace>
  <inkml:trace contextRef="#ctx0" brushRef="#br0" timeOffset="35615.7132">15776 17363 0,'0'0'0,"33"-33"16,0 33-16,0-33 15,33 33-15,-33 0 16,0 0-16,0 0 15,0 33 1,1-33 0,-34 66-16,0-33 15,0 1-15,-34-1 16,1 33-16,0-33 15,0 33-15,0 0 16,0-33 0,0 0-16,0 0 15,33-33-15,-33 33 16,66-66 15,0 33-15,33 0-16,-33 0 15,33-33-15,-33 33 16,34 0-16,-1-33 15,0 0 1,0 0-16</inkml:trace>
  <inkml:trace contextRef="#ctx0" brushRef="#br0" timeOffset="35958.922">17231 16437 0,'-33'66'15,"33"-33"1,-33 34-16,33-1 16,-33 0-16,33 33 15,0-33-15,-33 0 16,33 1-1,0-34-15,0 33 16,0-33-16,0 0 16,0 33-1</inkml:trace>
  <inkml:trace contextRef="#ctx0" brushRef="#br0" timeOffset="36473.7352">16966 17330 0,'0'0'16,"33"-33"0,1 33-16,65 0 15,-66 0-15,0 0 16,33 0-16,-66 33 15,33 0-15,-33 0 16,-33 0 0,33 1-1,-33-1-15,0 0 16,0 0-16,0-33 15,0 0-15,33 33 16,0-66 15,33 33-15,33 0-16,-33 0 15,0 0 1,33 0-16,-33 33 16,0 0-1,0-33-15,-33 33 16,0 33-16,0-33 15,0 0-15,-33 33 16,0-33 0,0 1-16,0-1 15,0-33-15,0 0 16,0 0-16,0-33 15,33-1 1,-33-32-16</inkml:trace>
  <inkml:trace contextRef="#ctx0" brushRef="#br0" timeOffset="36863.7452">18554 16437 0,'-33'66'15,"33"1"-15,0-1 16,0 0-16,-33 33 15,33-33-15,0 0 16,-33 0-16,33 1 16,0-1-1,0-33-15,33 0 16,-33 0-1,0-66-15,33 33 16,0-33-16</inkml:trace>
  <inkml:trace contextRef="#ctx0" brushRef="#br0" timeOffset="37284.956">20108 16570 0,'-33'66'15,"33"-33"-15,0 33 16,-33 0-16,33 33 16,0-33-16,-33 1 15,33 32-15,0-33 16,-33-33-1,33 33 1,0-33-16,0 0 16,0-33-1</inkml:trace>
  <inkml:trace contextRef="#ctx0" brushRef="#br0" timeOffset="37690.5664">21134 16536 0,'0'67'0,"0"-1"15,0 0 1,0 0-16,-33 0 16,33 0-16,0 34 15,-34-34-15,34 0 16,-33 0-1,33 0-15,0-33 16,0 0-16,33 33 16,-33-66-1,34 0-15,-1-33 16</inkml:trace>
  <inkml:trace contextRef="#ctx0" brushRef="#br0" timeOffset="38033.7752">22390 16636 0,'0'66'16,"0"0"-16,0 0 15,0 0-15,-33 0 16,33 1-16,-33-1 16,33 0-16,-33-33 15,0 33 1,33-33-16,-33 0 15,0 0-15</inkml:trace>
  <inkml:trace contextRef="#ctx0" brushRef="#br0" timeOffset="38720.1928">18355 17396 0,'0'33'16,"0"34"-16,0-34 15,0 0-15,-33 0 16,33 0-16,0 33 31,33-33-15,1-33-16,-1 0 15,0 0-15,0 0 16,0-33-16,0 33 16,0 0-1,0 0-15,0-33 16,-33 33-16,33 0 15</inkml:trace>
  <inkml:trace contextRef="#ctx0" brushRef="#br0" timeOffset="38954.1988">18719 17429 0,'-33'100'15,"33"-67"1,0 33-16,0-33 15,-33 33-15,33 0 16,0 0-16,0 1 16,0-34-1,0 0-15,0 33 16,33-66-1,-33 0-15</inkml:trace>
  <inkml:trace contextRef="#ctx0" brushRef="#br0" timeOffset="39687.4176">20141 17595 0,'-33'0'16,"0"0"-16,33 0 16,-33 0-16,0-33 15,0 33-15,0 0 16,0-33-1,0 33-15,33 0 16,-33 33-16,0-33 16,0 33-16,33 0 15,-33 0-15,33 0 16,0 33-1,0-33 1,0 0 0,33-33-16,0 0 15,33 0-15,-33 0 16,0 0-1,33 0-15,-33 33 16,0 0-16,0-33 16,0 67-16,-33-67 15,0 33 1,0 33-1,-33-33-15,0 0 16,0-33-16,0 33 16,0-33-1,0 0-15,0-33 16,0 0-16,0 0 15,0 0-15,66 0 16,-33 0-16</inkml:trace>
  <inkml:trace contextRef="#ctx0" brushRef="#br0" timeOffset="40249.032">20968 17628 0,'0'33'15,"-33"33"-15,33-33 16,0 33-16,-33 0 16,33 1-16,0-34 15,33 33 1,-33-33-16,33-33 15,0 33-15,33-33 16,-32 0-16,32 0 16,-33 0-16,33-33 15,-33 33 1,0-33-1,0 0-15,0 0 16,-33 0-16,0-34 16,0 34-1,-33 33-15,33-33 16,-33 33-16,0 33 15,0-33-15,0 33 16,0 34-16,0-34 16,33 0-1,0 33-15,0-33 16,33-33-1,33 0-15,-33 0 16,33-33-16,0 33 16,0-33-1</inkml:trace>
  <inkml:trace contextRef="#ctx0" brushRef="#br0" timeOffset="40607.8412">21861 17727 0,'33'-33'15,"0"33"1,33 0-16,1-33 15,-34 33-15,33-33 16,0 33 0,-33 0-16,0 0 15,0 33-15,-33 0 16,0 0-16,33 0 15,-66 33-15,33 0 16,0 1 0,-33-34-16,33 33 15,0-33-15,0 0 16,0-33 15,33 0-31</inkml:trace>
  <inkml:trace contextRef="#ctx0" brushRef="#br0" timeOffset="41278.6584">22457 17066 0,'0'33'16,"33"-33"-1,-33 0 1,33 33-16,0-33 16,0 0-1,0 0-15,0 0 16,33 0-16,0 0 15,0 0-15,1 0 16,-1 0-16,0 33 16,33-33-1,-33 0-15,33 0 16,1 0-16,-1 0 15,33-33-15,-33 33 16,1 0 0,-1 0-16,0 0 15,0 0-15,0 0 16,-32 0-16,32 0 15,-66 0-15,33 0 16,-33 0 0,0 0-16,-33 0 15,33-33 1</inkml:trace>
  <inkml:trace contextRef="#ctx0" brushRef="#br0" timeOffset="41637.4676">23779 16768 0,'34'33'16,"-34"0"-16,0 33 15,0 0-15,0 1 16,0 32-16,0-33 16,0 0-16,-34 0 15,34-33 1,0 0-16,0 0 15,-33 34 1,66-67 0</inkml:trace>
  <inkml:trace contextRef="#ctx0" brushRef="#br0" timeOffset="42698.2948">23779 17760 0,'34'-33'16,"-34"-33"0,-34 33-1,1 0-15,0 33 16,0 0-16,0 0 15,0 33 1,0 0-16,0 33 16,0-33-16,33 0 15,0 0-15,33 0 16,0 0-16,0-33 15,0 0 1,33 0-16,-33 0 16,0 0-16,1-33 15,-1 33-15,-33-33 31,-33 0-15,-1 66-16,1-33 16,0 66-16,0-32 15,0 32-15,0-33 16,0 33-1,33-33 1,0 0-16,33 0 16,0 0-16,0-33 15,33 0-15,-33 0 16,1-33-1,32 33-15,-33-33 16,0 0-16,0-33 16,-33 33-16,0-33 15,-33 33-15,33-1 16,-33 1-1,0 0-15</inkml:trace>
  <inkml:trace contextRef="#ctx0" brushRef="#br0" timeOffset="43228.7084">24375 16768 0,'0'33'31,"66"-33"-31,-33 33 16,0-33-16,0 33 15,33 0-15,-33-33 16,0 33-1,0 0-15,-33 0 16,0 1-16,0 32 16,-33-33-16,33 33 15,-33 0-15,0-33 16,0 33-1,33-33 1,-33 0-16,0 1 16,33-1-1,-33-33 1,33 0-16</inkml:trace>
  <inkml:trace contextRef="#ctx0" brushRef="#br0" timeOffset="45568.7684">13560 16669 0,'0'-66'0,"-33"66"16,33-33-16,-33 33 16,0 0-16,-33 33 15,32 0-15,1 0 16,0 0-1,33 33-15,0 0 16,0-33-16,0 33 16,33-33-16,0-33 15,34 0-15,-34 0 16,0-33-1,33 0 1,-33 0-16,0 0 16,-33-33-16,0 33 15,0 0-15,-33-33 16,0 33-1,-33 33-15,33-33 16,0 66-16,0-33 16,-1 66-16,1-33 15,0 33-15,33 0 16,0 0-1,0-33-15,33 33 16,0-66-16,34 34 16,-34-68-16,33 1 15,-33 0 1,33 0-16,-33-33 15,-33 0-15,0 33 16,0 0-16,-33 0 16,0-33-16,-33 66 15,0 0 1,33 33-16,-34 0 15,34 0 1,0 33-16,0 0 16,33 0-16,0 0 15,0 1 1,33-34-16,0-33 15,34 0-15,-1 0 16,-33-33-16,33-34 16,0 34-16,-33-33 15,0 0 1,-33 33-16,0-33 15,-33 33-15,-33 0 16,0 0-16,33 33 16,-33 33-16,-1 0 15,34 33 1,0 0-16,0 0 15,33 0-15,0 0 16,0 1-16,33-34 16,0 0-16,34-33 15,-1-33 1,-33 0-16,33 0 15,0-34 1,0 1-16,-33 0 16,-33 0-16,0 33 15,-33-33 1,0 33-16,-33 0 15,0 33-15,33 33 16,-33 0-16,33 33 16,-1-33-1,1 33-15,0 0 16,33 0-16,0 1 15,33-34-15,34 0 16,-34-66-16,33 33 16,-33-67-1,33 34-15,0-33 16,-33 0-16,-33 0 15,0 0-15,-33 33 16,0 0-16,0 0 16,0 66-1,-33 0-15,33 0 16,0 33-16,0 0 15,-1 0 1,34 0-16,0-33 16,0 1-1,34-1-15,-1-33 16,0-33-16,0-1 15,0-32-15,33 0 16,-33 0-16,-33 33 16,0-33-1,-33 33 1,33 33-16,-33 33 15,0 0-15,0 33 16,0-33-16,0 33 16,33 0-1,-33-33-15,66-33 31,0-33-15,0-33-16,0 0 16,0 0-1,0 33-15,-33 0 16,0 66 15,-33 33-15,33 0-1,0-33-15,-33 33 16,33-66-1,0 0 1,33-66-16,-33 33 16,33-33-1,0 0-15,-33 33 16,-33 0-1,33 66 1,-33 0-16,33 0 16,-33 33-1,33-33-15,-33 33 16</inkml:trace>
  <inkml:trace contextRef="#ctx0" brushRef="#br0" timeOffset="47472.0172">22423 16999 0,'0'-33'16,"34"0"-1,-68-33 1,1 33-1,0 33 1,0 0 0,0 33-16,-33 0 15,33 33-15,0-33 16,33 34-16,-33-1 15,33-33-15,33 0 16,0 0-16,0-33 16,33 0-1,-33 0-15,33-33 16,1 0-16,-34 0 15,0 0-15,-33-33 16,0-1 0,0 34-16,-33-33 15,-34 66-15,34-33 16,-33 66-16,33-33 15,-33 66-15,0-33 16,33 34 0,33-1-16,-33 0 15,66-33-15,-33 0 16,66 0-16,-33-33 15,33 0 1,0 0-16,-33-33 16,34 0-1,-34 0-15,0-33 16,-33 0-16,0-1 15,-33 34-15,33-33 16,-33 66-16,-34-33 16,34 66-1,0-33-15,0 33 16,-33 33-16,66-33 15,-33 34-15,33-1 16,0-33 0,0-33-16,33 33 15,33-33-15,-33 0 16,0 0-16,33-33 15,-32 0-15,-1-33 16,0 33 0,-33-34-16,-33 34 15,0 0-15,-1 0 16,1 33-16,0 33 15,0-33 1,-33 66 0,33-33-16,0 1 15,0-1-15,33 33 16,33-66-1,0 33-15,0-66 16,33 33 0,-33-33-16,0 0 15,0 0-15,1-1 16,-34-32-16,-34 33 15,34 33 1,-33 33 0,-33 0-16,33 34 15,0-34-15,0 0 16,33 0-16,0 0 31,33-33-31,0 0 16,0-33-16,0 33 15,0-33-15,0 0 16,1-34-16,-34 34 31,-34 0-15,34 66-16,-33 0 15,0 1-15,-33-1 16,66 0-16,-33-33 15,66 33 17,0-33-17,0-33-15,0 0 16,0 0-1,-33-1-15,-33 34 32,33 0-17,-33 34-15,0-1 16,0-33-1,33 33-15,-33-33 16,33 33-16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30T18:52:23.59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8698 8698 0,'0'33'32,"0"33"-32,0 1 15,0-1-15,0 33 16,-33 0-1,66 0-15,-33 1 16,0-1-16,0 0 16,0 0-1,0 34-15,33-67 16,-33 33-1,0-33-15,0-33 16,33 0-16,-33 0 16,33-33-16,0-33 15,1 0 1,-34-33-16</inkml:trace>
  <inkml:trace contextRef="#ctx0" brushRef="#br0" timeOffset="483.6124">9327 8963 0,'-34'66'16,"1"0"-1,33 0-15,-33 33 16,33 1-16,-33-1 16,0 33-1,33-33 1,33 34-16,-33-67 15,33 0-15,0-33 16,0 0-16,34-33 16,-1 0-16,-33-33 15,33 33 1,0-66-16,-33 0 15,33 0-15,-33-34 16,1 1-16,-34 0 16,0 0-1,0-34-15,-34 34 16,1 33-16,0 0 15,-33 33-15,0 0 16,0 0 0,-33 33-16,66 33 15,-34-33-15,34 33 16,0-33-16,33 33 15</inkml:trace>
  <inkml:trace contextRef="#ctx0" brushRef="#br0" timeOffset="951.6244">10120 9426 0,'33'-33'31,"-33"33"-16,33 0-15,1 0 16,-1 0-16,33 0 16,0 0-1,0 0-15,0 0 16,-33 0-16,33 0 15</inkml:trace>
  <inkml:trace contextRef="#ctx0" brushRef="#br0" timeOffset="1482.038">10749 9095 0,'0'-66'0,"33"33"15,0 0 1,0 0-16,33 33 16,0 0-1,-33 0 1,33 33-16,-32 0 15,32 0-15,-33 33 16,-33 0-16,0 33 16,0-32-16,0-1 15,-33 0 1,0 0-16,0 0 15,-1 0-15,1 0 16,0 1-16,0-34 16,33-33-1,0 0 16,33-33-15,0 33 0,0-33-16,34 33 15,-34 0-15,33 0 16,0 0-16,-33 0 15,33 0 1,0 0-16,0-34 16,-32 34-1,-1 0-15,33-33 16</inkml:trace>
  <inkml:trace contextRef="#ctx0" brushRef="#br0" timeOffset="1778.4456">12171 9161 0,'0'0'15,"-33"33"1,-33 33-16,33-33 15,-34 34-15,34-1 16,-33 0-16,0 0 16,33 33-1,0-33-15,0-32 16,0-1-16,0 0 15,33 0-15,0-66 47</inkml:trace>
  <inkml:trace contextRef="#ctx0" brushRef="#br0" timeOffset="2043.6524">11675 9260 0,'66'0'0,"-33"33"16,0-33-16,0 67 15,0-34-15,33 33 16,-33-33-16,0 33 15,1-33-15,-1 0 16,0 0 0,0 0-16,0 0 15,0-33-15,0 0 16,0 0-16,0 0 15</inkml:trace>
  <inkml:trace contextRef="#ctx0" brushRef="#br0" timeOffset="2542.8652">12667 8897 0,'0'33'0,"33"-33"15,0 0-15,0 33 16,33-33-16,-33 0 15,34 0-15,-1 33 16,0-33 0,0 0-16,-33 33 15,33-33-15,-66 33 16,33-33-16,-33 66 31,-33-66-15,0 33-1,0 0-15,-33 0 16,33 0-16,0 0 15,0-33 1,0 34-16,0-34 16,-1 33-16,1 0 15,33 0 1,33-33-1,-33 33 1,0-33-16</inkml:trace>
  <inkml:trace contextRef="#ctx0" brushRef="#br0" timeOffset="3104.4796">12700 9591 0,'33'-33'47,"0"33"-32,0 0 1,33 0-16,-33 0 15,34 0-15,-1 0 16,0-33-16,0 33 16,0 0-1,0 0 1,-33 0-16,34 0 15,-34 0-15,33 33 16,-33-33-16,0 0 16,0 0-1,0 0-15</inkml:trace>
  <inkml:trace contextRef="#ctx0" brushRef="#br0" timeOffset="3681.6944">13924 8963 0,'0'33'15,"0"0"1,0 33-16,-33 0 16,33 0-1,0 0-15,-33 1 16,66-1-1,-33 0-15,0 0 16,33 0-16,0 0 16,33-33-16,-33 1 15,33-34 1,33 0-16,-66 33 15,67-66-15,-34 33 16,-33 0-16,33-34 16,-33 1-16,0 0 15,0 0 1,0-33-16,0 33 15,-33-33-15,0 33 16,-33 0-16,0 33 16,0-33-1,0 33-15,0 33 16,-33-33-16,33 33 15,0 0-15,-33 0 16,66 33-16,-33-33 16,33 0-1,33 33 1,-33-33-16,66 1 15</inkml:trace>
  <inkml:trace contextRef="#ctx0" brushRef="#br0" timeOffset="5319.7364">18521 8930 0,'0'66'46,"0"0"-30,-33 0-16,33 66 16,0-32-1,0 32-15,0-33 16,0 33-16,0-32 15,0-1-15,0-33 16,0-33 0,0 0-16,0 33 15,33-99 1,-33-33-1</inkml:trace>
  <inkml:trace contextRef="#ctx0" brushRef="#br0" timeOffset="5803.3488">19116 9029 0,'-33'66'15,"0"-33"1,0 33-16,0 33 16,0-32-1,0 32-15,33 33 16,-33-33-1,33 34-15,33-34 16,-33-33-16,33-33 16,0 0-16,33 0 15,0-66 1,0 33-16,0-33 15,1-33-15,-1 33 16,-33-66-16,0 33 16,33-34-1,-66 1-15,0 33 16,-33-33-16,0-1 15,0 34-15,0 33 16,-33 0-16,-34 0 16,34 33-1,0 0-15,0 0 16,33 33-16,0 0 15,33-33-15</inkml:trace>
  <inkml:trace contextRef="#ctx0" brushRef="#br0" timeOffset="6177.7584">19910 9492 0,'33'0'32,"0"0"-17,0 0-15,33 0 16,0 0-1,1 0 1,-1-33-16,0 33 16,0 0-16</inkml:trace>
  <inkml:trace contextRef="#ctx0" brushRef="#br0" timeOffset="6661.3708">20638 9194 0,'0'-66'0,"33"66"15,0-33-15,0 33 16,0 0-16,0 0 15,0 33-15,0 0 16,0 0 0,-33 33-16,0 1 15,0-1-15,0 33 16,-33-33-1,0 0-15,0 0 16,0 1 0,0-1-16,-33 0 15,33-33-15,33 0 16,-34-33-16,68-33 47,-1 33-32,33-33-15,0 33 16,0 0-16,0 0 15,33 0 1,-32 0-16,-1 0 16,0 0-16,-33 0 15,33 0-15</inkml:trace>
  <inkml:trace contextRef="#ctx0" brushRef="#br0" timeOffset="6973.3788">21894 9360 0,'0'33'16,"-33"33"-1,0-33-15,-33 33 16,0 0-16,0 33 16,33-32-1,-34 32-15,34-33 16,0 0-16,0-33 15,33 0-15,-33-33 16,33 0 15</inkml:trace>
  <inkml:trace contextRef="#ctx0" brushRef="#br0" timeOffset="7269.7864">21431 9459 0,'33'0'0,"33"33"15,-32-33-15,32 66 16,-33-33-16,33 33 15,-33 0-15,33-32 16,0 32 0,-33-33-16,33 0 15,-32 0-15,-1 0 16,-33-33-16,33 0 31,-33-66-15</inkml:trace>
  <inkml:trace contextRef="#ctx0" brushRef="#br0" timeOffset="7956.204">22820 8996 0,'-33'66'32,"0"-33"-32,0 0 15,-33 33-15,33 0 16,-33-33-1,33 34 1,0-34-16,0 0 16,-1 0-16,34 0 15,-33 0 1,33 0 15,33-33-31,1-33 16,-1 33-16,33-33 15,-33 33 1,33 0-16,0 0 15,-33 0-15,33 0 16,0 0-16,-32 0 16,32 33-16,-33-33 15,0 0 1,-33 0-16,33 0 15,-33 33 1</inkml:trace>
  <inkml:trace contextRef="#ctx0" brushRef="#br0" timeOffset="8283.8124">22490 9856 0,'0'0'15,"33"0"-15,0 0 16,0 0-16,33-33 15,0 33-15,0 0 16,0 0 0,1 0-16,-1 0 15,-33 0-15,33 0 16,-33 0-16,-33 0 15,33-33-15,0 33 16,-33 0 0</inkml:trace>
  <inkml:trace contextRef="#ctx0" brushRef="#br0" timeOffset="8580.22">23647 9525 0,'33'-33'15,"0"33"-15,0 0 16,34 0-16,-34 33 16,33-33-16,0 0 15,33 0 1,-66 0-16,33 0 15,0-33-15,1 33 16</inkml:trace>
  <inkml:trace contextRef="#ctx0" brushRef="#br0" timeOffset="9095.0332">24672 9227 0,'0'33'16,"-33"0"-16,33 34 15,-33-1-15,0 0 16,0 0-16,0 0 15,33 33-15,0-32 16,33-34 0,0 0-16,33 33 15,-33-66-15,67 33 16,-34 0-16,0-33 15,0 0 1,0 0-16,0-33 16,-33 0-16,34 0 15,-34 0-15,0-33 31,0-1-31,-33 34 16,0 0-16,0 0 16,-33 0-16,-33 33 15,-1 33-15,1-33 16,0 33-1,33 33-15,-33-32 16,33 32-16,33-33 16,0 33-16,0-33 15,0 0 1,33 0-16</inkml:trace>
  <inkml:trace contextRef="#ctx0" brushRef="#br0" timeOffset="10499.0692">7904 10517 0,'0'0'15,"34"0"-15,-1-33 16,0 33-16,33 0 15,0-33-15,0 33 16,0 0 0,0 0-16,1 0 15,-1 0-15</inkml:trace>
  <inkml:trace contextRef="#ctx0" brushRef="#br0" timeOffset="10748.6756">8963 10286 0,'0'99'15,"0"-33"1,33 0-16,-33 33 15,0 1-15,0-34 16,0 33 0,0-33-16,0 0 15,0-33-15,0 34 16,0-67-1</inkml:trace>
  <inkml:trace contextRef="#ctx0" brushRef="#br0" timeOffset="11123.0852">9360 10451 0,'0'66'16,"0"-33"-1,-33 66-15,33-32 16,0-1-16,0 0 16,0 0-1,33-33 1,0-33-16,33-33 15,-33 33-15,33-33 16,0 0-16,-33-33 16,0 33-1,-33-33-15,0 32 16,0-32-16,-33 0 15,-33 33-15,33 33 16,0 0 0,0 0-16,0 0 15,0 33-15</inkml:trace>
  <inkml:trace contextRef="#ctx0" brushRef="#br0" timeOffset="11591.0972">12865 10484 0,'67'0'0,"-34"0"16,33 0-16,0 0 15,33 0-15,-33 0 16,0 0-16,1-33 16,-1 33-1,-33-33-15</inkml:trace>
  <inkml:trace contextRef="#ctx0" brushRef="#br0" timeOffset="11809.5028">13758 10153 0,'0'33'16,"0"34"-16,-33-1 16,33 33-16,-33 0 15,0-33-15,33 34 16,0-34-1,-33 0 1,33-33-16,33 0 16,0-66-1</inkml:trace>
  <inkml:trace contextRef="#ctx0" brushRef="#br0" timeOffset="12121.5108">14089 10253 0,'-33'66'16,"0"0"0,33 0-16,-33 0 15,0 0-15,33 0 16,0 1-1,33-34-15,0 0 16,33-33-16,0 0 16,0 0-16,1 0 15,-1-33-15,-33 0 16,0 0-1,-33-34 1,0 1-16,-33 0 16,0 0-16,0 33 15,-34 0-15</inkml:trace>
  <inkml:trace contextRef="#ctx0" brushRef="#br0" timeOffset="13088.7356">7838 11212 0,'33'0'16,"0"0"-1,1 0-15,-1 0 16,33 0-16,-33 0 15,33 0 1,0 0-16,0 0 16,33 0-16,-32 0 15,32 0-15,-33 0 16,33 0-1,0 0 1,1-33-16,-1 33 16,0 0-16,33 0 15,-32 0-15,-1-33 16,33 33-1,-33 0-15,34 0 16,-1-33-16,0 33 16,-33 0-16,34 0 15,-1 0-15,0 0 16,1 0-1,-1 0-15,0-34 16,0 68-16,1-68 16,32 34-16,-33 0 15,1 0 1,-1 0-16,33 0 15,-32 0-15,32 0 16,-33 0-16,1 0 16,32 0-1,0 0-15,1 0 16,-34 0-1,33 0-15,1 0 16,-34 0-16,33 0 16,1 0-1,-34 0-15,0 0 16,1 0-16,-34 0 15,0 34-15</inkml:trace>
  <inkml:trace contextRef="#ctx0" brushRef="#br0" timeOffset="13681.5508">9360 11774 0,'0'0'16,"33"0"-1,0 0-15,33-33 16,-33 33-1,33 0-15,-33-33 16,33 33 0,-33 0-16,34-33 15,-34 33-15</inkml:trace>
  <inkml:trace contextRef="#ctx0" brushRef="#br0" timeOffset="14118.362">9988 11542 0,'33'-33'0,"-33"0"15,33 33-15,0 0 16,0 0-16,0 0 16,0 33-16,-33 0 15,34 1 1,-34 32-1,33 0-15,-66 0 16,33 0-16,-34 33 16,1-33-16,0 1 15,0-34 1,0 33-1,33-33-15,-33 0 16,0 0-16,33-33 16,0-33 15,33 33-16,0-33-15,0 33 16,33 0-16,1 0 16,-34 0-1,33 0-15,-33 0 16,0 0-16,0 0 15,0 0-15,0-33 16,0 33-16</inkml:trace>
  <inkml:trace contextRef="#ctx0" brushRef="#br0" timeOffset="14555.1732">11046 11642 0,'0'33'16,"0"0"0,-33 33-16,0-33 15,-33 33-15,33-33 16,0 33-16,-33 1 15,33-34 1,0 0-16,0 0 16,33-33-16,-34 0 15</inkml:trace>
  <inkml:trace contextRef="#ctx0" brushRef="#br0" timeOffset="14804.7796">10649 11609 0,'34'33'16,"-1"0"-16,0 0 15,0 33-15,33-33 16,-33 33-16,0-33 15,0 33 1,0 1-16,33-34 16,-33 0-16,-33-33 15,34 33-15,-1-66 16,0 33-16,0-33 15</inkml:trace>
  <inkml:trace contextRef="#ctx0" brushRef="#br0" timeOffset="15319.5928">11642 11410 0,'0'0'46,"33"33"-30,0-33 0,0 0-16,0 33 15,33-33-15,-33 0 16,0 33-16,0-33 15,0 0 1,0 0-16,-33 33 16,0 1 15,-33-1-16,33 0 1,-33-33-16,0 33 16,-33 0-16,33 0 15,33 0-15,-33 0 16,0-33-16,33 0 15,-33 33 1,33-66 15</inkml:trace>
  <inkml:trace contextRef="#ctx0" brushRef="#br0" timeOffset="15569.1992">11609 12005 0,'33'0'0,"0"0"15,0 0-15,0 0 16,33 0-1,-33 0-15,33 0 16,-33 0 0,0 0-16,0 0 15,1 0-15,-1 0 16,-33 0-16</inkml:trace>
  <inkml:trace contextRef="#ctx0" brushRef="#br0" timeOffset="17909.2592">12667 11642 0,'-33'0'0,"66"0"46,0 0-46,0-33 16,0 33 0,33 0-16,-33 0 15,34 0-15,-34 0 16,33 0-16</inkml:trace>
  <inkml:trace contextRef="#ctx0" brushRef="#br0" timeOffset="18314.8696">13196 11377 0,'0'66'31,"0"0"-31,0-33 15,0 34-15,0-34 16,0 33 0,0-33-16,0 33 15,0-66 1,33 0 15,0 0-15,0-33-16,0 33 15,0 0-15,1 0 16,-1 0-16,0 0 15,0 0 1,0 0-16,0 0 16,-33 0-16,33 0 15,-33 0-15,33-33 16,-33 0-1</inkml:trace>
  <inkml:trace contextRef="#ctx0" brushRef="#br0" timeOffset="18564.476">13659 11344 0,'0'33'31,"0"33"-31,0 0 16,0 1-16,0 32 15,0-33 1,-33 33-16,33-33 16,0 0-16,0 1 15,0-34-15,0 0 16,-33 0 15</inkml:trace>
  <inkml:trace contextRef="#ctx0" brushRef="#br0" timeOffset="19094.8896">9525 12369 0,'33'0'15,"0"0"1,33 0-16,0 0 16,34 0-16,-1 0 15,33-33 1,-33 33-16,34 0 15,-34 0-15,33 0 16,0 0-16,-32 0 16,-1 0-1,-33 0-15,-33 0 16,0 0-16,0 0 15</inkml:trace>
  <inkml:trace contextRef="#ctx0" brushRef="#br0" timeOffset="19375.6968">9889 12865 0,'33'0'0,"0"0"15,0 0-15,33-33 16,-33 33-16,33 0 15,1-33-15,-1 0 16,-33 33 0,33-33-16,0 33 15</inkml:trace>
  <inkml:trace contextRef="#ctx0" brushRef="#br0" timeOffset="19828.1084">10616 12634 0,'33'0'15,"1"-33"-15,-1 33 16,0 0-16,33 33 16,-33-33-16,-33 0 15,33 33 1,0 0-1,-33 0-15,0 33 16,-33-33-16,33 33 16,-33 1-16,0-34 15,0 0 1,0 33-16,0-33 15,0 33-15,33-33 16,-34-33-16,68 33 47,-1-33-47,33 0 15,-33-33-15,33 33 16,0 0-16,0 0 16,0 0-1,34 0-15,-34 0 16,33-33-16,-33 33 15,33 0-15,-32 0 16,-1-33-16</inkml:trace>
  <inkml:trace contextRef="#ctx0" brushRef="#br0" timeOffset="20233.7188">12965 12303 0,'0'0'15,"66"0"-15,-33 0 16,33 0-16,33 0 16,-33 0-16,0 0 15,34 0-15,-34 0 16,0 0-1,0 0 1,-33 33-16,0-33 16,0 0-16,0 0 15</inkml:trace>
  <inkml:trace contextRef="#ctx0" brushRef="#br0" timeOffset="20701.7308">12799 12832 0,'33'0'31,"0"0"-16,0 0-15,34-33 16,-34 33 0,33-33-16,-33 33 15</inkml:trace>
  <inkml:trace contextRef="#ctx0" brushRef="#br0" timeOffset="21122.9416">13428 12601 0,'66'0'0,"-33"0"15,0-33-15,0 33 16,0 33-16,0-33 15,-33 33-15,33 0 16,-33 0 0,-33 0-16,33 33 15,-33-33-15,0 0 16,0 0-16,0 1 15,33 32-15,-33-66 16,0 33 0,33-33-16,33 33 31,0-33-16,0-33 1,33 33-16,-33 0 16,33 0-16,0 0 15,-33-33-15,1 33 16,32 0-1</inkml:trace>
  <inkml:trace contextRef="#ctx0" brushRef="#br0" timeOffset="21746.9576">10914 13858 0,'-33'33'31,"0"0"-31,33 33 16,-66 0-16,33 0 15,-33 0 1,-1 34-16,34-34 15,-33 0-15,33 0 16,0 0-16,33-33 16,-33 0-1,0-33 1,33 0-1</inkml:trace>
  <inkml:trace contextRef="#ctx0" brushRef="#br0" timeOffset="22058.9656">10451 13858 0,'33'0'0,"0"33"16,-33 0-16,33 33 16,0 0-16,0 0 15,34 0-15,-34 34 16,0-34-1,0-33-15,0 33 16,-33-33-16,33 0 16,-33-33-16,33 0 15,-33 0 1,33-33-1</inkml:trace>
  <inkml:trace contextRef="#ctx0" brushRef="#br0" timeOffset="22480.1764">11774 13692 0,'0'66'15,"-33"-33"1,0 0-16,0 34 16,0-34-16,0 0 15,-34 33 1,34-33-16,0 0 15,0 0-15,0-33 16,33 33-16,0 0 47,33-33-32,0-33-15,33 33 16,-32 0 0,32 0-1,0 0-15,0-33 16,0 33-16,-33 0 15,33 0-15,-33 0 16,0 33-16,-33-33 16,34 0-16</inkml:trace>
  <inkml:trace contextRef="#ctx0" brushRef="#br0" timeOffset="22792.1844">11509 14387 0,'33'0'15,"-33"0"1,34 0-16,32 33 16,-33-66-16,33 33 15,0 0 1,0 0-16,0-33 15,0 33-15,1-33 16,-1 33-16,0 0 16</inkml:trace>
  <inkml:trace contextRef="#ctx0" brushRef="#br0" timeOffset="23369.3992">12502 13758 0,'33'0'16,"0"-33"0,0 33-16,0 0 15,0-33-15,33 66 16,0-33-1,-33 0-15,0 33 16,0 0-16,-33 0 16,0 34-16,0-34 15,0 33-15,-33 0 16,0-33-1,0 33-15,33 0 16,-33-33-16,0 1 16,0-1-16,0 0 15,33 0 1,33-33 15,0 0-15,0 0-16,33 0 15,0 0 1,1 0-1,-1 0-15,-33 0 16,33 0-16,-33 0 16,0 0-1,0 0-15,0 33 16,-33-33-16</inkml:trace>
  <inkml:trace contextRef="#ctx0" brushRef="#br0" timeOffset="24617.4312">17628 10683 0,'33'0'0,"0"0"15,0 0-15,33 0 16,0 0-16,1 0 16,-34-34-16,33 34 15,0 0-15,-33 0 16</inkml:trace>
  <inkml:trace contextRef="#ctx0" brushRef="#br0" timeOffset="24835.8368">18554 10517 0,'0'66'16,"33"0"-16,-33-32 15,0 32-15,0 0 16,0 0-16,0 0 15,0 0 1,0-33-16,33-33 31</inkml:trace>
  <inkml:trace contextRef="#ctx0" brushRef="#br0" timeOffset="25210.2464">19017 10550 0,'0'33'0,"0"33"16,-33-32-16,33 32 15,0 0-15,0 0 16,0 0-16,33-33 15,0 0 1,0-33-16,33 0 16,0 0-16,1-66 15,-1 33-15,-33 0 16,0 0-1,0-33-15,0 33 16,-66-33-16,33 32 16,-33 1-16,0 33 15,0-33-15,-33 33 31,32 0-31,1 33 16,33 0-16,0-33 16</inkml:trace>
  <inkml:trace contextRef="#ctx0" brushRef="#br0" timeOffset="25693.8588">23680 10649 0,'33'0'15,"0"0"-15,34 34 16,-34-34-16,33 33 15,0-33-15,0 33 16,0-33 0,0 0-16,0-33 15</inkml:trace>
  <inkml:trace contextRef="#ctx0" brushRef="#br0" timeOffset="25912.2644">24540 10484 0,'-33'99'16,"33"-33"-16,0 1 15,-33-1-15,33 0 16,0 0-16,-33 33 15,33-33-15,0-32 16,33-1 0</inkml:trace>
  <inkml:trace contextRef="#ctx0" brushRef="#br0" timeOffset="26224.2724">24904 10550 0,'-33'66'16,"33"1"-16,-33-1 16,33 0-16,-33 0 15,33-33-15,33 0 31,0 0-31,0-33 16,33 0-16,0 0 16,0-33-16,0 0 15,-32-33-15,-1 0 16,0 0-1,-66-1-15,33 1 16,-33 0-16,-34 33 16,-32 0-16</inkml:trace>
  <inkml:trace contextRef="#ctx0" brushRef="#br0" timeOffset="27113.4952">18058 11476 0,'33'0'0,"0"0"15,33 0-15,-33 33 16,33-33-16,34 0 16,-34 0-16,33 0 15,-33 33 1,33-33-1,0 0-15,1 0 16,32 0-16,-33 0 16,34 0-16,-1 0 15,0 0 1,-33 0-16,67 0 15,-34 0-15,0 0 16,1 0-16,32 0 16,-33 0-1,34 0-15,-34 0 16,33 0-16,1 0 15,-34 0-15,33 0 16,1 34-16,-1-34 16,0 0-1,1 0-15,32 33 16,-32-33-16,-1 0 15,0 0-15,1 0 16,32 0 0,-33 33-16,1-33 15,32 0-15,1 0 16,-34 0-1,0 33-15,34-33 16,-34 0 0,1 0-16,-1 0 15,-33 0-15,0 0 16,-32 0-16</inkml:trace>
  <inkml:trace contextRef="#ctx0" brushRef="#br0" timeOffset="27612.708">19546 12204 0,'66'-33'0,"-33"33"16,33 0-16,1 0 16,-1 0-16,0-33 15,0 33-15,0 0 16,0 0-1,0-33-15,1 33 16,-1-33-16</inkml:trace>
  <inkml:trace contextRef="#ctx0" brushRef="#br0" timeOffset="28049.5192">20638 11873 0,'33'0'15,"33"0"-15,-33 0 16,0 33-16,0 0 16,0 0-16,0 0 15,0 1-15,-33 32 16,0 0-1,-33 0-15,33 0 16,-33 0-16,0 0 16,0 1-16,0-1 15,0 0 1,33-33-16,-33 0 15,0 0-15,66-33 47,0 0-47,33-33 16,0 33-1,0 0-15,33 0 16,-32 0-16,32 0 16,-33-33-1,0 33-15,0 0 16,0-33-16</inkml:trace>
  <inkml:trace contextRef="#ctx0" brushRef="#br0" timeOffset="28330.3264">22093 12105 0,'-33'66'15,"0"0"-15,-1 0 16,-32 0-16,33 33 16,-33-32-16,33-1 15,0 33 1,0-66-1,33 33-15,-33-33 16,33-99 0</inkml:trace>
  <inkml:trace contextRef="#ctx0" brushRef="#br0" timeOffset="28579.9328">21696 12138 0,'0'0'16,"33"66"-16,0-33 16,0 33-16,0-33 15,0 33-15,0 0 16,0 1-1,-33-1-15,33-33 16,0-33-16,-33 33 16,34-66-16</inkml:trace>
  <inkml:trace contextRef="#ctx0" brushRef="#br0" timeOffset="28985.5432">22820 12039 0,'0'66'15,"-33"-66"-15,0 66 16,0-33-16,-33 0 15,33 0-15,-33 0 16,33 0 0,0 0-16,0-33 15,33 33-15,0 0 47,33-33-31,0 0-16,0 0 15,0 0-15,33 33 16,-33-33-1,33 0 1,-33 0-16,33 0 16,-33 0-16,1 0 15,-1 0-15,0 0 16</inkml:trace>
  <inkml:trace contextRef="#ctx0" brushRef="#br0" timeOffset="29250.75">22589 12667 0,'0'33'15,"33"-33"1,33 0-16,-33 33 16,33-66-16,0 33 15,34 0 1,-34 0-1,0-33-15,0 33 16</inkml:trace>
  <inkml:trace contextRef="#ctx0" brushRef="#br0" timeOffset="29500.3564">23614 12369 0,'66'-33'15,"-33"33"-15,33 0 16,1 0-16,-34 0 15,33-33-15,0 33 16,0-33-16,0 33 16</inkml:trace>
  <inkml:trace contextRef="#ctx0" brushRef="#br0" timeOffset="29749.9628">24441 12005 0,'-33'67'16,"33"-1"-16,-33 0 15,0 0-15,33 33 16,-33-33-16,33 34 15,-33-1 1,33-33-16,0 0 16,0-33-1,0-33-15</inkml:trace>
  <inkml:trace contextRef="#ctx0" brushRef="#br0" timeOffset="30186.774">24672 12138 0,'0'66'31,"-33"-33"-31,33 33 16,0 33-16,-33-33 15,66 34-15,-33-34 16,33 0 0,0-33-16,1 0 15,-1-33-15,33 0 16,0 0-16,0-33 15,-33 0 1,33-33-16,-33 33 16,-33-33-16,33-1 15,-66 34-15,33 0 16,-33 0-1,0 33-15,-33 0 16,33 33-16,-33 0 16,0 34-16,33-34 15,0 33-15,-34 0 31,34 0-31,0-33 16</inkml:trace>
  <inkml:trace contextRef="#ctx0" brushRef="#br0" timeOffset="30685.9868">19745 13031 0,'33'0'15,"0"0"1,0 0-16,66 0 15,0 0-15,0 0 16,34-33 0,-1 33-16,33 0 15,1 0-15,-34-33 16,33 33-16,-65 0 15,32 0-15,-33-33 16,-33 33 0,0 0-16,-33 0 15,-33 0-15</inkml:trace>
  <inkml:trace contextRef="#ctx0" brushRef="#br0" timeOffset="30966.794">20075 13527 0,'33'0'16,"0"0"0,34 0-16,-34-33 15,33 33-15,-33 0 16,33-33-1,-33 33-15,33-33 16,-33 33-16</inkml:trace>
  <inkml:trace contextRef="#ctx0" brushRef="#br0" timeOffset="31388.0048">20770 13163 0,'66'0'0,"0"-33"16,-33 66-1,33-33-15,-33 0 16,0 33-16,1 0 16,-1 0-1,-33 0-15,0 33 16,-33 1-16,33-1 15,-34 0-15,1-33 16,0 33-16,0-33 16,33 33-1,-33-33-15,0 0 16,99-33 31,-33 0-47,0 0 15,34 0-15,32 0 16,-33 34-16,33-34 15,-33 0-15,33 0 16,-32 0 0,-1 33-16,0-66 15</inkml:trace>
  <inkml:trace contextRef="#ctx0" brushRef="#br0" timeOffset="31840.4164">23746 12965 0,'33'0'0,"34"0"15,-1 0-15,33 0 16,0 0-1,0 0-15,34 0 16,-34 33 0,33-33-16,-33 0 15,1 0-15,-34-33 16,33 33-16,-66 0 15,0 33-15,-66-33 32</inkml:trace>
  <inkml:trace contextRef="#ctx0" brushRef="#br0" timeOffset="32105.6232">23680 13494 0,'33'0'0,"0"0"16,0 0-1,34-33-15,-34 33 16,0 0-16,33 0 16,-33-33-1,33 33-15,-33-33 16,33 33-16</inkml:trace>
  <inkml:trace contextRef="#ctx0" brushRef="#br0" timeOffset="32542.4344">24441 13229 0,'33'0'0,"0"0"15,33-33-15,-33 33 16,33 0-16,-33 33 15,1-33-15,-1 33 16,-33 0 0,33 0-16,-33 34 15,0-34-15,-33 33 16,33 0-1,-33-33-15,-1 33 16,1-33 0,0 33-16,0-33 15,0 0-15,33-33 16,-33 34-16,66-1 31,0-33-15,33 0-16,-33 0 15,34 0-15,-1 0 16,0 0-16,0 0 15,0 0 1,-33 0-16,33 0 16,-33 0-16</inkml:trace>
  <inkml:trace contextRef="#ctx0" brushRef="#br0" timeOffset="33540.86">21497 14519 0,'-33'33'31,"0"33"-31,-33-33 16,33 33-16,-33 1 15,33 32 1,0-33-16,-33 0 16,33 0-16,-1 0 15,1-33-15,33 1 16,-33-1-16,33-33 15,-33 0 1,33 0-16</inkml:trace>
  <inkml:trace contextRef="#ctx0" brushRef="#br0" timeOffset="33837.2676">21001 14453 0,'0'33'16,"33"0"-16,0 0 15,1 33-15,-1-33 16,33 67-16,-33-34 15,0 0 1,0 0-16,0 0 16,0-33-16,0 0 15,0 0-15,-33 0 16,33-33-16,-33 0 15</inkml:trace>
  <inkml:trace contextRef="#ctx0" brushRef="#br0" timeOffset="34336.4804">21993 14254 0,'34'0'15,"-1"0"-15,0 0 16,0 34-16,0-34 15,33 33-15,-33 0 16,0-33 0,33 33-16,-33 0 15,0-33-15,34 33 16,-34-33-16,-33 33 15,33-33-15,-33 33 32,0 0-17,-33 0-15,0-33 16,0 33-1,-1-33 1,1 33-16,-33-33 16,33 33-16,0 0 15,0-33-15,0 34 16,0-34-16,33 0 15,-33 33 1,33-33 0</inkml:trace>
  <inkml:trace contextRef="#ctx0" brushRef="#br0" timeOffset="34648.4884">21927 15015 0,'33'0'31,"0"0"-15,34 0-1,-1 0-15,0-33 16,0 33 0,0 0-16,33 0 15,-32 0-15,-1 33 16,0-33-16,0 0 15,-33 0 1,0 0-16,0 0 16</inkml:trace>
  <inkml:trace contextRef="#ctx0" brushRef="#br0" timeOffset="35178.902">23746 14519 0,'0'-33'16,"-33"0"0,33 0-16,-66 0 15,33 0-15,-33 0 16,0 0-1,33 33-15,-33 0 16,-1 0-16,1 33 16,0 0-16,33 0 15,0 33 1,33 0-16,0 0 15,33 0-15,0-33 16,0 0-16,33 1 16,0-34-16,34 0 15,-34-34 1,33 1-16,-33 0 15,-33 0-15,0-33 16,-33 33-16,0-33 16,-33 0-1,0 66 1,-33-33-1,0 66-15,0 0 16</inkml:trace>
  <inkml:trace contextRef="#ctx0" brushRef="#br0" timeOffset="35646.914">23647 14817 0,'-33'-66'0,"-33"66"15,0 0-15,33 0 16,-33 0-16,-1 33 15,1 33-15,0-33 16,0 33 0,33 0-16,0 0 15,33 0-15,0 1 16,33-1-1,0-33-15,33 0 16,0-33 0,0 0-16,34 0 15,-1-33-15,-33 33 16,0-33-16,0-33 15,-33 32-15,0-32 16,-33 0 0,0 0-16,-33 0 15,-33 0-15,33 33 16,-33-33-16,0 66 15,0-34-15</inkml:trace>
  <inkml:trace contextRef="#ctx0" brushRef="#br0" timeOffset="48579.6456">9029 17099 0,'33'0'78,"-33"0"-78,33 0 16,-33 0-16,33 0 15,-33 0-15,33 0 16,0 0 0,0 0-1,0 0-15,34 0 16,-34-33-16,0 33 15,33 0-15,-33 0 16,33 0-16,0-33 16,-33 33-1,33 0-15,1 0 16,32 0-16,-33-34 15,0 34-15,0 0 16,0 0 0,34 0-16,-34 0 15,0 0-15,33-33 16,0 33-16,-33 0 15,34 0 1,-1 0-16,-33 0 16,33 0-16,1 0 15,-1 0-15,0 0 16,33 0-16,-33 0 15,1 0 1,-1 0 0,0 0-16,33 0 15,-32 0-15,32 0 16,0 0-16,-33-33 15,34 33 1,-1 0-16,-33 0 16,67 0-16,-67 0 15,33 0-15,0 0 16,1 0-1,-1 0-15,0 0 16,1 0-16,-1 0 16,0 0-16,0 0 15,1 0-15,-1 0 16,0 0-1,1 0-15,-1 0 16,33 0-16,-32 0 16,-1 0-16,0 0 15,0 33-15,1-33 16,-1 0-1,0 0-15,1 0 16,-1 0 0,0 0-16,0 0 15,1 0-15,-1 0 16,0 0-1,1 0-15,-1 0 16,33 0-16,-65 33 16,65-33-16,-33 0 15,0 0-15,1 0 16,-1 0-1,33 34-15,-32-34 16,-1 0-16,33 0 16,-32 33-16,32-33 15,-33 0 1,1 0-16,32 0 15,0 0-15,-32 33 16,65-33-16,-66 0 16,34 0-16,-1 0 15,0 0 1,1 33-16,-1-33 15,1 0-15,-34 33 16,33-33 0</inkml:trace>
  <inkml:trace contextRef="#ctx0" brushRef="#br0" timeOffset="49983.6816">9492 16702 0,'-33'0'32,"33"0"-17,-33 0-15,33 0 16,-33 0-16,0 33 15,33-33 1,-33 33-16,-34 0 16,34 0-16,0 0 15,0-33-15,0 33 16,0 0-16,0 0 15,0-33 1,33 33-16,-33 1 16,33-34-16,-33 0 15,33 33 1,0-33 31,33 0-47,-33 0 15,33 33-15,0-33 16,0 0-1,0 33-15,0-33 16,0 33-16,33 0 16,-33-33-16,1 33 15,-1-33 1,0 33-16,0-33 15,0 0-15,-33 33 16,33-33-16,0 0 16,0 0-16</inkml:trace>
  <inkml:trace contextRef="#ctx0" brushRef="#br0" timeOffset="50451.6936">10484 16570 0,'0'66'0,"0"0"15,0-33-15,-33 66 16,33-33-16,0 0 15,0 34-15,0-34 16,0-33 0,0 33-16,0-33 15,0 0 1,33 0-16,0-33 15,-33-33 1,33 0 0,0 0-16</inkml:trace>
  <inkml:trace contextRef="#ctx0" brushRef="#br0" timeOffset="50841.7036">11840 16536 0,'0'34'15,"0"32"-15,0 0 16,-33-33-16,33 33 15,-33 33-15,33-33 16,0 1 0,-33-1-1,33 0-15,0-33 16,33 0-1,-33 0 1,33-66 0</inkml:trace>
  <inkml:trace contextRef="#ctx0" brushRef="#br0" timeOffset="51231.7136">12965 16470 0,'33'0'16,"0"66"-1,-33 1-15,-33-1 16,33 0-16,0 33 15,0-33-15,-33 33 16,33-32 0,0-1-16,0-33 15,0 33-15,33-33 16,-33 0-1,33-33 1,-33-33 0</inkml:trace>
  <inkml:trace contextRef="#ctx0" brushRef="#br0" timeOffset="51606.1232">14122 16470 0,'0'33'16,"0"0"-16,0 34 15,0-34-15,0 33 16,0 0-16,0 0 15,0 0 1,0 0-16,0 1 16,0-1-16,0 0 15,0-33-15,0 0 16,0 33-1,0-66 1</inkml:trace>
  <inkml:trace contextRef="#ctx0" brushRef="#br0" timeOffset="52011.7336">15214 16437 0,'0'66'16,"33"-33"0,-33 34-16,-33-1 15,33 0-15,0 0 16,0 0-1,0 0-15,0 0 16,-34 1-16,68-1 16,-34-33-16,0 0 15,0 33-15,33-33 31,-33-33-31,33 0 16,-33 0 0</inkml:trace>
  <inkml:trace contextRef="#ctx0" brushRef="#br0" timeOffset="52386.1432">16338 16503 0,'33'67'0,"-33"-34"16,0 33-16,0-33 16,0 33-16,0 0 15,0 33-15,-33-33 16,33 1-1,0-1-15,0 0 16,0-33 0,0 0-16,0 33 15,33-33 1,-33-33-1,33 0-15,0-33 16</inkml:trace>
  <inkml:trace contextRef="#ctx0" brushRef="#br0" timeOffset="52776.1532">17694 16536 0,'0'67'15,"0"-34"-15,0 0 16,0 33 0,0 0-16,0 0 15,0 0-15,-33 0 16,33 34-16,0-34 15,0-33 1,0 33-16,0-33 16,0 33-16,33-33 15,-33-33 1,33 0-16,0 0 15,-33-33-15,33 0 16</inkml:trace>
  <inkml:trace contextRef="#ctx0" brushRef="#br0" timeOffset="53166.1632">19083 16603 0,'0'99'16,"0"-33"-16,0 0 15,0 0-15,0 0 16,-33 1-16,33-1 15,0 0-15,-33-33 16,33 33 0,0 0-16,0-33 15,0 0-15,33 34 16,-33-67-1,33 0-15,0-34 16</inkml:trace>
  <inkml:trace contextRef="#ctx0" brushRef="#br0" timeOffset="53587.374">20538 16503 0,'0'33'15,"33"34"-15,-33-34 16,0 33-16,-33 0 15,33 33-15,0-33 16,-33 34-16,33-34 16,0 33-1,0-33-15,-33 0 16,33 0-16,0-33 15,33 34-15,-33-34 16,0 0 0,33-33-16,0 0 15</inkml:trace>
  <inkml:trace contextRef="#ctx0" brushRef="#br0" timeOffset="54242.5908">21299 16801 0,'0'0'62,"33"33"-62,-33-33 16,33 33-16,0-33 15,0 33 1,0-33-16,0 33 15,-33 0-15,33 0 16,1-33-16,-34 34 16,33-1-1,-33 0 16,-33 0-15,33 0-16,-34-33 16,1 33-1,0 0-15,0 0 16,0 0-16,0 0 15,33-33-15,-33 33 16,0-33 0,33 0-16,-33 33 31,33-66-16</inkml:trace>
  <inkml:trace contextRef="#ctx0" brushRef="#br0" timeOffset="54492.1972">21233 17099 0,'33'0'15,"0"0"-15,0-33 16,33 33-16,-33 0 16,0 33-16,0-33 15,0 0-15,1 0 16,-1 0-1,0 0-15,-33 0 16</inkml:trace>
  <inkml:trace contextRef="#ctx0" brushRef="#br0" timeOffset="55677.8276">10583 17463 0,'0'66'31,"0"-33"-31,0 33 16,0 0-16,0 0 15,0 33 1,0-32-16,0-1 16,0 0-16,33-33 15,-33 33-15,0-33 16,0 0-16,0 33 31,33-66-31,-33 0 16</inkml:trace>
  <inkml:trace contextRef="#ctx0" brushRef="#br0" timeOffset="56270.6428">11741 17661 0,'33'-33'15,"0"33"-15,0 0 16,0 0-16,0 0 16,0 0-16,0 33 15,0 0 1,1 0-16,-34 0 15,0 33-15,0-33 16,-34 34 0,1-1-1,0-33-15,0 33 16,0-33-16,0 33 15,33-33-15,-33 0 16,66-33 15,0 0-15,0 0-16,33 0 15,-33 0-15,34 0 16,-1 33-16,0-33 16,0 0-1,0 0-15,-33-33 16,33 33-16,1 0 15</inkml:trace>
  <inkml:trace contextRef="#ctx0" brushRef="#br0" timeOffset="56863.458">13031 17595 0,'33'-33'15,"0"0"-15,0 33 16,0 0-16,33 0 15,-33 33-15,0-33 16,-33 0-16,33 33 16,-33 33-1,-33-33 1,0 0-16,33 0 15,-33 0-15,0 0 16,-33 0 0,33-33-16,33 33 15,0-66 16,33 33-15,33 0 0,-33 0-16,33 0 15,-33 33-15,34 1 16,-1-34-16,-33 66 15,-33-33-15,33 0 16,-33 0 0,-33 33-16,33-33 15,-33 33-15,0-33 16,0 0-16,-1 0 15,1-33 1,0 0-16,0-33 16,33 0-16,-33 0 15</inkml:trace>
  <inkml:trace contextRef="#ctx0" brushRef="#br0" timeOffset="57269.0684">14288 17628 0,'-34'33'16,"34"33"0,0-33-16,-33 33 15,33-33-15,-33 0 16,33 1-1,0 32 1,0-66 0,33 0-16,0 0 15,1 0 1,-1 0-16,33-33 15,-33 33-15,0 0 16,33-33-16,-33 33 16,0 0-16,0-34 15</inkml:trace>
  <inkml:trace contextRef="#ctx0" brushRef="#br0" timeOffset="57503.0744">14618 17628 0,'0'66'16,"0"0"-16,0 0 16,0 0-16,0 1 15,-33-1-15,33 0 16,0 0-1,0 0-15,0-33 16,33 0 0,0-33-16,-33 0 15,33-33-15</inkml:trace>
  <inkml:trace contextRef="#ctx0" brushRef="#br0" timeOffset="58064.6888">15511 17661 0,'-33'0'15,"0"-33"1,0 33-16,0 0 16,0-33-16,-33 33 15,33 0 1,0 0-16,-1 0 15,1 0-15,0 0 16,0 33-16,33 33 16,-33-33-16,33 33 15,0 0 1,0-33-16,33 34 15,-33-67-15,33 33 16,0-33-16,0 0 16,1 0-1,32 0-15,-33 0 16,33 0-16,-33 0 15,33 33-15,-33-33 16,33 33 0,-66 0-1,33 33-15,-33-33 16,0 0-16,-33 0 15,33 0-15,-33 33 16,0-32 0,0-1-16,0-33 15,0 0-15,0 0 16,0-67-16,-33 34 15,66-33-15</inkml:trace>
  <inkml:trace contextRef="#ctx0" brushRef="#br0" timeOffset="58610.7028">16338 17661 0,'33'66'16,"-66"0"-16,33 0 15,-33 1-15,33 32 16,0-33-16,0 33 16,0-33-1,0 0-15,33-33 16,0 1-16,0-1 15,0-33-15,33 0 16,-33 0-16,1-33 16,-1-1-1,0 1-15,0 0 16,-33 0-16,33-33 15,-33 0-15,-33 33 16,33 0 0,-33 0-1,33 33-15,-33 0 16,0 33-16,33-33 15,-34 66 1,1 0 0,33-33-16,0 33 15,0-33-15,33 0 16,1 1-16,-1-34 15,33 0-15</inkml:trace>
  <inkml:trace contextRef="#ctx0" brushRef="#br0" timeOffset="59031.9136">17529 17859 0,'66'-33'15,"-33"33"-15,33-33 16,-33 33-16,33 0 15,0-33-15,-33 33 16,34 0 0,-34 0-1,0 33-15,0-33 16,-33 33-16,0 33 15,-33 1-15,33-34 16,-33 33 0,0 0-16,33 0 15,-33 0-15,33 0 16,0-33-16,0 1 15,33-34 1,0 0 0,33-34-16</inkml:trace>
  <inkml:trace contextRef="#ctx0" brushRef="#br0" timeOffset="59718.3312">19248 17859 0,'0'-33'0,"-33"0"16,0 33-16,0 0 16,-33 0-16,33 33 15,0-33-15,0 33 16,0 34-1,33-34-15,33 33 16,0-66 0,0 33-16,33-33 15,0 0 1,-33 0-16,34 0 15,-34 0-15,0-33 16,-66 33 15,0 0-15,-1 33-16,1 0 15,-33 0-15,33 33 16,0 0 0,0 0-16,0 1 15,33-34 1,0 0-16,33 0 15,0-33-15,33 0 16,0 0-16,1 0 16,-34-33-1,33 0-15,0 0 16,-33-34-16,-33 34 15,0-33-15,0 0 16,-33 33 0,33 0-16,-33 33 15,0 0-15,0 0 16,0 0-16,0 0 15,33 33 1</inkml:trace>
  <inkml:trace contextRef="#ctx0" brushRef="#br0" timeOffset="60451.55">20704 17892 0,'0'-66'15,"0"33"1,-33-33 0,33 33-16,-33 33 15,-1-33 1,1 33-16,0 0 15,-33 33-15,33 0 16,0 0 0,0 33-16,0 0 15,0 1 1,33-34-16,33 33 15,0-66 1,33 0-16,-33 0 16,33-33-1,-33 0-15,34 0 16,-34 0-16,0-1 15,0-32-15,-33 33 16,33 0 0,-66 132 15,33-66-16,0 34-15,-33-1 16,33 0 0,-33 0-16,33 0 15,-33 0-15,33-33 16,0 0-16,0 1 31,0-68 0,0 1-31</inkml:trace>
  <inkml:trace contextRef="#ctx0" brushRef="#br0" timeOffset="64226.8468">19282 16900 0,'0'-66'0,"0"0"15,0 33 1,-34 0-16,1 33 15,0-33-15,-33 33 16,33 0 0,-33 33-16,33-33 15,-33 66-15,33-33 16,-34 33-16,67 33 15,-33-32-15,66-1 16,-33 0 0,34-33-1,-1 0-15,33-33 16,0 0-16,33 0 15,-33 0-15,0-33 16,1 33 0,-34-33-16,0 0 15,0-33-15,-33-1 16,-33 34-16,0-33 15,0 0-15,-34 33 16,34 0 0,-33 33-16,0 0 15,33 0-15,-33 33 16,0 33-16,33 0 15,0 0-15,-1 1 16,34-1 0,34 0-16,-1-66 15,0 33-15,33-33 16,0 0-16,0-33 15,0 0-15,0-33 32,1 0-32,-34-1 15,-33 1-15,0 0 16,0 33-16,-33 0 15,0 0-15,-34 33 16,34 33 0,-33-33-1,-33 99-15,33-33 16,33 0-16,0 34 15,33-34-15,0 0 16,33-33-16,0 0 16,33-33-1,0-33-15,0 33 16,0-66-16,-33 33 15,34-33-15,-67 0 16,33-34-16,-66 34 16,33 0-1,-33 33-15,-34 0 16,34 33-16,-33 0 15,0 33-15,33 0 16,-33 33 0,33 0-1,0 0-15,33 1 16,0-1-16,33-33 15,0 0-15,33-33 16,-33 0-16,33-33 16,33 0-1,-66 0-15,34-33 16,-34-1-16,0 1 15,-33 0-15,0 0 16,-33 33-16,0 33 16,-34 0-1,34 33-15,-33 0 16,0 33-16,0 0 15,33 0-15,0 1 16,0-1-16,33 0 16,33-66-1,0 33-15,0-66 16,33 33-16,0-33 15,-33-33-15,33 0 16,-32-1 0,-34 1-1,0 33-15,0 0 16,-34 33-16,1 0 15,-33 33-15,0 0 16,33 33-16,-33 1 16,33-34-1,33 33-15,-33-33 16,66 0-1,0-33-15,33 0 16,-33-33 0,33 0-16,-33 0 15,33-33-15,-32-1 16,-34 1-16,0 33 15,-34 33-15,34 0 16,-33 33 0,0 0-16,-33 33 15,33 1-15,33-34 16,-33 33-16,33-33 15,33-33 1,0 0 0,0 0-1,0-33-15,33-33 16,-32 33-16,-34-34 15,33 34-15,-66 33 32,-1 33-17,34 1-15,-33-1 16,0 0-16,0 0 15,0 0-15,66-33 32,0 0-17,0-33-15,0-33 16,-33 33-16,34-1 15,-1-32 1,-66 132 15,-1-66-31,34 34 16,-33-1-16,0 0 15,33-33 1,-33 33 0,33-33-16,-33 0 15,33-33-15,-33 33 16,33-33-16,-33 0 31,66-1 0,-33 1-31,33 0 16,0 0-16,33 0 15,1 0 1,-34 0-16,66 0 16,-33 0-16,33-33 15,33 33-15,-32-33 16,32 32-16,0 1 15,1-33 1,32 33-16,-33-33 16,34 33-16,-34 0 15,0 0-15,0 0 16,34 0-1,-34 33-15,33 0 16,-65 0 0,-1-33-16,0 33 15,-33 0-15,0-33 16,-33 33-16,-33 0 15,0-67 17,-33 34-32,-33 33 15,0-33-15,0 0 16,0 33-16,0-33 15,-34 0 1,34 33-16,-33 0 16,33-33-16,33 33 15,33 0-15,33 33 31,33-33-15,0 0-16,0 33 16,1-33-16,32 33 15,-66 0-15,33-33 16,-33 33-1,0 0-15,-33 0 16,0 1 0,0-1-1,-33 33-15,0-33 16,0 33-1,0-33-15,-33 33 16,0-33-16,32 0 16,-32 0-16,33-33 15,33 33-15,-33-33 16,33-66 15,33 0-15,-33 0-16,33 0 15,-33-33 1,0 33-16,0-1 15,0 34-15,0 0 16,0 99 46,0 1-62,0-1 16,0 33 0,-33-33-16,33-33 15,0 33 1,33-66-1,-33-33 1,33 0-16,-33-33 16,33 33-1,1-66-15,-34 33 16,0 32-16,33-32 15,-33 66 1,0 66 15,0-32-15,0 32-16,0 0 15,-33-33-15,66 0 32,0-33-32,0-33 15,-33 0 1,33-33-16,0 33 15,0 0-15,-66 66 47,33 0-31,-33 0-1,33 0-15</inkml:trace>
  <inkml:trace contextRef="#ctx0" brushRef="#br0" timeOffset="67003.718">12005 16834 0,'0'-66'16,"-33"33"0,0 0-1,0 33-15,0-33 16,-33 33-1,0 33-15,33-33 16,-33 66-16,33-33 16,0 33-16,-1 0 15,34 0-15,34 34 16,-1-34-1,0-33-15,33 0 16,0-33-16,-33 0 16,33-33-16,0 0 15,0-33-15,1 33 16,-67-34-1,33 1-15,-33-33 16,-33 33-16,0 0 16,-1 33-16,1 0 15,-33 33 1,0 33-16,0-33 15,33 66-15,-33 0 16,0 0 0,33 33-16,-1 1 15,34-1 1,34-33-16,-1 0 15,0-33-15,33-33 16,0 0-16,0-33 16,0-33-16,0 33 15,1-33 1,-34 0-16,0-34 15,-33 34-15,0-33 16,0 33-16,-66 33 16,32 0-16,-32 0 15,0 66 1,0-33-16,33 66 15,-33-33-15,0 33 16,33 0-16,0 33 16,33-32-1,0-1-15,33 0 16,33-33-16,-33-33 15,33 0-15,0-33 16,0 0 0,0-33-1,1 0-15,-1-1 16,-33 34-16,-33-66 15,0 33-15,-33 0 16,0 33-16,0 33 16,-34 0-1,1 33-15,0 0 16,33 33-16,-33 0 15,33 33-15,0-32 16,0-1 0,66 0-16,-33-33 15,33-33-15,33-33 16,-33 33-16,33-66 15,-33 0-15,33-1 16,-33 1 0,1 0-16,-34 0 15,0 0-15,-34 66 16,34-33-16,-33 66 15,0-33-15,-33 66 16,33 0 0,-33 0-1,33 0-15,0 34 16,33-34-16,0 0 15,0-66-15,33 0 16,0 0 0,0-33-16,0-33 15,33 0-15,-33-1 16,33 1-16,-32-33 15,-34 66-15,0-33 16,-34 66 0,1 0-1,0 66-15,0-33 16,0 33-16,-33 0 15,66 0 1,-33 1-16,33-1 16,33-66-1,-33-33 1,33-33-16,0 32 15,0-32 1,0 0 0,0 33-16,-33 0 15,-33 0-15,33 33 16,-33 33-16,0 0 15,0 33 1,0 0-16,0 1 16,0-1-16,33-33 15,-33 0-15,66-33 16,0 0-1,-33-33 1,33-33-16,0-1 16,-33 1-16,33 0 15,-33 33-15,0-33 16,0 33-1,-33 33-15,0 0 16,0 33-16,0 0 16,0 33-16,0 33 15,0-32-15,0-1 16,33 0-1,33 0-15,-33-33 16,33-33 0,33 0-16,-33-33 15,33 0-15,-33-33 16,33 0-1,-33-1-15,0 1 16,1-33-16,-34 33 16,-34 33-16,34 0 15,-66 33-15,33 0 16,-33 33-1,33 33-15,-33 0 16,33 0-16,0 0 16,0 34-16,33-34 15,33-33 1,0 0-16,0-33 15,0-33-15,33 0 16,-33 0-16,33-33 16,0-1-1,-32 1-15,-34 0 16,0 0-16,0 33 15,-34 33-15,1 0 16,0 0 0,-33 33-16,33 0 15</inkml:trace>
  <inkml:trace contextRef="#ctx0" brushRef="#br0" timeOffset="68516.9568">11873 16834 0,'0'-33'15,"-33"33"-15,33-33 16,-33 0 0,-33 0-16,33 33 15,-33-66 1,33 33-16,-34 0 15,1-1-15,-33 1 16,0 0-16,0-33 16,-1 33-16,34-33 15,-66 33 1,33-33-16,-34 33 15,34-33-15,-33 32 16,0-32-16,-1 33 16,-32-33-16,33 33 15,-1 0 1,1 0-16,-33 0 15,66 0-15,-34-33 16,1 32-16,33 1 16,0 0-1,-1 33-15,34-33 16,0 0-16,0 33 15,0-33-15,33 33 16,0 0 0,33-33-1,0 99 16,33-33-15,0 0-16,0 0 16,0 34-1,0-34-15,0 33 16,0-33-16,-33 0 15,33 0-15,0-33 16,-33 0-16,0-33 47,-33 0-32,0 0-15,0 0 16,0-33 0,0 32-16,0 1 15,33-33-15,-33 33 16,0 0-16,33 0 15,0 0 32,33 33-47,0 0 16,0-33-16,0 33 15,0 0-15,0 0 16,33 0-16,0 0 16,-33-33-1,1 33-15,-1 0 16,0 0-16,-33 0 15,33 33 1,-33 0 0,-33 0-1,0 0-15,0 33 16,-1 0-16,1 1 15,0-1-15,0 0 16,33-33 0,-33 0-1,66-99 1,-33 33-16,33-33 15,0-1 1,-33 1-16,33 0 16,-33 0-1,34 33-15,-68 33 31,1 66-15,0-33 0,33 33-16,-33 0 15,0-32-15,0-1 16,66-100 15,-33 34-15,33-33-16,-33 0 15,33 33-15,-33 0 16,-33 66 15,33 0-15,-33 0-16,0 33 15,33-33-15,0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88A8-B497-4BC9-8EC1-4649736B68D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02C7-E224-43CB-9897-2A15E548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4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88A8-B497-4BC9-8EC1-4649736B68D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02C7-E224-43CB-9897-2A15E548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8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88A8-B497-4BC9-8EC1-4649736B68D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02C7-E224-43CB-9897-2A15E548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6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88A8-B497-4BC9-8EC1-4649736B68D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02C7-E224-43CB-9897-2A15E5482C2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0532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88A8-B497-4BC9-8EC1-4649736B68D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02C7-E224-43CB-9897-2A15E548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51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88A8-B497-4BC9-8EC1-4649736B68D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02C7-E224-43CB-9897-2A15E548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52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88A8-B497-4BC9-8EC1-4649736B68D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02C7-E224-43CB-9897-2A15E548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09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88A8-B497-4BC9-8EC1-4649736B68D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02C7-E224-43CB-9897-2A15E548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19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88A8-B497-4BC9-8EC1-4649736B68D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02C7-E224-43CB-9897-2A15E548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7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88A8-B497-4BC9-8EC1-4649736B68D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02C7-E224-43CB-9897-2A15E548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88A8-B497-4BC9-8EC1-4649736B68D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02C7-E224-43CB-9897-2A15E548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6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88A8-B497-4BC9-8EC1-4649736B68D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02C7-E224-43CB-9897-2A15E548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6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88A8-B497-4BC9-8EC1-4649736B68D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02C7-E224-43CB-9897-2A15E548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0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88A8-B497-4BC9-8EC1-4649736B68D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02C7-E224-43CB-9897-2A15E548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5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88A8-B497-4BC9-8EC1-4649736B68D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02C7-E224-43CB-9897-2A15E548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3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88A8-B497-4BC9-8EC1-4649736B68D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02C7-E224-43CB-9897-2A15E548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7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88A8-B497-4BC9-8EC1-4649736B68D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02C7-E224-43CB-9897-2A15E548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5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F3388A8-B497-4BC9-8EC1-4649736B68D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A02C7-E224-43CB-9897-2A15E548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48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Absolute Values of Products in Open Sentences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</a:p>
          <a:p>
            <a:r>
              <a:rPr lang="en-US" dirty="0" smtClean="0"/>
              <a:t>Section 3.6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0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extend your skills in solving open sentences that involve absolute value.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179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  x  = 3 means x is 3 units from 0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x = -3 or x = 3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x  &lt; 3 means x is less than 3 units from 0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-3 &lt; x &lt; 3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x  &gt; 3 means x is more than 3 units from 0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x &lt; -3  or  x &gt; 3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80160" y="2138289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3576" y="2138289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80160" y="3205089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43576" y="3205089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15329" y="4382086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43576" y="4382086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52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To solve absolute values in open sentences, set the absolute value part =, &lt;, or &gt; to the positive and negative of the number.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Example:    x + 4  = 1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x + 4 = -1      x + 4 = 1</a:t>
            </a:r>
            <a:endParaRPr lang="en-US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024554" y="4093698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035083" y="4093698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37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Remember that any time you multiply or divide by a negative you must flip the inequality sign.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571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Solve and Graph</a:t>
            </a:r>
          </a:p>
          <a:p>
            <a:pPr marL="0" indent="0" algn="ctr">
              <a:buNone/>
            </a:pPr>
            <a:r>
              <a:rPr lang="en-US" sz="2800" dirty="0" smtClean="0"/>
              <a:t>2p – 7    = 7</a:t>
            </a:r>
            <a:endParaRPr lang="en-US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499878" y="2628314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811377" y="2628314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3440880" y="3274200"/>
              <a:ext cx="6262920" cy="32864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31520" y="3264840"/>
                <a:ext cx="6281640" cy="330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49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Solve and Graph</a:t>
            </a:r>
          </a:p>
          <a:p>
            <a:pPr marL="0" indent="0" algn="ctr">
              <a:buNone/>
            </a:pPr>
            <a:r>
              <a:rPr lang="en-US" sz="2800" dirty="0" smtClean="0"/>
              <a:t>10 – 2x    </a:t>
            </a:r>
            <a:r>
              <a:rPr lang="en-US" sz="2800" u="sng" dirty="0" smtClean="0"/>
              <a:t>&gt;</a:t>
            </a:r>
            <a:r>
              <a:rPr lang="en-US" sz="2800" dirty="0" smtClean="0"/>
              <a:t> 6</a:t>
            </a:r>
            <a:endParaRPr lang="en-US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813524" y="2728571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446216" y="2728571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2821680" y="3131280"/>
              <a:ext cx="6287040" cy="35247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12320" y="3121920"/>
                <a:ext cx="6305760" cy="354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630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7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smtClean="0"/>
              <a:t>Worksheet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25979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112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Absolute Values of Products in Open Sentences</vt:lpstr>
      <vt:lpstr>Objective</vt:lpstr>
      <vt:lpstr>Concept</vt:lpstr>
      <vt:lpstr>Concept</vt:lpstr>
      <vt:lpstr>Concept</vt:lpstr>
      <vt:lpstr>Example</vt:lpstr>
      <vt:lpstr>Example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 Values of Products in Open Sentences</dc:title>
  <dc:creator>Shannon Hames</dc:creator>
  <cp:lastModifiedBy>Shannon Hames</cp:lastModifiedBy>
  <cp:revision>3</cp:revision>
  <dcterms:created xsi:type="dcterms:W3CDTF">2015-06-26T16:36:59Z</dcterms:created>
  <dcterms:modified xsi:type="dcterms:W3CDTF">2015-08-30T18:53:48Z</dcterms:modified>
</cp:coreProperties>
</file>