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8-30T18:47:22.72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11013 8897 0,'0'33'15,"-33"0"1,0 33-16,0 0 16,0 0-16,-33 33 15,33-32 1,-33 32-16,-1-33 15,1 33-15,0 0 16,0-32-16,0-1 16,33 0-16,0-33 15,0 0 1,0 0-16,33-33 15,0-33 1</inkml:trace>
  <inkml:trace contextRef="#ctx0" brushRef="#br0" timeOffset="327.6126">10286 8963 0,'33'33'0,"0"0"15,0 0-15,0 33 16,0 0-16,0 33 15,33-32-15,-33 32 16,33 0 0,-32 0-16,32 1 15,-33-34-15,0 0 16,0 0-16,-33 0 15,33-33 1,0-33-16,-33 33 16,0-33-16</inkml:trace>
  <inkml:trace contextRef="#ctx0" brushRef="#br0" timeOffset="608.4234">11113 9558 0,'66'0'0,"-33"0"16,0 0-16,0 0 15,0 0-15,33 33 16,0-33-16,0 0 16,-33 0-1,1 0-15,-1 0 16,33 0-16,-33-33 15</inkml:trace>
  <inkml:trace contextRef="#ctx0" brushRef="#br0" timeOffset="1263.6486">12105 9128 0,'33'-33'0,"0"0"16,33 33-16,0-33 16,-33 66-16,33-33 15,0 33-15,-32 0 16,32 33-1,-66 33-15,33-32 16,-33 32-16,-33-33 16,0 33-16,33 0 15,-67 1 1,34-34-1,0 33-15,-33-66 16,33 33-16,33-33 16,-33-33-1,66 0 1,0 0-1,0 0-15,33 0 16,1 0-16,-1-33 16,0 33-1,0 0-15,0 0 16,0-33-1,0 33-15,1-33 16,-34 0-16</inkml:trace>
  <inkml:trace contextRef="#ctx0" brushRef="#br0" timeOffset="1466.4564">13163 9558 0,'33'0'15,"-33"0"-15,33 0 16,0 0-16,33 0 16,-33 0-16,34 0 15,-1 0 1,-33 0-16,33 33 15,-33-33-15</inkml:trace>
  <inkml:trace contextRef="#ctx0" brushRef="#br0" timeOffset="1684.8648">13262 9889 0,'33'33'16,"0"-33"-1,0-33-15,34 33 16,-1 0-16,0-33 16,33 0-1,-33 33-15</inkml:trace>
  <inkml:trace contextRef="#ctx0" brushRef="#br0" timeOffset="2028.078">14221 9293 0,'33'0'0,"-33"100"15,0-67 1,0 33-16,-33 0 15,33 0-15,0 33 16,0-65 0,0 32-16,0-33 15,33 0 1,1-33-16,-1 0 15,0-33 1,0 33-16,33 0 16,0-33-16,0 33 15,0 0-15,0 0 31,-32 0-31,32-33 16,-33 33-16</inkml:trace>
  <inkml:trace contextRef="#ctx0" brushRef="#br0" timeOffset="2324.4894">14916 9260 0,'0'33'15,"0"34"1,-33-1-16,33 0 16,-33 33-16,33 33 15,-33-32 1,33 32-16,0-33 15,0 0-15,0-32 16,0-1-16,0-33 16,0 0-16,33 0 31,0-66-16</inkml:trace>
  <inkml:trace contextRef="#ctx0" brushRef="#br0" timeOffset="2964.114">18918 9227 0,'0'33'0,"0"0"16,-33 34-16,-34-1 15,1 33-15,33 0 16,-66 34-16,33-34 15,0 33 1,0-66-16,33 33 16,-1-32-16,1-1 15,0-33 1,33-33 15</inkml:trace>
  <inkml:trace contextRef="#ctx0" brushRef="#br0" timeOffset="3229.3242">18521 9260 0,'33'33'0,"0"1"16,-33 32-16,33 0 16,-33 33-16,33 0 15,0 1-15,0-1 16,33-33-1,-33 33-15,1-66 16,-1 33-16,0-33 16,0-33-16</inkml:trace>
  <inkml:trace contextRef="#ctx0" brushRef="#br0" timeOffset="3416.5314">19348 9723 0,'66'-33'16,"-33"33"-16,33 0 15,0 0-15,0 0 16,34-33-16,-34 33 15,33 0-15</inkml:trace>
  <inkml:trace contextRef="#ctx0" brushRef="#br0" timeOffset="3837.7476">20373 9227 0,'66'-33'15,"0"33"-15,0 0 16,1 33-16,-1 0 16,-33 0-1,0 34-15,0 32 16,-33 0-16,-33 0 15,0 1-15,0-34 16,0 33-16,-34 0 16,34-33-1,0-33-15,0 0 16,0 0-16,33 1 15,0-34 1,33 0 0,33 0-1,1 0-15,32 0 16,0 0-16,-33 0 15,33-34-15,1 34 16,-1 0-16,-33-33 16</inkml:trace>
  <inkml:trace contextRef="#ctx0" brushRef="#br0" timeOffset="4056.156">21530 9657 0,'34'0'16,"32"-33"-16,-33 33 15,33 0-15,33-33 16,-33 33-16,0 0 15,34 33 1,-34-33-16</inkml:trace>
  <inkml:trace contextRef="#ctx0" brushRef="#br0" timeOffset="4290.165">21861 10054 0,'33'0'0,"0"0"16,33 0-16,1-33 15,32 33-15,0 0 16,0 0-16,1-33 15,-1 33 1,-33-33-16</inkml:trace>
  <inkml:trace contextRef="#ctx0" brushRef="#br0" timeOffset="4477.3722">23019 9690 0,'66'0'0,"0"-33"16,0 33-16,33 0 16,-32-33-16,32 0 15</inkml:trace>
  <inkml:trace contextRef="#ctx0" brushRef="#br0" timeOffset="4820.5854">24077 9327 0,'0'33'16,"33"0"-16,-66 33 15,33 0-15,0-33 16,-33 33-16,33 0 15,-33-33 1,33 34-16,-33-34 16,66 0-1,-33 0-15,33-33 16,33 0-16,-33 0 15,33-33 1,1 33-16,-1 0 16,0 0-16,33 0 15,-33 0-15,0-33 31,-33 33-31</inkml:trace>
  <inkml:trace contextRef="#ctx0" brushRef="#br0" timeOffset="5070.195">24871 9327 0,'0'66'0,"-33"0"15,0 0-15,0 33 16,0 0-16,-1 34 16,-32-1-16,33-33 15,0 0 1,0 1-16,0-1 15,0-33-15,0 0 16,0-33-16</inkml:trace>
  <inkml:trace contextRef="#ctx0" brushRef="#br0" timeOffset="6255.8406">11675 10716 0,'0'33'0,"0"33"16,0 0-16,-33 0 16,33 33-16,-33 1 15,33-1-15,0 0 16,0-33-1,0 0-15,0-33 32</inkml:trace>
  <inkml:trace contextRef="#ctx0" brushRef="#br0" timeOffset="6474.249">11443 11046 0,'33'-33'16,"33"33"-16,-32-33 16,32 0-16,0 33 15,33-33-15,-33 33 16,33-33-1,-32 33-15,-1-33 16</inkml:trace>
  <inkml:trace contextRef="#ctx0" brushRef="#br0" timeOffset="6833.0628">12171 10683 0,'66'-34'0,"0"34"15,0 0-15,0 34 16,1-34-16,-34 33 15,33 33-15,-66 0 16,33 0 0,-33 0-16,-33 33 15,0-32-15,0-1 16,0 0-1,-1-33-15,1 0 16,0 0 0,0-33-16,66 0 31,0-33-16,34 33 1,-1-33-16,33 33 16,0 0-16,-33 0 15,67-33-15,-67 0 16,33 33-16</inkml:trace>
  <inkml:trace contextRef="#ctx0" brushRef="#br0" timeOffset="7098.273">14188 10683 0,'0'33'0,"0"0"15,0 33-15,0 0 16,0 0-16,-33 0 16,33 34-16,-33-34 15,33 0 1,0 0-16,0-66 31</inkml:trace>
  <inkml:trace contextRef="#ctx0" brushRef="#br0" timeOffset="7285.4802">13957 10914 0,'0'0'0,"33"0"16,0 0-16,33-33 15,0 33-15,0 0 16,1-33-16,-1 0 16,0 33-16</inkml:trace>
  <inkml:trace contextRef="#ctx0" brushRef="#br0" timeOffset="7659.8946">14585 10517 0,'0'0'0,"33"-33"15,33 33-15,-33 0 16,34 0-16,-34 33 16,0 0-16,0 33 15,0 1 1,-33-1-16,-33 0 15,0 33-15,0-33 16,0-33-16,0 33 16,-1-32-1,1-1-15,33-33 16,33 0 15,1-33-15,-1 33-16,33 0 15,0 0-15,0 33 16,0-33-1,-33 0-15,33 0 16,-33 0 0</inkml:trace>
  <inkml:trace contextRef="#ctx0" brushRef="#br0" timeOffset="8346.321">10253 11509 0,'0'0'15,"33"33"-15,0-33 16,33 0-16,-33 34 15,66-34-15,-33 0 16,34 33 0,-1-33-16,0 0 15,0 0-15,34 0 16,-1 0-16,33 0 15,1 0-15,-1 0 16,-33 0 0,67 0-16,-1 0 15,0 0-15,1 0 16,-1 0-1,34 0 1,-1 0-16,1 0 16,-1 0-16,1 0 15,-1 33-15,1-33 16,-34 0-16,-32 33 15,-34-33 1,-33 33-16</inkml:trace>
  <inkml:trace contextRef="#ctx0" brushRef="#br0" timeOffset="8876.7414">11840 11972 0,'0'67'16,"-33"-34"-16,0 33 16,0 0-16,-33 0 15,33 33-15,0-33 16,-34 34-1,34-34-15,0 0 16,0 0-16,0-33 16,0 0-16,33 0 15,-33-66 16</inkml:trace>
  <inkml:trace contextRef="#ctx0" brushRef="#br0" timeOffset="9126.351">11344 12005 0,'33'0'0,"0"34"16,0-1-1,0 33-15,0 33 16,0 0-16,1-33 16,32 0-16,-33 34 15,0-34-15,0-33 16,0 33-1,0-66-15,-33 33 16,33-33-16</inkml:trace>
  <inkml:trace contextRef="#ctx0" brushRef="#br0" timeOffset="9375.9606">12237 12171 0,'66'0'0,"-33"0"16,0 0-16,33 0 15,-33-33-15,34 33 16,-34 33-16,33-33 15,-33 0 1,0 0-16,0 0 16,0 0-16</inkml:trace>
  <inkml:trace contextRef="#ctx0" brushRef="#br0" timeOffset="9609.9696">12402 12601 0,'33'0'16,"0"0"-16,1 0 15,32 0-15,0 0 16,33 0-16,0-33 15,-33 33 1,34 0-16,-1-33 16,-33 33-16</inkml:trace>
  <inkml:trace contextRef="#ctx0" brushRef="#br0" timeOffset="10093.5882">13560 11972 0,'0'67'0,"0"-34"16,-33 33-16,33 0 15,-33 0-15,33 33 16,0 0-1,0 1-15,33-1 16,0-33 0,0 0-16,33-33 15,-33 0-15,33 0 16,0-33-16,34 0 15,-67 0 1,33-33-16,0 0 16,-33-33-16,0 33 15,0-33-15,-33-33 16,0 33-1,-33 32-15,0 1 16,0 0-16,-33 33 16,33 33-16,-33 0 15,0 34 1,32-1-16,1 0 15,33 33-15,0-33 16,0 0-16,33-32 16,1 32-16,-1-33 15</inkml:trace>
  <inkml:trace contextRef="#ctx0" brushRef="#br0" timeOffset="10889.2188">19877 10484 0,'0'33'16,"0"0"-16,0 33 16,0 1-16,0-1 15,0 0-15,-33 33 16,33-33-1,0 33-15,-33-32 16,33-1-16,0-33 16,-33-33 15,33-33-31</inkml:trace>
  <inkml:trace contextRef="#ctx0" brushRef="#br0" timeOffset="11092.0266">19645 10848 0,'0'0'0,"33"0"16,0 0-16,34 0 15,-34 0-15,66 0 16,-33 0-1,66-33 1,-66 33-16,34 0 16</inkml:trace>
  <inkml:trace contextRef="#ctx0" brushRef="#br0" timeOffset="11513.2428">20571 10649 0,'33'-33'15,"1"33"-15,32 0 16,-33 0-16,33 0 16,-33 33-16,33 1 15,-66 32 1,33 0-16,-33 0 15,-33 0-15,33 0 16,-66 0-16,33 1 16,0-1-16,0-33 15,0 0 1,0 0-1,0-33-15,66-33 32,33 33-17,0 0 1,0 0-16,0 0 15,0 0-15,0 0 16,1 0-16,32 0 16,-33 0-1,33 0-15</inkml:trace>
  <inkml:trace contextRef="#ctx0" brushRef="#br0" timeOffset="11856.456">23482 10616 0,'0'67'15,"-33"-34"-15,33 33 16,-33 0-16,33 33 16,-33-33-16,33 34 15,0-34 1,0 0-16,-34-33 15,34 0 1</inkml:trace>
  <inkml:trace contextRef="#ctx0" brushRef="#br0" timeOffset="12074.8644">23118 10914 0,'0'0'0,"33"0"15,33 0-15,-33 0 16,33 0-16,1 0 16,32 0-16,-33 0 15,33 0 1,-33 0-16,0-33 15</inkml:trace>
  <inkml:trace contextRef="#ctx0" brushRef="#br0" timeOffset="12480.48">23945 10583 0,'99'-33'0,"-66"33"15,33 0-15,0 33 16,1-33-16,-34 33 15,0 34-15,0-34 16,-33 33 0,-33 0-16,0 33 15,0-33-15,-1 0 16,1 1-1,-33-34-15,33 33 16,0-66 0,33 33-16,33-33 31,33 0-16,-33 0 1,34 0-16,-1 0 16,0 33-16,0-33 15,0 33-15,-33-33 16,33 0-1,-33 0-15,-33 0 16,0 0-16</inkml:trace>
  <inkml:trace contextRef="#ctx0" brushRef="#br0" timeOffset="13338.513">18422 11708 0,'33'-33'0,"-33"33"16,33 0-1,0 0-15,0 33 16,33-33-1,-33 0 1,33 0-16,0 0 16,1 0-16,32 0 15,0 0-15,0 0 16,0 0-16,1 0 15,-1 0 1,0 0-16,0 0 16,34 0-16,-1 0 15,0 0-15,-33 0 16,67 0-1,-34 0-15,0 0 16,1 0-16,32-33 16,-33 66-16,1-33 15,32 0-15,0 0 16,1 0-1,-1 0-15,-33 0 16,34 0-16,32 33 16,-32-33-16,32 0 15,-33 0 1,34 0-1,-1 0-15,1 33 16,-1-33-16,1 0 16,-1 0-16,-33 33 15,34-33 1,-1 0-16,-32 0 15,-34 33-15,0-33 16,-33 0-16</inkml:trace>
  <inkml:trace contextRef="#ctx0" brushRef="#br0" timeOffset="13946.9364">20638 12270 0,'-34'66'0,"1"-33"16,0 0-16,0 0 16,-33 34-16,33-1 15,-33 33-15,0-33 16,0 0-1,32 33 1,-32-32-16,33-1 16,-33 0-16,33-33 15,33 33-15,-33-66 16,0 0-1</inkml:trace>
  <inkml:trace contextRef="#ctx0" brushRef="#br0" timeOffset="14258.9484">20009 12336 0,'33'0'0,"0"33"16,-33 0-16,33 0 16,0 34-16,34-1 15,-34 33-15,0 0 16,33-33-1,0 34 1,-33-34-16,33 0 16,-33 0-16,33-33 15,-32 0-15,-1 0 16,0-33-1,0-33-15</inkml:trace>
  <inkml:trace contextRef="#ctx0" brushRef="#br0" timeOffset="14524.1586">21134 12733 0,'66'0'15,"0"0"-15,-33 0 16,33 0-16,0 0 16,0 0-16,1 0 15,-1 0 1,0 0-1,0 0-15,-33 0 16,33 0-16,-33 0 16</inkml:trace>
  <inkml:trace contextRef="#ctx0" brushRef="#br0" timeOffset="14789.3688">21530 13064 0,'67'0'16,"-34"0"-16,33 0 15,-33 0-15,33 0 16,0 0-16,0 0 16,34-33-1,-34 33-15</inkml:trace>
  <inkml:trace contextRef="#ctx0" brushRef="#br0" timeOffset="15023.3778">22589 12799 0,'66'0'0,"0"0"16,-33 0-16,33 0 16,34-33-16,-34 33 15,33 0-15,-33-33 16,0 33-16</inkml:trace>
  <inkml:trace contextRef="#ctx0" brushRef="#br0" timeOffset="15491.3958">23416 12468 0,'33'-33'15,"33"33"-15,-33 0 16,33 0-16,0 0 15,0 33-15,1 1 16,-1-1-16,-33 0 16,0 33-1,-33 0-15,0 0 16,0 0-16,-33 0 15,0 1-15,-33-34 16,32 33 0,1-33-16,0 0 15,-33 0-15,66 0 16,0 0-1,33-33 1,0 33 0,0-33-16,34 0 15,32 0-15,-33 33 16,33-33-1,-33 33-15,33-33 16,-32 0 0,32 33-16,-33-33 15,0 0-15,-33 34 16,33-34-16</inkml:trace>
  <inkml:trace contextRef="#ctx0" brushRef="#br0" timeOffset="20031.1704">8334 15842 0,'33'0'31,"1"33"-16,-34-33 1,33 0 0,0 0-16,-33 0 15,33 0-15,0 33 16,0-33-16,0 0 15,0 0-15,33 0 16,-33 0 0,0 0-16,33 0 15,-32 0-15,32 0 16,0 0-16,-33-33 15,33 33 1,0 0-16,0 0 16,0 0-16,1 0 15,32 0-15,-33 0 16,0 0-1,0 0-15,34 0 16,-34 0-16,33-33 16,-33 33-16,33 0 15,-33 0 1,34 0-1,-1 0-15,0 0 16,0-33-16,0 33 16,1 0-16,-1 0 15,0 0 1,0 0-16,1 0 15,-1-33-15,0 33 16,0 0-16,0 0 16,1 0-16,32 0 15,-33 0 1,0 0-16,34 0 15,-34 0-15,33 0 16,-33 0 0,1 0-16,32 0 15,0 0-15,1 0 16,-34 0-16,33 0 15,-33 0-15,34 0 16,-1 0 0,0 0-16,-33 0 15,34 0-15,-1 0 16,-33 33-1,33-33-15,1 0 16,-1 0 0,0 0-16,1 0 15,-1 0-15,0 0 16,0 0-16,1 0 15,-1 0-15,0 0 16,1 0 0,-1 0-16,0-33 15,1 33-15,-1 0 16,0 0-16,0 0 15,34 0 1,-34 0-16,0 0 16,-32 0-16,65 0 15,-33 0-15,1 0 16,-1 0-1,0 0-15,33 0 16,-32 0-16,-1 0 16,0 0-16,1 0 15,32 0-15,-33 0 31,1 0-31,-1 0 16,0 0-16,34 0 16,-34 0-16,0 0 15,0 0-15,34 0 16,-34 33-1,0-33-15,34 0 16,-34 0-16,33 0 16,-32 33-16,32-33 15,-33 0 1,1 33-16,32-33 15,0 0-15,1 33 16,-34-33-16,33 33 16,1-33-16,-1 0 15,-33 33 1,34-33-16,-34 0 15,0 0-15</inkml:trace>
  <inkml:trace contextRef="#ctx0" brushRef="#br0" timeOffset="21622.4316">8698 15445 0,'-33'33'46,"0"-33"-46,33 0 16,-33 33-16,0 0 16,-33 0-1,33 0-15,0 0 16,0 1-16,-1-1 15,1 0-15,0 0 16,0 0-16,33 0 16,0-33 15,33 33-16,0-33-15,0 0 16,1 0 0,-1 33-16,0-33 15,33 0-15,-33 33 16,33 0-16,-33-33 15,0 33-15,33-33 16,-33 0 0</inkml:trace>
  <inkml:trace contextRef="#ctx0" brushRef="#br0" timeOffset="21856.4406">9194 15544 0,'33'66'16,"-33"1"-1,-33-34-15,33 33 16,-33 0-16,33 0 15,-33 0 1,33 0-16,0 1 16</inkml:trace>
  <inkml:trace contextRef="#ctx0" brushRef="#br0" timeOffset="22121.6508">8764 16437 0,'0'0'16,"33"0"-1,0 0-15,1 0 16,32 0-16,-33 0 16,0-33-16,33 33 15,-33 0 1,0 0-16</inkml:trace>
  <inkml:trace contextRef="#ctx0" brushRef="#br0" timeOffset="22620.87">9194 16338 0,'0'0'15,"33"0"-15,0 0 16,0 0-16,1 0 16,-1 0-16,0 0 15,0 33-15,0-33 31,-33 66-15,0-33-16,-33 0 16,0 0-16,0 1 15,0-34-15,-1 33 16,1-33-1,0 0-15,66 0 32,0 0-17,1 0 1,32 0-16,-33 33 15,0-33-15,33 33 16,-33 0-16,33 0 16,-66 0-16,33 33 15,-33-33 1,-33 33-16,33-33 15,-33 34-15,0-34 16,-33 0-16,33-33 16,0 0-1,0 0-15,0-33 31,0-34-31,33-32 16</inkml:trace>
  <inkml:trace contextRef="#ctx0" brushRef="#br0" timeOffset="22932.882">10616 15445 0,'0'66'15,"0"-33"-15,0 33 16,0 1-16,-33 32 16,33-33-16,0 0 15,0 33 1,0-66-1,0 34-15,0-1 16</inkml:trace>
  <inkml:trace contextRef="#ctx0" brushRef="#br0" timeOffset="23166.891">10286 16570 0,'0'0'32,"33"0"-32,0 0 15,0 0-15,33-34 16,-33 34-1,33 0-15,-33-33 16</inkml:trace>
  <inkml:trace contextRef="#ctx0" brushRef="#br0" timeOffset="23588.1072">10683 16470 0,'33'0'16,"0"0"-16,0 0 15,0 0-15,0 33 16,0-33-16,0 33 16,0 1-1,-33-1-15,0 0 16,0 33-16,0-33 15,-33 33-15,0-33 16,33 0-16,-33 33 16,0-66-1,0 33-15,33-33 16,-33 33-1,66-33 17,0 0-32,0 0 15,33 0-15,-33 0 16,33 0-1,0 0-15,1 0 16,-1 0-16,0 0 16,-33-33-1,33 33-15</inkml:trace>
  <inkml:trace contextRef="#ctx0" brushRef="#br0" timeOffset="26177.8068">10782 15776 0,'0'-33'0,"0"0"16,0 0 0,-33-1-16,0 34 15,0 0-15,-34 0 31,34 0-31,0 34 16,0-1-16,0 33 16,0 0-16,33 0 15,0 0-15,33 0 16,0-33-1,0-33-15,33 0 16,1-33-16,-34 0 16,33 0-16,-33 0 15,0 0 1,0-33-16,-33 0 15,-33 0-15,33 33 16,-33-1-16,0 1 16,0 33-16,-33 33 15,32 1 1,1-1-16,0 33 15,0-33-15,0 33 16,33 0-16,33-33 16,-33 0-1,33-33-15,33 0 16,-32 0-1,32-33-15,-33 0 16,0 0-16,0-33 16,-33 0-1,0 33 1,-33-33-16,0 32 15,-33 1-15,33 33 16,-34 33-16,34 1 16,-33 32-16,33 0 15,0 0 1,33-33-16,0 33 15,33-33-15,0-33 16,0 33-16,0-66 16,33 33-16,-32-33 15,32-33 1,-33 33-16,-33 0 15,0-33-15,0 0 16,-33 33-16,0-1 16,0 34-1,-34 0-15,34 34 16,0-1-1,0 33-15,0 0 16,0 0-16,33 0 16,0 0-1,33-33-15,0-33 16,0 0-16,33 0 15,-33-33-15,34-33 16,-34 33-16,0-33 16,0 33-1,-33-33-15,-33 33 16,0 0-16,33 0 15,-33 66-15,0 0 16,-1 0 0,1 33-16,0 0 15,0 0-15,33-33 16,0 0-16,33 0 15,-33-33-15,33 0 16,34-33 0,-34 0-16,0-33 15,0 33-15,0 0 16,-33-33-1,0 33-15,0 0 16,-33 33 0,0 33-16,0 0 15,0 0-15,-1 0 16,34 33-16,-33 0 15,33-33 1,0-33 0,33 0-16,1 0 15,-1-33-15,0 0 16,0 0-1,0 0-15,-33 0 16,0 0-16,0 0 16,0 0-16,-33 33 15,33 33-15,-33 0 16,0 0-1,33 0-15,0 0 16,0 0 0,33-33-1,-33 0 1,33-33-1,0 0-15,0 33 16,-33-33-16,0-33 16,-33 0 15,33 66-31,-33 33 16,-33 0-16,33 0 15,-1 0-15,1 33 16,0-33-16,0 0 15,33 0 1</inkml:trace>
  <inkml:trace contextRef="#ctx0" brushRef="#br0" timeOffset="26661.4254">12237 15478 0,'0'33'0,"0"33"15,-33-33-15,33 34 16,0 32-16,0-33 15,-33 0-15,33 33 32,0-33-32</inkml:trace>
  <inkml:trace contextRef="#ctx0" brushRef="#br0" timeOffset="26942.2362">11741 16669 0,'33'0'0,"0"0"15,0 0-15,0 0 16,33 0-16,0 0 16,1 0-16,-1 0 15,0 0 1,0 0-16,-33-33 15</inkml:trace>
  <inkml:trace contextRef="#ctx0" brushRef="#br0" timeOffset="27160.6446">12502 16536 0,'0'67'0,"0"-1"16,0 0-16,0 0 15,-34 33-15,34-33 16,0 34-16,0-34 16,0 0-1,0 0 1</inkml:trace>
  <inkml:trace contextRef="#ctx0" brushRef="#br0" timeOffset="27503.8578">13626 15511 0,'0'66'16,"-33"0"-16,33 1 15,0-1-15,0 33 16,0 0-16,0-33 15,0 1-15,0 32 16</inkml:trace>
  <inkml:trace contextRef="#ctx0" brushRef="#br0" timeOffset="28003.077">13560 16702 0,'-33'0'16,"33"33"-1,-33-33-15,0 33 16,33 0-16,-33 33 16,33 0-1,0 0-15,0 1 16,0-34-16,33 0 15,0-33-15,0 0 16,0 0-16,33-33 16,-33 0-1,33-34-15,-33 34 16,0-33-16,-33 33 15,0-33-15,0 0 16,-33 0 0,0 33-1,0 0-15,0 0 16,-33 33-16,33 0 15,0 0-15,0 0 16,0 0 0,33 33-1</inkml:trace>
  <inkml:trace contextRef="#ctx0" brushRef="#br0" timeOffset="28361.8908">14949 15445 0,'-33'66'15,"33"-33"-15,0 33 16,-33 1-16,33-1 16,-33 33-16,33-33 15,0 0 1,0 0-16,33 1 15,-33-1-15,0 0 16,0-33-16</inkml:trace>
  <inkml:trace contextRef="#ctx0" brushRef="#br0" timeOffset="28658.3022">14916 16669 0,'0'66'16,"-33"0"-16,33 0 15,0 0-15,0 0 16,0 1-16,0-1 16,0 0-1,0-33-15,0 0 16,0-33-1</inkml:trace>
  <inkml:trace contextRef="#ctx0" brushRef="#br0" timeOffset="29001.5154">16007 15445 0,'0'66'0,"0"0"15,0 0-15,0 1 16,0 32-16,0-33 15,0 33-15,0-33 16,0 1 0,0-1-16</inkml:trace>
  <inkml:trace contextRef="#ctx0" brushRef="#br0" timeOffset="29469.5334">15974 16536 0,'33'-33'0,"33"33"15,-32 0-15,32 0 16,-33 0-16,0 0 16,-33 33-16,33 1 15,-33-1 1,0 33-16,-33 0 15,0 0-15,33-33 16,-33 33-16,-33 0 16,66-33-16,-34 1 15,1-34 1,33 33-1,33-66 1,1 33 0,32 0-16,-33 0 15,33 0 1,0 0-16,33 0 15,-33 33-15,1-66 16,-1 33 0,-33 0-16</inkml:trace>
  <inkml:trace contextRef="#ctx0" brushRef="#br0" timeOffset="29812.7466">17363 15346 0,'0'66'31,"0"0"-31,-33 0 16,33 0-16,0 34 15,-33-1 1,33-33 0,0 33-16,0-33 15,0 1-15,0-34 16,33 0-16</inkml:trace>
  <inkml:trace contextRef="#ctx0" brushRef="#br0" timeOffset="30374.3682">17198 16404 0,'66'0'0,"0"0"16,-33 0-16,33 33 16,-32-33-16,-1 33 15,0 0-15,0 0 16,-33 1-1,0-1-15,-33 0 16,0 0 0,0 0-16,-1 0 15,-32-33-15,33 0 16,33 0-1,33 0 17,0 0-17,0 33 1,34 0-16,-1 0 15,-33 0-15,33 33 16,-66-33-16,33 34 16,-66-34-16,33 33 15,-33-33-15,0 0 16,0 33-1,-33-66-15,-1 33 16,34-33-16,0-33 16,0 0-16,0-33 15,33 0-15,0 33 16,33-34-1</inkml:trace>
  <inkml:trace contextRef="#ctx0" brushRef="#br0" timeOffset="30701.9808">18785 15346 0,'33'33'15,"-33"0"-15,0 33 16,0 0-16,-33 33 16,33-32-16,-33 32 15,33-33 1,0 33-16,0 0 15,-33-65-15,66 32 16</inkml:trace>
  <inkml:trace contextRef="#ctx0" brushRef="#br0" timeOffset="31091.9958">18653 16536 0,'-33'67'16,"33"-34"-16,0 33 15,0-33-15,0 0 16,-33 33-1,33-33 1,33-33 15,0 0-31,0 0 16,0 0-16,0 0 15,0 0-15,0 0 32,34 0-32,-34 0 15,33-33-15,-33 33 16,0-33-16,-33 33 15,33-66 1</inkml:trace>
  <inkml:trace contextRef="#ctx0" brushRef="#br0" timeOffset="31310.4042">19083 16536 0,'-33'67'0,"33"-1"16,0 33-16,-33-33 15,33 33-15,0 1 16,0-34-16,0 33 16,0-33-1,0-33-15,0 0 16,0-33-1</inkml:trace>
  <inkml:trace contextRef="#ctx0" brushRef="#br0" timeOffset="31653.6174">20274 15346 0,'-33'99'16,"33"-33"-16,-33 0 15,33 34-15,0-34 16,0 33-16,0 0 15,0-33-15,0 0 32</inkml:trace>
  <inkml:trace contextRef="#ctx0" brushRef="#br0" timeOffset="32121.6354">20241 16570 0,'0'66'16,"0"0"-16,0-33 15,0 33-15,0-33 16,0 33-16,-33-33 15,33 0 1,33-66 15,-33-33-15,33 66-16,33-33 15,-33 33 1,33 0 0,-33 33-16,33-33 15,-33 33 1,34 33-16,-67 1 15,0-1-15,0 0 16,-34 0-16,1 0 16,0-33-16,-33 33 15,0-33-15,33-33 16,-33 0-1,33-33-15,-33 0 16,32-33-16</inkml:trace>
  <inkml:trace contextRef="#ctx0" brushRef="#br0" timeOffset="32293.242">20274 16503 0,'66'-66'0,"0"33"15,0 33-15,0-33 16,34 33 0,-34 0-16,33-33 15,-33 33-15</inkml:trace>
  <inkml:trace contextRef="#ctx0" brushRef="#br0" timeOffset="32620.8546">21828 15511 0,'-33'66'16,"33"0"-16,-33 34 15,33-1-15,-33 0 16,33 0 0,0-32-16,0 32 15,33-33 1,-33-33-16</inkml:trace>
  <inkml:trace contextRef="#ctx0" brushRef="#br0" timeOffset="33135.6744">21564 16834 0,'0'33'0,"-34"33"15,34-33-15,0 34 16,-33 32-16,33-33 16,0 0-16,0 0 15,33 0 1,-33-33-16,34 1 15,32-1-15,-33 0 16,0-33 0,33-33-16,-33 33 15,0-33 1,0-1-16,0 1 15,0-33-15,-33 33 16,0-33-16,0 33 16,-33 33-16,33-33 15,-33 33 1,0 33-16,0-33 15,0 33-15,0 33 16,0 0-16,33 0 16,0 1-1,0-1-15,0-33 16,33 0-16,33 0 15,-33-66-15,33 33 16,-33-33-16,33-33 16</inkml:trace>
  <inkml:trace contextRef="#ctx0" brushRef="#br0" timeOffset="33790.8996">22820 15478 0,'0'66'0,"33"-33"15,-66 33-15,33 1 16,0-1-16,-33 0 15,33 33-15,-33-33 16,33 0 0,-33 1-16,33-1 15,-33 0-15,33-33 16</inkml:trace>
  <inkml:trace contextRef="#ctx0" brushRef="#br0" timeOffset="34258.9176">22490 16900 0,'33'33'15,"0"-33"-15,0-33 16,0 33-16,33 0 15,-33 0-15,33 0 16,0 0-16,-33-33 16,34 33-1,-34 0-15,0 0 16,0 0-16,-33 0 15,33 66 17,-66-33-17,33 0-15,-33 1 16,0 32-16,0 0 15,33-33-15,-33 33 16,-1 0-16,1-33 16,33 0-1,-33-33 1,33 0-16</inkml:trace>
  <inkml:trace contextRef="#ctx0" brushRef="#br0" timeOffset="35241.7554">22655 15941 0,'33'0'16,"0"0"-1,0 0-15,0 0 16,33 0-16,1 0 15,-1-33 1,0 33 0,0 0-16,0 0 15,33 0-15,1 0 16,-1 0-16,0 0 15,0 0 1,0 0-16,-32-33 16,-1 33-16,0 0 15,-33 0-15,0 0 16,0 0-16,0 0 15,-33 0 1,0-33 15,-33 33-15,0-33-1,0 33-15,0-33 16,0 33-16,0-33 16,0 33-16,33 0 15,-33 0-15,66 33 63,33-33-63,-33 33 15,0-33-15,0 33 16,33 0-1,-33-33-15,0 33 16,-33 0-16,0 33 16,0-33-16,0 0 15,-33 1 1,33 32-16,-33-33 15,0 0-15,0 0 16,33 0-16,-33-33 16</inkml:trace>
  <inkml:trace contextRef="#ctx0" brushRef="#br0" timeOffset="37737.8514">21993 15908 0,'34'-66'16,"-68"33"-16,34 0 15,-33 33-15,-33-33 16,33 33-16,-33 33 16,0 0-1,0 0-15,33 0 16,-33 0-16,32 33 15,34-33-15,34 33 32,-1-66-17,0 0-15,33 0 16,-33 0-16,0-33 15,33 0-15,-33-33 16,-33 0-16,0 33 16,0-33-1,-33 33-15,0 33 16,0 0-16,0 33 15,-33 0-15,33 0 16,-33 0 0,32 33-16,34 0 15,0-33-15,0 34 16,34-67-16,32 33 15,-33-33-15,33 0 16,-33 0 0,33-33-16,0-34 15,-66 34-15,33-66 16,-33 33-16,0 33 15,-33 0 1,-33 0 0,33 33-16,-33 33 15,0-33-15,0 66 16,33-33-16,-1 33 15,1 0 1,33-33-16,0 0 16,67 1-16,-34-34 15,33 33-15,0-66 16,33-1-16,-33 1 15,-33 0 1,0-33-16,0 0 16,-33 33-16,-33 0 15,0 0-15,0 33 16,-33 0-16,0 33 15,0 0 1,0 0-16,33 33 16,0 0-16,-1-33 15,68 0 1,-1 1-16,0-1 15,33-33-15,0 0 16,-33-33 0,33-1-16,-33 1 15,0-33-15,-33 0 16,0 33-1,-33 0-15,0 0 16,0 33-16,-33 33 16,33-33-16,0 66 15,-33-33 1,33 33-16,0-33 15,33 0-15,33 1 16,0-34-16,0 33 16,0-33-16,0-33 15,33 33 1,-33-34-16,0 1 15,0-33-15,-33 0 16,0 33-16,-33 0 16,33 33-16,-66 0 15,33 33 1,0-33-16,0 33 15,0 33-15,0-33 16,33 33 0,0-66-1,33 0 1,0 0-16,0 0 15,0-33-15,0 33 16,33-66-16,-66 33 16,33 0-16,-66-33 31,0 99-31,0-33 15,0 33-15,0 0 16,-33 0-16,33 0 16,33 0-1,0 0 1,33-33-1,0 0-15,0-33 16,0 33-16,0-33 16,0 0-1,0 0-15,-99 99 31,33-33-15,0 0 0,0 1-1,0-34-15,0 33 16,66-33-1,0-33 1,0-1-16,0 34 16,0-66-1,0 66-15,-33 0 31,-33 0-15,0 33-16,0-33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8-30T18:48:04.47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10319 9757 0,'-33'66'32,"0"-33"-32,0 33 15,-34 0-15,34 33 16,-33-33-1,0 34-15,0-1 16,33-33-16,0 0 16,0 0-16,0-33 15,33-33 1</inkml:trace>
  <inkml:trace contextRef="#ctx0" brushRef="#br0" timeOffset="265.2102">9856 9790 0,'33'33'16,"0"33"-16,0 0 15,0 0-15,0 33 16,0 1 0,33-34-16,-33 33 15,0-33 1,1 0-16,-1 0 15,0-33-15,0-33 16</inkml:trace>
  <inkml:trace contextRef="#ctx0" brushRef="#br0" timeOffset="686.4264">10815 9690 0,'0'33'16,"0"1"-16,0 65 16,0-33-16,0 0 15,0 0-15,0 33 16,0-32-1,0-1-15,0 33 16,0-33-16,0-33 16,0 0-1</inkml:trace>
  <inkml:trace contextRef="#ctx0" brushRef="#br0" timeOffset="920.4354">10616 10087 0,'0'0'0,"33"0"16,34 0-16,-1 0 15,-33 0-15,33 0 16,33 0-16,-33 0 16,34 0-1</inkml:trace>
  <inkml:trace contextRef="#ctx0" brushRef="#br0" timeOffset="1185.6456">11708 9525 0,'-33'66'0,"33"33"16,-33 1-16,33-1 15,-33 0-15,0 33 16,33-32 0,-34-1-1,34 33-15,0-66 16,0-33-16,34 0 15</inkml:trace>
  <inkml:trace contextRef="#ctx0" brushRef="#br0" timeOffset="1591.2612">12700 9525 0,'-33'66'0,"0"0"16,-33-33-16,33 34 15,-34-1-15,1-33 16,0 33-16,33-33 15,33 0 1,-33-33 0,66 66-1,0-66 1,0 0-16,0 0 15,33 0 1,1 0-16,32 0 16,-33 0-16,33 0 15,-33 0-15,1 33 16,-34-33-1,0 0-15,0 33 16,-33-33-16</inkml:trace>
  <inkml:trace contextRef="#ctx0" brushRef="#br0" timeOffset="1809.6696">12402 10319 0,'33'33'16,"34"-66"0,-1 33-16,0 0 15,33-33-15,33 33 16,-32-33-1,32 0-15</inkml:trace>
  <inkml:trace contextRef="#ctx0" brushRef="#br0" timeOffset="2371.2912">13626 9591 0,'132'0'0,"-66"0"16,1 0-16,32 33 15,-33 0-15,0 0 16,-66 0-16,33 1 15,-66 32 1,0-33 0,0 0-16,-33 33 15,0-33-15,33-33 16,-34 33-1,1-33-15,33 0 16,33 0-16,33-33 31,0 33-31,34 33 16,32-33-1,-33 33-15,33 0 16,0 0-16,-32 33 16,-34-32-16,0-1 15,-33 33 1,0-33-16,-33 33 15,-34-33-15,1 33 16,0-33-16,0 0 16,0 0-16,0-33 15,0 0 1,32 0-16,1-33 15,0 33-15,33-33 16</inkml:trace>
  <inkml:trace contextRef="#ctx0" brushRef="#br0" timeOffset="14555.3598">18422 9624 0,'-33'33'15,"-1"0"-15,-32 34 16,0-1-16,0 33 15,-33 0-15,33 0 16,-34-33 0,34 34-16,0-1 15,0-33-15,0-33 16,33 33-16,0-33 15,33-33 1,0 0 0</inkml:trace>
  <inkml:trace contextRef="#ctx0" brushRef="#br0" timeOffset="14851.7712">17859 9624 0,'33'0'0,"1"33"16,-34 0-16,33 34 15,0 32-15,0 0 16,0 0-16,0 0 15,0-32 1,33 32-16,-33 0 16,33-33-16,-33 0 15,34 0-15,-34-66 16,33 33-1,-33-66-15</inkml:trace>
  <inkml:trace contextRef="#ctx0" brushRef="#br0" timeOffset="15116.9814">19282 9723 0,'0'34'16,"0"32"-16,0 0 16,-34 33-16,34-33 15,-33 33-15,33 1 16,-33-34-1,33 33-15,0-33 16,0 0 0,0-33-16,-33-33 15</inkml:trace>
  <inkml:trace contextRef="#ctx0" brushRef="#br0" timeOffset="15350.9904">18918 10087 0,'0'-33'0,"33"33"15,33 0-15,0 33 16,0-33-16,33 0 15,1 0-15,-34 0 16,33 0 0,0 0-16,-33-33 15</inkml:trace>
  <inkml:trace contextRef="#ctx0" brushRef="#br0" timeOffset="15631.8012">20373 9525 0,'0'33'16,"0"0"-1,0 33-15,-33 34 16,0-1-16,0 33 15,0 0 1,0-32-16,-1-1 16,34 33-16,-33-33 15,33-33-15,0-33 16,0 1 0,33-68-1</inkml:trace>
  <inkml:trace contextRef="#ctx0" brushRef="#br0" timeOffset="16099.8192">21266 9426 0,'33'33'0,"0"0"16,0 0-16,33-33 16,0 66-16,1-33 15,-1 0-15,0 0 16,33 0-1,-33 1-15,-33-1 16,33 0-16,1 0 16,-34 0-16,-33 0 15,0 33 1,0-33-1,-33 0-15,-34-33 16,1 33-16,0 0 16,33 33-1,-66-32-15,33-1 16,33 0-16,-34 0 15,34-33-15,0 33 16,0-33-16,33 33 16</inkml:trace>
  <inkml:trace contextRef="#ctx0" brushRef="#br0" timeOffset="16396.2306">21200 10583 0,'33'-33'0,"0"33"16,0 0-16,33 0 15,33 0-15,-33 0 16,34 0-16,32 0 16,-33 0-1,-33 0-15,34 0 16,-1 0-16,-33-33 15,0 33-15,-33-33 16,0 33-16</inkml:trace>
  <inkml:trace contextRef="#ctx0" brushRef="#br0" timeOffset="16645.8402">22754 10153 0,'33'-33'0,"0"33"16,0 0-16,67-33 15,-34 33-15,33 0 16,0 0-16,0 0 16,-32 0-16,32 0 15</inkml:trace>
  <inkml:trace contextRef="#ctx0" brushRef="#br0" timeOffset="17160.66">23746 9757 0,'100'0'0,"-1"0"15,-33 0-15,0 0 16,0 33-16,0 0 15,-33 33-15,1-33 16,-34 33 0,-34-33-16,1 0 15,0 33-15,-33-33 16,0 0-16,0 1 15,33-34 1,-33 33-16,66-33 16,0 0-1,66 0 1,-33 0-16,66 33 15,-33 0 1,0 0-16,1 33 16,-1 0-16,-33 33 15,-33-33 1,0 1-16,-33-34 15,0 33 1,-34-33-16,1 0 16,-33 0-16,0 0 15,0 0-15,-1-33 16,1 33-16,33-33 15,-33 0 1</inkml:trace>
  <inkml:trace contextRef="#ctx0" brushRef="#br0" timeOffset="18127.8972">10881 11179 0,'33'0'0,"0"0"16,33 0-16,0-33 16,1 33-16,32 0 15,-33 0-15</inkml:trace>
  <inkml:trace contextRef="#ctx0" brushRef="#br0" timeOffset="18377.5068">11774 10980 0,'0'66'0,"-33"-33"16,33 34-16,0 32 15,-33-33 1,33 33-16,-33 0 15,33-32 1,0-1-16,0-33 16,33 0-1,0-33-15,0-33 16</inkml:trace>
  <inkml:trace contextRef="#ctx0" brushRef="#br0" timeOffset="18627.1164">12932 11311 0,'99'-33'0,"-33"33"16,0 0-16,0 0 16,33 0-16,1 0 15,-1-33 1,-33 0-16,33 0 15</inkml:trace>
  <inkml:trace contextRef="#ctx0" brushRef="#br0" timeOffset="18829.9242">14188 11013 0,'-33'66'0,"33"1"15,-33-1-15,0 0 16,0 33-16,0-33 15,33 0-15,-33 1 16,0-1 0,0 0-16,0 0 15</inkml:trace>
  <inkml:trace contextRef="#ctx0" brushRef="#br0" timeOffset="19422.747">10220 11840 0,'0'0'15,"33"0"1,0 0-16,0 0 16,0 33-16,0-33 15,66 0 1,-33 0-1,33 0-15,34 0 16,-1 0-16,0 0 16,1 0-16,32 33 15,33-33 1,1 0-16,-1 0 15,34 0-15,-1 0 16,34 0-16,0 0 16,-34 33-16,34 0 15,-1 0 1,-65 1-16,-1-1 15,-33 0-15,-32-33 16</inkml:trace>
  <inkml:trace contextRef="#ctx0" brushRef="#br0" timeOffset="19875.1644">11774 12336 0,'0'33'15,"-33"0"-15,0 33 16,-33-32-16,33 32 15,-34 0-15,1 33 16,-33-33 0,33 0-16,33 1 15,-33-1 1,33-33-16,0-33 15,33 0-15</inkml:trace>
  <inkml:trace contextRef="#ctx0" brushRef="#br0" timeOffset="20140.3746">11311 12336 0,'33'33'16,"0"-33"-16,-33 66 15,33-33-15,0 34 16,-33 32-16,33 0 16,0-33-1,0 33-15,-33-32 16,34-34-16,-1 0 15,0 0-15,-33-66 16,33 33-16</inkml:trace>
  <inkml:trace contextRef="#ctx0" brushRef="#br0" timeOffset="20561.5908">12601 12237 0,'0'33'16,"-33"0"-16,0 0 15,-34 33-15,34-33 16,-33 0-16,0 34 15,33-34 1,-33 0-16,33 0 16,33 0-16,-33 0 15,66-33 16,0 33-31,0-33 16,33 0-16,0 0 16,0 0-16,1 0 15,-1 0 1,0 0-1,0 0-15,0 0 16,0 33-16,-33-33 16,0 0-16,1 33 15,-34-33 1</inkml:trace>
  <inkml:trace contextRef="#ctx0" brushRef="#br0" timeOffset="20826.801">12303 13064 0,'33'33'0,"0"-33"16,33 0-16,1 0 16,-1 0-16,0 0 15,33 0 1,33 0-1,-65 0-15,32 0 16,-33-33-16</inkml:trace>
  <inkml:trace contextRef="#ctx0" brushRef="#br0" timeOffset="21372.822">13593 12435 0,'0'-33'16,"66"33"-16,-33 0 15,33 0-15,0 33 16,1-33-16,-34 67 16,33-34-16,-33 33 15,-33 0 1,-33 0-16,33 0 15,-66 33-15,33-32 16,-34-1-16,34-33 16,0 33-1,0-33-15,0-33 16,66 0-1,0 0 1,0 33-16,34-33 16,32 0-1,-33 33-15,33-33 16,0 33-16,1-33 15,-1 0-15,-33 0 16</inkml:trace>
  <inkml:trace contextRef="#ctx0" brushRef="#br0" timeOffset="22262.0562">18951 11377 0,'33'33'15,"0"-33"-15,33 0 16,0 0-16,0 0 15,34 0-15,-34-33 16,33 33 0,0-33-16,-33 33 15</inkml:trace>
  <inkml:trace contextRef="#ctx0" brushRef="#br0" timeOffset="22480.4646">20208 11013 0,'0'66'16,"0"-32"-16,0 32 16,-34 33-16,34-33 15,0 33-15,0-33 16,0 34-1,0-67-15,34 33 16,-1-33-16,0-33 16,33 33-16</inkml:trace>
  <inkml:trace contextRef="#ctx0" brushRef="#br0" timeOffset="22776.876">22423 11311 0,'34'0'0,"-1"33"15,33-33-15,0 0 16,33 0-16,0 0 15,1-33-15,32 33 16</inkml:trace>
  <inkml:trace contextRef="#ctx0" brushRef="#br0" timeOffset="22979.6838">23813 11113 0,'0'66'0,"-34"-33"16,34 33-16,-33 0 15,33 33-15,-33-33 16,0 1-16,0 32 16,0-33-1,0 0 1,0-33-16</inkml:trace>
  <inkml:trace contextRef="#ctx0" brushRef="#br0" timeOffset="23666.1102">18422 12204 0,'33'0'31,"-33"0"-31,33 33 16,33-33-16,-33 0 16,66 0-1,-33 0-15,34-33 16,32 66-16,0-33 15,0 0-15,1 0 16,32 0-16,0 0 16,34 0-1,-1 0-15,-32 0 16,65 0-16,-32 33 15,32-33-15,1 0 16,-1 0 0,34 0-16,-34 33 15,34-33 1,-1 0-16,1 33 15,0 0-15,-1-33 16,-65 33 0,32 0-16,-32-33 15</inkml:trace>
  <inkml:trace contextRef="#ctx0" brushRef="#br0" timeOffset="24196.5306">20472 12766 0,'-33'33'0,"0"33"15,0-33-15,0 34 16,-33-1-16,0 33 16,-1 0-16,1-33 15,0 34 1,33-67-16,-33 33 15,33-33-15,0 0 16,33-66 0</inkml:trace>
  <inkml:trace contextRef="#ctx0" brushRef="#br0" timeOffset="24477.3414">20009 12766 0,'33'33'16,"0"0"-1,0 33-15,0 1 16,0-1-16,1 33 15,-1-33 1,0 33-16,33 1 16,-33-34-16,0 0 15,33-33-15,-33 0 16,0-33-1,0-33-15</inkml:trace>
  <inkml:trace contextRef="#ctx0" brushRef="#br0" timeOffset="24945.3594">21200 12733 0,'33'0'0,"33"33"16,-33 0-16,0-33 15,33 33-15,0 0 16,1 0-16,-34-33 16,33 34-1,-33-1-15,33-33 16,-33 33-16,-33-33 15,33 33 1,-66 0 0,0-33-1,0 33 1,0 0-16,-33 0 15,33 0-15,-34 0 16,34 0 0,-33 0-16,33 0 15,0 0-15,0-33 16,33 67-1</inkml:trace>
  <inkml:trace contextRef="#ctx0" brushRef="#br0" timeOffset="25210.5696">21101 13659 0,'0'0'16,"66"0"-16,-33 0 16,33 0-16,0-33 15,33 33 1,0 0-16,1-33 15,-1 0 1,0 33-16,0-33 16</inkml:trace>
  <inkml:trace contextRef="#ctx0" brushRef="#br0" timeOffset="25428.978">22390 13229 0,'33'0'0,"1"0"16,-1 0-16,33 0 15,0 0-15,0 0 16,33 0-16,-33-33 15,34 33 1</inkml:trace>
  <inkml:trace contextRef="#ctx0" brushRef="#br0" timeOffset="25787.7918">23316 12998 0,'0'33'0,"0"0"15,0 0-15,0 0 16,0 33-16,0-33 16,-33 33-16,33 0 15,0-32 1,0-1-1,33 0 1,0-33-16,1 0 16,32 0-1,-33-33-15,33 33 16,0 0-1,0 0-15,0 0 16,1 0-16,-34-33 16,33 33-16,-33-34 15,0 1 1</inkml:trace>
  <inkml:trace contextRef="#ctx0" brushRef="#br0" timeOffset="26037.4014">24011 13031 0,'-33'33'16,"33"33"-16,-33 0 15,0 33-15,0 1 16,0-1-16,33 0 15,-33 0-15,-1 33 16,1 1 0,0-34-16,33 0 15,-33 0-15,0 1 16,33-34-16,-33 0 15</inkml:trace>
  <inkml:trace contextRef="#ctx0" brushRef="#br0" timeOffset="30577.176">8897 16305 0,'33'0'47,"-33"0"-47,33 0 15,0 0 1,0 0-16,0 0 15,0 0-15,0 0 16,33 0-16,-33 0 16,33 0-1,1 0-15,-1 0 16,-33 0-16,33 0 15,0 0-15,33 0 16,-32 0 0,-1 0-16,0 0 15,33 0 1,-33 0-16,33 0 15,-32 0-15,32 0 16,0 0 0,-33 0-16,33 0 15,1 0-15,32 0 16,-66 0-16,33 0 15,0-33-15,1 33 16,32 0 0,-33 0-16,33 0 15,-32 0-15,-1 0 16,33 0-16,-33 0 15,34-33 1,-34 33-16,33 0 16,-33 0-16,34 0 15,-34-33-15,33 33 16,1 0-1,-1 0-15,-33 0 16,33 0-16,1 0 16,-1 0-16,0 33 15,0-33 1,1 0-1,-1 0-15,0 0 16,1 0-16,32 0 16,-33 0-16,1 0 15,-1 0-15,0 0 16,34 0-1,-34 0-15,0 0 16,33 0-16,-32 0 16,32 33-16,-33-33 15,1 0 1,32 0-16,-33 0 15,34 0-15,-34 0 16,0 0-16,1 33 16,32-33-16,-33 0 15,34 0 1,-34 0-16,33 0 15,-32 0-15,32 0 16,-33 0-16,34 0 16,-34 33-1,33-33 1,1 0-16,-34 0 15,33 0-15,-32 33 16,32-33-16,-33 33 16,34-33-1,-1 33-15,-33-33 16,34 33-16,-34-33 15,0 0-15,1 33 16,-34-33-16</inkml:trace>
  <inkml:trace contextRef="#ctx0" brushRef="#br0" timeOffset="32028.0318">9360 15908 0,'-33'33'31,"-1"0"-31,-32-33 16,33 33-16,0 0 15,-33 0 1,33 1-16,-33-34 15,33 33-15,0 0 16,0 0-16,0 0 16,-1 0-1,34 0-15,-33-33 16,66 33 15,-33-33-31,34 33 16,-1-33-1,33 0-15,-33 0 16,0 33-16,33-33 15,-33 33-15,33-33 16,-33 33 0,0-33-16,34 0 15,-34 0 1</inkml:trace>
  <inkml:trace contextRef="#ctx0" brushRef="#br0" timeOffset="32293.242">10054 15908 0,'0'33'16,"0"33"-16,0-33 16,-33 34-16,0-1 15,33 0-15,-33 0 16,0 0-1,33 0-15,-33 0 16</inkml:trace>
  <inkml:trace contextRef="#ctx0" brushRef="#br0" timeOffset="32542.8516">9293 16933 0,'34'33'15,"-1"-33"-15,0 0 16,33-33-16,0 33 15,0 0-15,0 0 16,0-33-16,1 33 16</inkml:trace>
  <inkml:trace contextRef="#ctx0" brushRef="#br0" timeOffset="32901.6654">10054 16867 0,'-33'66'16,"33"0"-1,-33-32-15,0-1 16,0 0-16,33 0 16,33 0 30,0-33-46,0 0 16,33 0-16,-33 0 16,0 33-1,0-33-15,-33 66 16,34-33-16,-34 0 15,-34 33-15,1-33 16,33 1 0,-33 32-16,0-66 15,0 33-15,0-33 16,0-33-16,0 0 15</inkml:trace>
  <inkml:trace contextRef="#ctx0" brushRef="#br0" timeOffset="33104.4732">9955 16801 0,'66'-33'16,"-33"33"-16,0-33 15,33 33-15,-33 0 16,34-33-16,-1 33 16,0-33-16,33 33 15</inkml:trace>
  <inkml:trace contextRef="#ctx0" brushRef="#br0" timeOffset="33385.284">11278 16040 0,'-33'33'16,"33"1"-16,0 32 15,-33 0-15,0 33 16,33-33-16,0 0 15,-33 0 1,33 1-16</inkml:trace>
  <inkml:trace contextRef="#ctx0" brushRef="#br0" timeOffset="33634.8936">10848 17132 0,'33'0'15,"0"33"1,0-33-16,0 0 15,33-33-15,-33 33 16,34 0-16,-34-33 16</inkml:trace>
  <inkml:trace contextRef="#ctx0" brushRef="#br0" timeOffset="33962.5062">11476 16966 0,'0'33'16,"0"1"-16,-33 32 15,33-33-15,0 33 16,-33 0-16,33-33 16,-33 33-1,33-33 1,0-33 15,33 0-31,0 0 16,0 0-1,0 0 1,0 0-16,34 0 15,-34 0-15,33-33 16,-33 33-16,0-33 16,0 33-1,0-33-15</inkml:trace>
  <inkml:trace contextRef="#ctx0" brushRef="#br0" timeOffset="34180.9146">11906 16999 0,'-33'100'15,"33"-34"1,-33 0-16,33 0 16,-33 33-16,0 1 15,33-1 1,-33 0-16,33-33 15,0 0-15,0-66 16</inkml:trace>
  <inkml:trace contextRef="#ctx0" brushRef="#br0" timeOffset="34492.9266">12998 15908 0,'0'66'0,"0"-33"16,-33 33-16,33 34 15,-33-1-15,33-33 16,-34 33-16,34-33 15,0 1 1,0-1-16</inkml:trace>
  <inkml:trace contextRef="#ctx0" brushRef="#br0" timeOffset="34711.335">12535 17231 0,'33'0'15,"0"0"-15,0 0 16,33-33-16,0 0 15,0 33-15,0 0 16,1-33-16</inkml:trace>
  <inkml:trace contextRef="#ctx0" brushRef="#br0" timeOffset="35194.9536">12998 17033 0,'33'-34'16,"-33"34"-16,66 0 15,-33 0-15,33 0 16,-33 34-16,0-1 16,0 0-1,-33 0-15,0 33 16,0-33-16,-33 0 15,0 0-15,0 0 16,0 0-16,0-33 16,0 33-1,33-33-15,0-33 31,33 33-15,33 33 0,-33-33-16,33 33 15,0 1-15,-32-1 16,-1 0-16,0 33 15,-33-33-15,-33 33 16,33 0 0,-33 0-16,-34-33 15,34 0 1,0 1-16,0-34 15,0-34-15,0 1 16,0-33 0,0-33-16</inkml:trace>
  <inkml:trace contextRef="#ctx0" brushRef="#br0" timeOffset="35506.9656">14221 15941 0,'0'66'16,"0"0"-16,0-32 15,0 65 1,0-33-16,0 33 15,-33-33-15,33 33 16,0-32 0</inkml:trace>
  <inkml:trace contextRef="#ctx0" brushRef="#br0" timeOffset="35725.374">13924 17264 0,'33'0'15,"0"0"-15,0 0 16,0 0-16,33-33 15,0 33-15,-33 0 16</inkml:trace>
  <inkml:trace contextRef="#ctx0" brushRef="#br0" timeOffset="36162.1908">14288 17165 0,'33'0'16,"0"-33"-1,0 66-15,33-33 16,-33 0-16,33 0 16,-33 33-16,0 0 15,0 0 1,-33 0-16,-33 33 15,33-33-15,-33 34 16,0-34-16,0 33 16,0-33-16,0 33 15,0-33 1,0-33-16,33 33 15,33-33 17,0 0-17,0 0 1,33 0-16,0 0 15,0 0-15,1 0 16,-1 0-16,0-33 16,0 0-1,-33 0-15,0 0 16,0-33-16</inkml:trace>
  <inkml:trace contextRef="#ctx0" brushRef="#br0" timeOffset="36458.6022">15643 15941 0,'0'66'16,"-33"0"-16,33 1 15,0-1 1,0 33-16,-33-33 15,33 33-15,0-33 16,0 1 0,0-1-16,33 0 15,-33 0-15</inkml:trace>
  <inkml:trace contextRef="#ctx0" brushRef="#br0" timeOffset="36708.2118">15379 17363 0,'33'33'16,"-33"-33"-1,66 0-15,-33 0 16,0-33-16,33 33 16,-33 0-16,34-33 31,-34 0-31</inkml:trace>
  <inkml:trace contextRef="#ctx0" brushRef="#br0" timeOffset="36926.6202">15875 17198 0,'0'66'16,"0"0"0,0-33-16,0 33 15,0 1-15,0 32 16,0-33-16,0 0 15,0 0 1,-33 0-16,33-66 31</inkml:trace>
  <inkml:trace contextRef="#ctx0" brushRef="#br0" timeOffset="37285.434">16933 15908 0,'33'33'0,"-33"33"16,-33 0-16,33 34 16,0-34-16,0 33 15,0 0-15,0-33 16,0 34-1,0-1-15,0-33 16</inkml:trace>
  <inkml:trace contextRef="#ctx0" brushRef="#br0" timeOffset="37784.6532">16966 17363 0,'-33'0'16,"0"33"-16,33 0 15,-33 1-15,0 32 16,33-33-16,-33 33 16,33 0-1,0 0-15,0 0 16,33-33-16,0-33 15,0 33-15,0-66 16,33 33-16,-32-33 16,-1 0-1,33 0 1,-33-33-16,0 0 15,-33 0-15,33 0 16,-66-34-16,33 34 16,-33 0-1,0 33-15,0 0 16,0 33-16,0-33 15,-1 33-15,1 0 16,33-33 15,33 0-31</inkml:trace>
  <inkml:trace contextRef="#ctx0" brushRef="#br0" timeOffset="38081.0646">18256 15908 0,'0'66'15,"0"0"-15,0 1 16,0-1-16,-33 33 15,66-33-15,-33 0 16,0 33-16,0-32 16</inkml:trace>
  <inkml:trace contextRef="#ctx0" brushRef="#br0" timeOffset="38346.2748">18223 17363 0,'0'100'0,"0"-1"15,0-33-15,0 0 16,-33 0-16,33 0 16,0-33-16,0 0 15,0 1 1</inkml:trace>
  <inkml:trace contextRef="#ctx0" brushRef="#br0" timeOffset="38751.8904">19447 16073 0,'33'67'15,"-33"-34"-15,0 33 16,0 0-16,0 0 16,0 0-16,0 0 15,0 1 1,0-1-16,0 0 15,0 0-15</inkml:trace>
  <inkml:trace contextRef="#ctx0" brushRef="#br0" timeOffset="39251.1096">19282 17198 0,'33'-33'16,"0"33"-16,0-33 15,33 33-15,0 0 16,-33 33-16,33-33 15,0 33-15,-33 0 16,-33 0 0,0 0-16,0 0 15,0 33-15,-33-33 16,-33 34-16,33-1 15,0-33 1,0 0-16,-33 0 16,33 0-16,33-33 15,-33 33-15,66-33 47,-33 0-47,66 0 16,-33 33-1,0-33-15,33 0 16,0 33-16,1-66 15,-34 33 1,33 0-16,0-33 16,-33 0-16</inkml:trace>
  <inkml:trace contextRef="#ctx0" brushRef="#br0" timeOffset="39719.1276">20671 16140 0,'0'33'32,"0"0"-32,0 33 15,33-33-15,-33 33 16,0 33-16,0-33 15,33 1 1,-33-1-16,0 0 16,33 0-16</inkml:trace>
  <inkml:trace contextRef="#ctx0" brushRef="#br0" timeOffset="40374.3528">20505 17330 0,'0'0'16,"66"0"-16,-33-33 15,1 33-15,32 0 16,0 33-16,-33-33 16,33 0-16,0 33 15,-33-33 1,0 33-16,0 0 15,0 1-15,-33-1 16,0 0 0,0 33-1,-33-33 1,0 0-1,0-33-15,0 33 16,0-33-16,0 33 16,-33-33-16,33 0 31,0 0-31,0 0 15,33 33-15,33-33 47,0 0-31,0 33-16,0 0 15,0-33-15,-33 33 16,33 0-16,-33 34 16,-33-34-1,33 0 1,-66-33-16,33 33 15,-33-33-15,33 0 16,-34 0 0,34-33-16,-33 0 15,33 0-15,33 0 16</inkml:trace>
  <inkml:trace contextRef="#ctx0" brushRef="#br0" timeOffset="41263.587">20704 16503 0,'33'0'16,"0"0"-1,0 0-15,33 0 16,0 33-16,0-33 15,0 0 1,34 0-16,-34 0 16,33 0-16,0 0 15,0-33-15,-32 33 16,-1 0-1,0 0-15,-33 0 16,0 0-16,-33 0 16,0-66-1,-33 66 1,0-33-1,0 33-15,0-33 16,-33 33 0,33-33-16,-1 33 15,1 0 1,66 33 15,1-33-15,32 0-16,-33 33 15,0-33-15,0 33 16,0-33-16,0 33 15,-66 33 1,33-32 0,-33-1-16,0 0 15,33 0-15,-33 0 16,0 0-16,33 0 15,-33 0 1</inkml:trace>
  <inkml:trace contextRef="#ctx0" brushRef="#br0" timeOffset="43073.2566">11377 16173 0,'0'-66'78,"-33"32"-63,33 1 1,-33 33-16,0 33 16,0-33-1,0 34-15,-33-1 16,33 0-16,-1 66 15,1-33-15,33 33 16,0-33-16,0 1 16,33-67-1,34 33 1,-34-33-16,33 0 15,0-33-15,0-1 16,0 1-16,0-33 16,-33 33-1,-33-33-15,0 0 16,0 33-16,-33-33 15,0 33-15,0 0 16,-33-1 0,0 34-16,0 0 15,0 34-15,0-1 16,32 0-16,1 66 15,0-33 1,0 0-16,33 0 16,33-33-16,0 0 15,0-33-15,34 0 16,-34 0-16,33-33 15,0 0 1,-33-33-16,0 33 16,0-33-16,-33 0 15,33 0 1,-33 0-16,-33 32 15,33 1 1,0 33-16,-33 0 16,0 0-16,33 0 15,-33 0 1,33 0 31</inkml:trace>
  <inkml:trace contextRef="#ctx0" brushRef="#br0" timeOffset="45850.1634">11443 16173 0,'0'-66'16,"-33"66"-1,0 0-15,0 0 16,0 0-16,-33 33 15,33 0 1,0 33-16,0 0 16,0 33-16,33-66 15,0 0-15,0 0 16,33-33-16,33 0 15,0 0 1,-33-33-16,33-33 16,0 33-16,-33-33 15,0 0-15,-33 0 16,0 0-1,-33 32-15,33 34 16,-33 0-16,0 0 16,-33 34-16,33-1 15,0 33 1,-33 33-1,33-33-15,0 0 16,33 0-16,33-33 16,0-33-1,33 0 1,-33 0-16,33-33 15,-33-33-15,33 33 16,-33-33-16,-33 0 16,0 0-1,0 0-15,0 66 16,-33-33-16,0 66 15,0-33-15,0 66 16,-33 0-16,33 0 16,-33 0-1,66 0-15,-33-33 16,66-33-1,33 0-15,-33 0 16,33-33 0,-33 0-16,33-33 15,-33 33 1,-33-33-16,33 0 15,-66 33-15,33-33 32,-33 99-32,0-33 15,-33 66-15,0 0 16,0 0-16,33 0 15,0 0 1,33-33 0,0-33-16,66 0 15,-33 0-15,33-33 16,-33 0-16,33-33 15,-33 0 1,0 33-16,0-33 16,-33 0-16,-33 33 15,0 33 1,-33 33-1,33 33-15,-33-33 16,0 33-16,33 0 16,0-33-16,66 0 62,33-99-62,-33 33 16,0 0-16,0-33 15,-33 33-15,0-33 16,0-1-16,-33 67 31,33 0-31,-66 34 16,33 32-16,0-33 15,-33 33-15,33 0 16,33-33-1,0 0 1,33-33 0,0 0-16,0-33 15,0 0-15,0 0 16,0-33-1,-33 33-15,33-33 16,-66 33-16,33-1 16,-33 68-16,33-34 31,-66 66-31,33 0 15,0 0-15,0 0 16,-1 0-16,68-33 31,-1-33-15,33-33-16,0-33 15,-33 33-15,0 0 16,0-33-16,0 33 16,-33-33-1,0 33-15,0 33 16,-33 0-1,0 33-15,0 33 16,-33 0 0,33 0-16,0-33 15,66 0 16,0-66-31,33 0 16,-33 0 0,0 0-16,-33 0 15,33 0 1,-66 0-1,33 66 1,-33 0 0,33 0-16,-33 0 15,33 0-15,-33 0 31</inkml:trace>
  <inkml:trace contextRef="#ctx0" brushRef="#br0" timeOffset="47831.4396">11344 16272 0,'33'-33'31,"-33"0"-15,33-33-16,33 33 15,-33-34 1,34 34-16,-34-33 16,33 0-16,33 0 15,0 0-15,0 0 16,34-1-16,-1 1 15,0 33 1,1-33-16,-1 33 16,33 0-16,1 33 15,-1-33-15,-33 0 16,67 0-1,-1 0-15,-33 33 16,34-33-16,-34 33 16,1 0-16,-1 0 15,-33 0-15,1 0 16,-34 0-1,-33 0-15,0 0 16,0-34-16,-66 34 16,33-33-16,-33 0 31,-33 0-16,0 0-15,-33 0 16,0 0-16,0 0 16,-33 0-16,32 33 15,-32-33 1,33 0-16,-33 33 15,33-33-15,0 33 16,32 0-16,1 0 16,66 33 15,1-33-16,32 0-15,33 33 16,-33-33-16,33 33 16,-33 0-1,1-33-15,32 33 16,-33 0-16,-33 0 15,33 0-15,-66-33 16,33 33-16,-66 33 31,33-66-15,-33 34-16,-33-1 15,33 0-15,0 0 16,-33 0-16,33-33 16,-1 33-1,1-33-15,33 33 16,-33-99 62,33 66-62,-33-33-16,33 0 15,-33 0 1,33 0-16,-33-1 15,33 1-15,-33-33 16,33 33-16,0-33 16,-33 33-1,0 0-15,33 33 16,0-33-1,0 66 32,0 33-47,33-33 16,-33 33-16,33 0 15,-33 1-15,33-34 16,-33 0 0,33 33-1,-33-132 32,-33 33-47,33-34 16,-33 1-16,0 0 15,0 33-15,0-33 16,0 33-1,0 33-15,33 0 16,0 33 0,0 0-1,33 0-15,0 33 16,0-33-1,0 33 1,33-32-16,-33-1 16,0-33-16,0 33 15,0-33 1,-33 0-1,0-66 1,0 32-16,0-32 16,-33 0-16,33 0 15,-33 0 1,33 33-1,0 132 17,0-33-32,0-33 15,33 33-15,0-33 16,-33 1-1,33-34-15,1 33 16,-34-66 0,0-1-1,0 1 1,0-33-16,0 33 15,0-33 1,0 33-16,0 99 47,0 0-32,0-33-15,33 0 16,-33 0-16,33 1 16,0-34-1,0 0-15,-33-34 16,33 34-16,-33-33 15,33 0 1,-66 0 31</inkml:trace>
  <inkml:trace contextRef="#ctx0" brushRef="#br0" timeOffset="50421.1392">19678 16107 0,'0'-67'16,"-33"67"-16,33-33 15,-66 33-15,33 0 16,-33 33-16,0 0 16,0 34-1,0-1-15,32-33 16,-32 33-16,66 0 15,0-33-15,33 33 16,34-33 0,-1-33-16,33 0 15,-33 0-15,0-33 16,-33 0-16,0-33 15,33 0-15,-66 33 16,0 0 0,-33 0-16,0 0 15,0 0-15,-33 33 16,-33 0-16,0 33 15,33 33 1,-34-33 0,34 33-16,33 0 15,33 0-15,33 0 16,0-32-16,66-1 15,-32-33 1,32 0-16,-33-33 16,0-1-16,-33-32 15,0 0-15,-33 0 16,33 0-16,-33 0 15,0 0 1,-33 33-16,0-1 16,-33 34-16,33 0 15,-33 0-15,33 34 16,-33 32-1,33 0-15,-1-33 16,34 33-16,0 0 16,67-33-16,-34 0 15,66 0-15,-33-33 16,0 0-1,0-33-15,-33-33 16,0 0 0,1 0-16,-1 0 15,-66 0-15,33 33 16,-67 33-1,1-34-15,0 34 16,0 34-16,0 32 16,0 0-16,0 0 15,-1 0-15,67 0 16,33 0-1,1-33-15,32 34 16,0-67-16,0 33 16,0-66-16,0 0 15,0-1 1,-33-32-16,1 0 15,-1-33-15,-33 66 16,-33-33-16,-1 33 16,1 33-16,-33 0 15,0 0 1,0 33-16,-33 33 15,33-33 1,33 66-16,-34-33 16,67-33-16,33 34 15,1-34 1,32-33-16,0 33 15,33-66-15,-33 0 16,0-1-16,0-32 16,-32 0-1,-1 0-15,0 0 16,-66 33-16,0 0 15,-1 33-15,-32 0 16,0 0-16,0 33 16,0 0-1,0 33-15,0 0 16,33-33-16,33 33 15,0-33-15,33 1 16,33-1 0,0-33-16,0-33 15,0-1-15,0 1 16,-33 0-16,0-66 15,1 33 1,-34 33 0,-34 0-16,1 33 15,0 0-15,-33 0 16,0 0-16,0 33 15,0 33-15,0-33 16,-1 33 0,67-66-16,34 66 15,-1-66 1,0 0-16,66-33 15,-33 33 1,-33-66-16,33 33 16,-33-33-16,0 33 15,-66 0 1,0 66-1,-33-33 1,0 33-16,0 0 16,0 0-16,0 0 15,32 0-15,68 0 47,32-33-47,-33 0 16,33-33-16,0 0 15,-33 0-15,0 0 16,0 0-1,0 33-15,-66 0 16,0 0 0,-33 33-16,0 0 15,0 33-15,0-33 16,33-33-1,66 33 17,0-66-32,33 33 15,0-33-15,-33 0 16,0-33-16,0 33 15,-66 0 17,-33 33-32,33 0 15,-33 33-15,0 0 16,33-33-16,-1 0 15</inkml:trace>
  <inkml:trace contextRef="#ctx0" brushRef="#br0" timeOffset="52480.4184">19579 16272 0,'0'-33'32,"-33"0"-32,33 0 15,-33 0-15,0-34 16,0 34-1,-33 0-15,33 0 16,-33-33-16,-1 33 16,1 0-16,-33 0 15,0-33-15,33 33 16,-34-34-1,-32 34 1,33 0-16,0-33 16,-1 33-16,-32-33 15,0 33-15,0 0 16,32 0-1,-32-33-15,0 33 16,0-1-16,-1 34 16,1-33-16,33 0 15,-34 33 1,34-33-16,-33 33 15,33-33-15,-1 33 16,1 0-16,33-33 16,0 33-16,0 0 15,0 0 1,33 0-16,0 0 15,-1 0-15,1 0 16,66 0 46,1 0-46,-1 0-16,33-33 16,-33 33-1,33-33-15,0 33 16,33-33-16,-33 33 15,1-33-15,-1 33 16,-33-33 0,0 33-16,0-33 15,-66 33 16,0 0-15,0 0 0,-33 0-16,-1 0 15,1 33-15,0-33 16,-33 33-16,33-33 15,33 33 1,-33-33-16,33 33 16,-1-33-16,1 33 15,0-33-15,33 0 31,0 66 1,33-66-17,0 33-15,1 0 16,-1 0-1,0 0-15,0 1 16,0-1-16,0 33 16,33-33-16,-33-33 15,0 33-15,0-33 16,0 0-1,0 0-15,-33 0 16,33-33-16,1 0 16,-34-33-1,0-1-15,33 34 16,0-33-1,-33 0-15,33 0 16,-33 33-16,33 0 16,-33 0-1,0 99 32,-33 0-47,0 0 16,0 33-16,-34 1 15,34-34 1,0-33-16,66-99 47,-33 33-32,0-34 1,33 1-16,-33 0 15,34 33-15,-68 99 63,1-33-48,33 33-15,-33 1 16,0-67-16,33-33 62,33-34-46,-33 1-16,33 0 16,-33 33-1,33-33-15,-66 99 47,0 33-47,0 0 16,0 0-1,-33-33-15,66 1 16,-33-1-16,66-133 47,0 67-32,-33-33-15,33 0 16,-33 33-16,0 0 15,-33 66 32,0 0-47,0 33 16,0-33-16,33 0 15,0-99 48,0 0-48,0 33 1,0 0-16,-33 66 47,0 0-47,0 0 15,33 0 1,-33 0-16,33 33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8-30T18:48:59.21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10484 8930 0,'0'33'16,"-33"0"-16,0 0 15,0 33-15,0 0 16,-33 0-16,0 0 16,-1 34-16,1-34 15,33 33 1,-33-33-16,0 33 15,33-65-15,-33 32 16,66-33-16,-33-33 16</inkml:trace>
  <inkml:trace contextRef="#ctx0" brushRef="#br0" timeOffset="296.4114">9955 8996 0,'66'66'16,"-33"-33"-16,0 0 15,0 33-15,0 33 16,34-32-16,-34 32 16,0 0-1,0-33-15,0 0 16,0 1-16,0-34 15,-33-33-15,33 0 16,-33 0-16</inkml:trace>
  <inkml:trace contextRef="#ctx0" brushRef="#br0" timeOffset="546.021">10782 9360 0,'33'0'0,"0"0"16,0 0-16,0 0 16,0 0-16,0 0 15,33 0-15,-33-33 16,34 33-1,-1 0-15,0-34 16,-33 34-16,0-33 16</inkml:trace>
  <inkml:trace contextRef="#ctx0" brushRef="#br0" timeOffset="1092.042">11377 8963 0,'99'-33'0,"-66"0"15,34 33-15,-34 0 16,33 0 0,0 33-16,-33 0 15,0 0 1,0 0-16,-33 33 15,-33 0-15,33 0 16,-33-33-16,0 0 16,-33 1-16,33-1 15,0 0 1,0-33-16,-1 33 15,1-33 1,66-33 0,1 0-1,-1 33-15,33 0 16,0 0-16,0 33 15,33-33-15,-33 33 16,1 0-16,-1 0 16,-33 33-1,-33-33-15,0 33 16,0 0-16,-33-32 15,0-1 1,-34 33-16,34-33 16,-66-33-1,33 33-15,33-66 16,-33 33-16,0-33 15,33-33-15,33 33 16,0-34 0</inkml:trace>
  <inkml:trace contextRef="#ctx0" brushRef="#br0" timeOffset="1560.06">12568 8930 0,'33'0'31,"0"0"-31,0 33 15,0-33 1,0 33-16,33-33 16,-33 33-1,33-33-15,1 33 16,-34-33-16,0 33 15,0-33-15,0 33 16,-33 0 0,0 0-1,-33 33 1,33-33-1,-33 1 1,0-1-16,0 33 16,0-33-16,-1 33 15,1-33-15,0 33 16,0-33-1,33 0-15,0-33 32</inkml:trace>
  <inkml:trace contextRef="#ctx0" brushRef="#br0" timeOffset="2043.6786">13560 8996 0,'99'-33'16,"-33"0"-16,-33 66 15,33-33-15,-32 33 16,-34 0-16,33 33 16,-33 0-16,-33 0 15,-1 0 1,1 1-16,0-1 15,-33 0-15,33-33 16,-33 33-16,33-33 16,0 33-1,0-66-15,33 67 31,33-67-15,0 0-16,0 0 16,33 0-1,0 0-15,33 33 16,-32-33-16,-1 0 15,0 33-15,-33-33 16,33 0 0,-33 0-16,0 0 15</inkml:trace>
  <inkml:trace contextRef="#ctx0" brushRef="#br0" timeOffset="2496.096">10980 10220 0,'33'66'15,"-33"0"1,0 33-16,-33-33 16,33 33-16,0-32 15,0 32 1,-33-33-16,33-33 15,0 0 1,33-33 0</inkml:trace>
  <inkml:trace contextRef="#ctx0" brushRef="#br0" timeOffset="2698.9038">10848 10649 0,'33'0'0,"33"-33"16,0 0-16,-33 33 16,67-33-16,-34 0 15,33 0-15,-33 0 16,33 33-1</inkml:trace>
  <inkml:trace contextRef="#ctx0" brushRef="#br0" timeOffset="3198.123">11741 10220 0,'66'-34'16,"-33"34"-16,33 0 15,0 0-15,-33 0 16,34 34-16,-34-1 15,0 0 1,-33 0 0,0 0-16,-33 33 15,0-33-15,-34 33 16,34-33-16,-33 0 15,33 0 1,0-33-16,0 0 16,33-33-1,33 0 1,0 33-1,33 0-15,0 0 16,1 33-16,-1-33 16,-33 33-16,33 34 15,-33-34 1,-33 0-16,0 33 15,-33-33-15,0 0 16,0 0-16,-33 33 16,33-33-1,-34-33-15,34 33 16,0-66-16,-33 0 15,33 0-15,33-33 16,0 0 0</inkml:trace>
  <inkml:trace contextRef="#ctx0" brushRef="#br0" timeOffset="3478.9338">13328 10220 0,'33'66'0,"-33"0"16,-33 0-16,33 0 15,0 0-15,-33 33 16,33-32-16,0-1 16,0-33-1,0 0 1,0-33-16</inkml:trace>
  <inkml:trace contextRef="#ctx0" brushRef="#br0" timeOffset="3681.7416">13130 10484 0,'33'-33'15,"0"33"1,0 0-16,33-33 15,0 0-15,1 33 16,32-33 0,-33 0-16</inkml:trace>
  <inkml:trace contextRef="#ctx0" brushRef="#br0" timeOffset="4149.7596">13725 10153 0,'33'-33'0,"0"33"15,0-33 1,34 33-16,-1 0 16,0 0-16,-33 33 15,0 0-15,0 0 16,-33 34-1,-33-34 1,0 0-16,0 0 16,-33 0-16,33 0 15,0-33 1,0 0-16,66 0 31,0 0-15,33 0-16,0 0 15,0 33 1,0-33-16,0 66 15,-32-33-15,-1 0 16,0 33-16,-66-32 16,33-1-1,-33 33-15,-34-33 16,34 0-16,-33 0 15,-33-33 1,33 0-16,0 33 16,-34-66-16,1 33 15</inkml:trace>
  <inkml:trace contextRef="#ctx0" brushRef="#br0" timeOffset="4742.5824">9624 11113 0,'33'33'15,"33"-33"-15,-32 0 16,32 0-16,33 0 15,0 0-15,0 0 16,1 0 0,32 0-16,0 0 15,33 0-15,1 0 16,-1 0-16,1 0 15,32 0 1,0 0-16,1 0 16,-1 0-16,34 0 15,-34 0-15,34 0 16,-1 0-16,1 0 15,-1 33 1,-32-33-16,32 33 16,-32-33-16,-34 33 15,0-33-15,-32 33 16,-34-33-1,-33 0 1</inkml:trace>
  <inkml:trace contextRef="#ctx0" brushRef="#br0" timeOffset="5179.3992">11410 11476 0,'-33'33'16,"-33"0"-16,33 1 15,-66 32-15,33 0 16,-1 0-16,1 0 15,33 33 1,-33-33-16,33 1 16,0-1-16,0-66 15,0 33-15,0-66 16</inkml:trace>
  <inkml:trace contextRef="#ctx0" brushRef="#br0" timeOffset="5475.8106">10815 11509 0,'0'0'15,"33"33"-15,-33 1 16,33-1-16,0 0 15,0 0-15,33 33 16,-33 0 0,34 0-1,-1 33-15,-33-32 16,33-1-16,-33-66 15,0 33-15,33-33 16,-33 0 0,0-33-16,0 0 15</inkml:trace>
  <inkml:trace contextRef="#ctx0" brushRef="#br0" timeOffset="5928.228">11906 11509 0,'33'0'0,"-33"0"16,33 0-16,0 0 15,1 0-15,-1 33 16,33-33-16,0 0 31,0 34-31,0-34 16,-33 33-16,33-33 15,-33 0-15,34 33 16,-67-33-16,33 0 15,-33 66 17,-33-33-17,0 0-15,-1 0 16,-32 33-1,33-33-15,-33 0 16,33 33-16,0 1 16,-33-34-16,33 0 15,0 0 1,0 0-16,66-99 31,-33 33-15</inkml:trace>
  <inkml:trace contextRef="#ctx0" brushRef="#br0" timeOffset="16536.636">13858 11443 0,'0'0'31,"-34"0"-16,1-33-15,-33 33 16,0 0 0,0 0-16,0 0 15,33 0-15,-33 0 16,-1 0-16,34 0 15,0 0-15,33 0 16,0 66 15,0-33-15,0 34-16,0-34 15,0 33 1,-33 0-16,33-33 16,0 33-16,0-33 15,33 0 16,-33-33-15,33 0-16,0 0 16,1-33-16,32 33 15,0-33-15,0 33 16,33 0-1,0 0-15,-32 0 16,32 33-16,-33 33 16,0-33-16,0 34 15,-33-34-15,0 33 16,-33-33-1,0 33-15,-33-33 16,0 0-16,-33 0 16,0-33-16,33 33 15,-33 0 1,0-33-16,-1 0 15,34 0-15,-33 0 16,33-33-16,0 33 16</inkml:trace>
  <inkml:trace contextRef="#ctx0" brushRef="#br0" timeOffset="17535.0744">19182 9062 0,'-33'66'15,"0"-33"1,-33 0-16,0 33 16,0 1-16,0-1 15,-34 33 1,34-33-16,0 0 15,0 0-15,33 1 16,-33-1-16,33-33 16,0 0-16,33 0 15,0-66 16,0-33-15,0 0-16</inkml:trace>
  <inkml:trace contextRef="#ctx0" brushRef="#br0" timeOffset="17815.8852">18653 8996 0,'0'66'15,"33"-33"-15,0 33 16,-33 0-16,33 0 16,0 34-1,0-34-15,34 33 16,-34 0-16,0-33 15,-33 1-15,33-34 16,0 33-16,0-66 16,0 33-1,-33-33-15,33-33 16</inkml:trace>
  <inkml:trace contextRef="#ctx0" brushRef="#br0" timeOffset="18018.693">19546 9558 0,'66'0'0,"-33"0"15,33 0-15,-32 0 16,32 0-16,0 0 15,0-33-15,0 33 16,0 0 0</inkml:trace>
  <inkml:trace contextRef="#ctx0" brushRef="#br0" timeOffset="18611.5158">20340 9161 0,'66'-33'0,"0"0"16,0 33-16,0 0 15,1 0-15,32 0 16,-33 33-16,0 0 15,0 0 1,-33 33-16,-33-33 16,0 34-16,0-34 15,-33 33-15,0-33 16,-33 0-16,33 0 15,-33-33 1,33 33-16,0-33 16,0 0-16,0 0 15,66-33 16,0 66-31,33-33 16,33 0-16,-33 33 16,0 0-16,0 0 15,1 0 1,-1 34-16,-66-1 15,0-33 1,0 33-16,-33 0 16,0-33-16,-34 0 15,1 0 1,0 0-16,0 0 15,0-33-15,0 0 16,0-33-16,-1 0 16,34 0-1,0 0-15,66-33 16,-33 33-16,67 0 15</inkml:trace>
  <inkml:trace contextRef="#ctx0" brushRef="#br0" timeOffset="19063.9332">22390 9293 0,'-33'34'15,"-33"-1"-15,0-33 16,0 33-16,-33 33 15,32-33-15,-32 0 16,33 33 0,0-33-16,0 33 15,33-33-15,0 1 16,33-1-16,0 0 31,33-33-31,0 33 16,33 0-16,0-33 15,-33 33-15,33 0 16,0 0-1,1-33-15,-1 33 16,0 0-16,0-33 16,0 33-16,-33-33 15,0 0-15</inkml:trace>
  <inkml:trace contextRef="#ctx0" brushRef="#br0" timeOffset="19266.741">22787 9757 0,'33'0'0,"0"0"15,0-34-15,34 34 16,-1 0-16,0 0 15,0-33-15,33 0 16,-33 0-16,-33 33 16</inkml:trace>
  <inkml:trace contextRef="#ctx0" brushRef="#br0" timeOffset="19672.3566">23680 9327 0,'33'-34'0,"0"1"16,34 33-16,-1 0 15,-33 0 1,33 0-16,0 33 16,-33-33-16,0 67 15,-33-34 1,0 33-16,0-33 15,-33 33-15,-33 0 16,33 0-16,-33 1 16,33-34-1,-33 0-15,32 0 16,34 0-16,0-33 31,34 0-15,32 0-1,0 33-15,0-33 16,0 0-16,33 0 15,-33 33-15,34-33 16,-34 0 0,0 0-16,-33 0 15</inkml:trace>
  <inkml:trace contextRef="#ctx0" brushRef="#br0" timeOffset="20187.1764">20274 10418 0,'0'66'32,"0"0"-17,0 33-15,-33-32 16,33 32-1,0 0-15,-33 0 16,33-33-16,-34 1 16,34-34-1,0-99 16,0 32-31,0-32 16</inkml:trace>
  <inkml:trace contextRef="#ctx0" brushRef="#br0" timeOffset="20374.3836">20141 10716 0,'33'0'16,"-33"0"-16,67 0 15,-1 0-15,-33 0 16,66 0-16,-33-33 31,33-1-31,1 34 16,-1 0-16,-33-33 15</inkml:trace>
  <inkml:trace contextRef="#ctx0" brushRef="#br0" timeOffset="20858.0022">20935 10451 0,'33'0'15,"0"-33"-15,33 33 16,1 33-16,-1-33 16,33 33-16,-33 0 15,-33 33-15,0-33 16,0 0-1,-66 34-15,0-34 16,0 0-16,-33 0 16,33 0-16,-33-33 15,0 33 1,33-33-16,-1 0 15,68-33 17,32 33-17,0 0-15,0 0 16,33 33-1,-33 0-15,0 0 16,1 33-16,-34-33 16,-33 34-16,0-1 15,-33 0 1,0-33-16,-34 33 15,1-33-15,0-33 16,33 33-16,-33-33 16,33-33-16,0 0 15,0-33 1,0 0-16</inkml:trace>
  <inkml:trace contextRef="#ctx0" brushRef="#br0" timeOffset="21216.816">23316 10451 0,'0'33'16,"-33"33"-16,33 0 16,0 34-16,-33-34 15,33 33-15,-33-33 16,33 0-1,0 0-15,-33-32 16,33-34 0</inkml:trace>
  <inkml:trace contextRef="#ctx0" brushRef="#br0" timeOffset="21419.6238">23019 10749 0,'0'0'15,"33"-33"-15,0 33 16,33 0-16,33 0 16,-33-33-16,34 33 15,-1-34 1,0 34-16</inkml:trace>
  <inkml:trace contextRef="#ctx0" brushRef="#br0" timeOffset="21934.4436">23813 10385 0,'66'-33'15,"0"33"-15,0-33 16,0 66-16,0-33 15,-33 33 1,33 0-16,-32 0 16,-34 33-1,0 0-15,-34 0 16,1-32-16,-33-1 15,33 0-15,0-33 16,0 0-16,0 33 16,33-66-1,0 0 1,33 33-1,0-33-15,0 33 16,33 33 0,0-33-16,1 33 15,-34 0-15,33 0 16,-33 33-16,-33-33 15,0 0-15,-33 0 16,0 0 0,0 0-16,-33 0 15,-1 1-15,1-34 16,-33 0-16,33 0 15,0 0 1,-33-34 0,32 1-16,-65 33 15</inkml:trace>
  <inkml:trace contextRef="#ctx0" brushRef="#br0" timeOffset="22714.4736">18653 11410 0,'33'0'31,"-33"0"-16,33 0-15,0 0 16,33 0 0,-32 0-16,32 0 15,0 0-15,33 0 16,-33 0-16,33 0 15,1 0-15,-1 0 16,0 0 0,0 0-16,34 0 15,-1 0-15,0 0 16,0 0-16,1 0 15,-1 0 1,33 0 0,1 0-16,-1 0 15,1 0-15,-1 0 16,33 0-16,1 0 15,-1 33 1,1-33-16,-1 0 16,34 33-16,-34-33 15,34 0-15,-1 33 16,34-33-1,-34 33-15,34-33 16,-34 34-16,1-1 16,-1 0-16,-32 0 15,-67 0-15</inkml:trace>
  <inkml:trace contextRef="#ctx0" brushRef="#br0" timeOffset="23369.6988">20935 11939 0,'-33'66'32,"0"-32"-17,0-1-15,0 33 16,-33 0-16,0 0 15,-1 0 1,1 0-16,33 0 16,-33 1-16,33-34 15,0 33-15,0-66 16,0 33-1,33-66 1,0-33 0,33 0-16</inkml:trace>
  <inkml:trace contextRef="#ctx0" brushRef="#br0" timeOffset="23650.5096">20406 11873 0,'33'33'0,"33"33"15,-33-33-15,33 34 16,-32-34-16,32 33 15,0 0-15,0 0 16,-33 0 0,33-33-16,-33 33 15,0-32-15,0-1 16,0-33-16,1 0 15</inkml:trace>
  <inkml:trace contextRef="#ctx0" brushRef="#br0" timeOffset="24165.3294">22258 11972 0,'-33'67'15,"-33"-67"-15,33 33 16,-33 0-16,-1 0 15,1 33-15,0-33 16,0 0 0,33 33-16,-33-33 15,0 0-15,33 0 16,0 0-16,-1-33 15,1 34 1,66-1 15,1-33-15,-1 0-16,33 0 15,-33 33 1,33-33-16,0 33 16,0 0-16,0-33 15,1 33 1,-1 0-16,0 0 15,0 0 1,-33-33-16,33 0 16,-33 0-16,33 0 15,-32-33-15</inkml:trace>
  <inkml:trace contextRef="#ctx0" brushRef="#br0" timeOffset="24586.5456">23151 11873 0,'0'99'16,"0"-66"0,-33 34-16,33-1 15,-33 0-15,33 0 16,-33 0-1,33 33-15,0-32 16,-33-1-16,33 0 16,0 0-16,0-33 15,0 0 1,0 33-1</inkml:trace>
  <inkml:trace contextRef="#ctx0" brushRef="#br0" timeOffset="29750.3442">9327 15677 0,'0'0'31,"33"0"-15,-33 0-1,33 0 1,0 0-16,0 0 16,0 0-1,0 0-15,0 0 16,33 0-16,-33 0 15,33 0 1,-32 0-16,32 0 16,0 0-16,-33 0 15,33 0-15,0 0 16,0 0-1,0 0-15,1-34 16,32 34-16,-33 0 16,33 0-16,-33 0 15,34 0 1,-1 0-16,-33 0 15,33 0-15,-33 0 16,34 0-16,-1-33 16,0 33-16,0 0 15,0 0 1,1 0-16,-1 0 15,0 0-15,33 0 16,-32 0-16,-1 0 16,33 0-1,-33 0 1,0 0-16,34 0 15,-34 0-15,33 0 16,1 0-16,-34-33 16,33 33-1,-33 0-15,34 0 16,-1 0-16,0 0 15,-33 0-15,34 0 16,-1 0-16,0 0 16,1 0-1,-1 0-15,0 0 16,0 0-16,-32 0 15,65 0-15,-33 0 16,1 0 0,-1 0-16,0 33 15,0-33-15,1 0 16,-1 0-16,0 0 15,1 0 1,-1 0-16,0 33 16,1-33-1,-1 0-15,0 0 16,0 0-16,1 0 15,-1 0 1,0 34-16,1-34 16,32 0-16,-33 0 15,1 33-15,-1-33 16,33 0-16,-33 0 15,1 33 1,32-33-16,-33 33 16,1-33-16,32 0 15,0 33-15,-32-33 16,32 33-1,0-33-15,-32 33 16,32-33-16,0 33 16,1-33-16,-1 33 15,1 0 1,32-33-16,-33 33 15,1-33-15,32 33 16,-32 0-16,-1-33 16,33 34-1,1-1 1,-34 0-16,1-33 15,-34 33-15,33-33 16</inkml:trace>
  <inkml:trace contextRef="#ctx0" brushRef="#br0" timeOffset="31232.4012">9657 15280 0,'-33'0'63,"33"33"-48,-33-33-15,0 33 16,0 0-16,33 0 16,-66 0-16,66-33 15,-33 33-15,0 0 16,0 0-1,0 0-15,33 0 16,-34-33-16,34 33 16,34 34 15,-1-34-16,-33-33-15,66 33 16,-33-33-16,0 33 16,0-33-16,0 0 15,0 0 1,0 0-16,0 0 15,0 0-15</inkml:trace>
  <inkml:trace contextRef="#ctx0" brushRef="#br0" timeOffset="31560.0138">10649 15214 0,'0'33'15,"0"0"-15,0 33 16,-33 0-16,33 0 16,0 33-16,0-33 15,0 34 1,-33-1-16,33-33 15,0 0-15,0 0 16,0-33-16,0 34 16</inkml:trace>
  <inkml:trace contextRef="#ctx0" brushRef="#br0" timeOffset="32028.0318">10484 16437 0,'0'66'15,"0"-33"1,-33 1-16,33 32 15,0 0-15,0 0 16,0-33 0,33 0-16,0 0 15,0-33-15,33 0 16,-33 0-16,1-33 15,32 0 1,-33 0-16,0 0 16,0-33-1,-33 33-15,33-33 16,-33-1-16,0 34 15,0-33 1,-33 0-16,33 33 16,-33-33-16,-33 33 15,33 33-15,-34 0 16,34 0-1,0 0-15,0 33 16,0 0-16,33 0 16</inkml:trace>
  <inkml:trace contextRef="#ctx0" brushRef="#br0" timeOffset="32433.6474">12336 15214 0,'0'33'0,"0"0"16,0 33-16,0 0 15,0 0-15,0 0 16,0 33-16,-33-32 15,33-1 1,0 0-16,33 0 16,-33-33-16,0 33 15</inkml:trace>
  <inkml:trace contextRef="#ctx0" brushRef="#br0" timeOffset="32730.0588">12369 16404 0,'0'66'0,"0"0"16,0 1-16,0-34 16,0 66-16,0-33 15,0 33-15,0-33 16,0 1-1,0-34-15,33-33 32</inkml:trace>
  <inkml:trace contextRef="#ctx0" brushRef="#br0" timeOffset="33120.0738">13990 15048 0,'0'66'0,"0"0"15,0-32-15,0 65 16,0-33-16,0 33 16,-33-33-16,33 33 15,0-32 1,0-1-16,0 0 15,0 0-15,0 0 16,0-33-16,0 33 16</inkml:trace>
  <inkml:trace contextRef="#ctx0" brushRef="#br0" timeOffset="33572.4912">13824 16305 0,'34'-33'16,"-1"0"0,33 33-16,-33 0 15,0 0-15,33 0 16,-33 0-1,0 33-15,0 0 16,-33 0-16,0 0 16,0 0-16,-33 33 15,33 0-15,-66-32 16,33 32-1,0 0-15,0-33 16,33 0-16,-33-33 16,33 33-1,0-66 16,33 33-15,0 0-16,33 0 16,0 0-16,0 0 15,1 0 1,32 0-16,-33 0 15,0 0-15,0-33 16,0 0-16</inkml:trace>
  <inkml:trace contextRef="#ctx0" brushRef="#br0" timeOffset="33915.7044">15776 15081 0,'0'66'31,"0"1"-31,-33 65 16,33-66-16,0 33 15,0 0-15,0-32 16,0-1-16,0 0 16,0 0-1,0-33-15</inkml:trace>
  <inkml:trace contextRef="#ctx0" brushRef="#br0" timeOffset="34477.326">15577 16173 0,'33'0'16,"0"0"-1,34 0-15,-34 0 16,33 0-16,0 0 16,0 33-1,-33 0-15,-33 0 16,0 33-1,0-33-15,-33 0 16,0 0-16,0-33 16,-33 33-1,33-33-15,0 0 16,0 0-16,66 0 31,0 0-15,33 33-1,-33-33-15,33 33 16,0 1-16,-33-1 15,0 0-15,1 0 16,-34 33-16,0-33 16,-34 33-1,1-33 1,0 33-16,-33-33 15,33 0-15,-33-33 16,0 34-16,33-68 16,0 34-16,0-66 15,33 0 1</inkml:trace>
  <inkml:trace contextRef="#ctx0" brushRef="#br0" timeOffset="34851.7404">17661 15214 0,'0'33'0,"0"33"16,0 0-16,-33 0 15,33 0-15,0 0 16,-33 34-16,33-67 15,0 66 1,0-66-16,0 33 16,0 0-16,-33-33 15,33 33-15</inkml:trace>
  <inkml:trace contextRef="#ctx0" brushRef="#br0" timeOffset="35226.1548">17429 16404 0,'0'66'0,"0"-33"15,0 34 1,-33-34-16,33 33 15,0 0-15,0-33 16,-33 0 0,66-33 30,0 0-46,1-33 16,-1 33 0,33 0-16,-33 0 15,33 0-15,0 0 16,-33 0-16,33 0 15,-33-33-15,0 33 16,-33 0 0</inkml:trace>
  <inkml:trace contextRef="#ctx0" brushRef="#br0" timeOffset="35460.1638">17926 16371 0,'0'33'0,"0"33"16,0 0-16,0 1 16,0 32-16,-34 0 15,34 0-15,0 0 16,0-32-16,-33 32 15,33-33 1,0-33-16,0 0 16</inkml:trace>
  <inkml:trace contextRef="#ctx0" brushRef="#br0" timeOffset="35850.1788">19579 15412 0,'0'66'0,"0"0"16,-33 0-16,33 34 16,0-34-16,0 33 15,0 0-15,-33-33 16,33 1-1,0 32-15,0-33 16,0-33-16,0 33 16,0 0-16</inkml:trace>
  <inkml:trace contextRef="#ctx0" brushRef="#br0" timeOffset="36318.1968">19447 16702 0,'0'66'16,"0"-33"-16,0 0 15,0 0-15,0 33 16,-33-33-1,66 0 1,-33-33 0,33 0-16,0-33 15,0 33 1,0-33-16,0 0 15,33 33-15,-33 0 16,34 33-16,-34 0 16,33 0-16,-33 1 15,-33-1-15,33 33 16,-33 0-1,0 0-15,-33 0 16,0-33-16,0 33 16,-33 1-1,33-34-15,-1-33 16,-32 33-1,33-66-15,-33 0 16,33 0-16,0-34 16,-33 1-16</inkml:trace>
  <inkml:trace contextRef="#ctx0" brushRef="#br0" timeOffset="36521.0046">19546 16570 0,'33'-34'0,"33"34"16,0-33-16,-32 33 16,32 0-16,33-33 15,-33 33-15,0 0 16,33 0-1,1-33-15</inkml:trace>
  <inkml:trace contextRef="#ctx0" brushRef="#br0" timeOffset="36879.8184">21597 15643 0,'0'100'0,"0"-34"16,-33 0-16,-1 33 15,34 0-15,-33-32 16,33 32-16,-33 0 15,33-33 1,0 0-16,0-33 16,0 34-1</inkml:trace>
  <inkml:trace contextRef="#ctx0" brushRef="#br0" timeOffset="37441.44">21299 16999 0,'-33'67'0,"33"-1"15,0-33-15,0 33 16,0 0-16,0 0 16,0 0-16,0-32 15,33 32-15,-33 0 16,33-33-1,0-33-15,0 0 16,0 0-16,33 0 16,-33-33-16,1 0 15,-1-33 1,0 33-16,0-1 15,-33 1 1,0 0-16,0 0 16,0 0-16,0 0 15,-33 33-15,0-33 16,0 66-1,-1 0-15,1 0 16,0 33-16,0-33 16,0 67-16,33-34 15,0 0-15,0-33 16,33-33-1,0 0-15,33 0 16,1-33-16,-1-33 16,0 0-16,0-34 15,0-32-15,33 33 16</inkml:trace>
  <inkml:trace contextRef="#ctx0" brushRef="#br0" timeOffset="37971.8604">22556 15809 0,'33'33'31,"0"-33"-31,-33 33 16,33-33-16,33 33 15,-33 0 1,0 0-16,33 0 16,-33-33-1,1 33-15,-1 0 16,-33 1-1,0 32 1,-33-33 0,33 0-16,-34 0 15,1 33-15,-33-33 16,33 0-16,0 33 15,0-66 1,33 33-16,-33 0 16,33 1-1</inkml:trace>
  <inkml:trace contextRef="#ctx0" brushRef="#br0" timeOffset="40358.7522">19778 15511 0,'33'-66'16,"-33"33"-16,0-33 15,0 33-15,-33-33 16,0 66 0,-34-33-1,1 33 1,0 0-16,0 33 15,-33 0-15,33 0 16,-34 33-16,1 33 16,0 0-16,33 1 15,0-1 1,33 0-16,33 0 15,0 0 1,33-32-16,66 32 16,0-33-16,-33-33 15,67 0-15,-34-33 16,33-33-16,-33 0 15,0-33-15,1 0 16,-34 0 0,33-34-16,-33 1 15,-33 0-15,-33 0 16,0-1-16,0 1 15,-66 0 1,33 0-16,-33 33 16,0-1-1,0 34-15,33 33 16,-34-33-16,34 33 15,0 33 1,0 0-16</inkml:trace>
  <inkml:trace contextRef="#ctx0" brushRef="#br0" timeOffset="42308.8272">19778 15313 0,'99'-66'16,"0"33"-16,0-34 15,0 34-15,34 0 16,-1 0-16,0 0 16,34 0-16,-34 0 15,33-33 1,1 33-16,-1 0 15,34 33-15,-34-33 16,0 0-16,34 33 16,-34-34-1,0 1-15,-32 0 16,-1 33-16,0-33 15,1 0-15,-1 33 16,-33 0-16,-33-33 16,0 33-1,1-33-15,-34 0 16,-33 33-16,0-66 15,0 33 1,-67 0 0,34-33-16,-33 32 15,-33 1 1,0 0-16,0 0 15,-1-33-15,1 66 16,0-33 0,33 33-16,0-33 15,33 33-15,66 33 47,33 0-47,0 33 16,33-33-16,-33 0 15,34 0-15,-34 34 16,33-34-16,-33-33 15,-33 33 1,33 33-16,-33-66 16,0 33-16,-33 0 15,0 33 1,0-33-1,-33 33-15,0-33 16,0 1-16,-33-1 16,0 0-1,33 0-15,-33 0 16,0 33-1,-1-66-15,34 33 16,-33-33-16,66 33 16,-33-66-16,33 33 15,-33-33-15,33-33 16,-33 0-1,33 0-15,0-1 16,0-32-16,-33 33 16,33-33-16,0 0 15,0 32 1,0 1-16,0 0 15,0 33-15,0 33 47,33 66-31,-33 0-16,33 1 15,-33-1-15,0 33 16,0-33-16,33 33 31,-33-33-31,0 1 16,33-34-16,0 33 15,-33-33 1,0-99 15,0 0-15,0-1-16,0 1 15,0-33-15,33 33 16,-33 0 0,0 0-16,0 33 15,33-1 16,-33 101-15,33-34 0,1 66-16,-34-33 15,0 0-15,33 33 16,-33-32-1,0-1-15,0 0 16,33-33-16,-33-33 31,0-33 0,33 0-31,-33-33 16,0-1-16,0-32 16,-33 33-16,33 0 15,0 0 1,0 0-16,0 33 15,0 66 32,33 33-31,0 0-16,0 33 15,0-33-15,0 0 16,0 1-16,-33-34 16,33 0-1,-33-99 16,33-1-31,-33 1 16,0 0-16,0 0 16,0 33-1,-33-33 1,33 99 15,-33 33-31,33-33 16,0 33-1,0 33-15,0-65 16,0-1-16,0 0 15</inkml:trace>
  <inkml:trace contextRef="#ctx0" brushRef="#br0" timeOffset="44024.8932">12601 15313 0,'-33'-33'0,"0"0"15,33 0-15,-33 33 16,-1-34-16,34 34 15,-66 0-15,33 0 16,0 0 0,0 0-16,-33 0 15,33 34-15,-33-1 16,33 0-16,0 0 15,-34 33-15,34-33 16,0 33-16,33 0 16,-33 0-1,0 1-15,33-1 16,0 0-16,0 0 15,33 0-15,0-33 16,0 33-16,0-33 16,34 34-1,-1-67 1,33 33-16,-33-33 15,33 0-15,-33-33 16,1 0-16,32-1 16,-33-32-1,0 0-15,0 0 16,-33 0-16,0-33 15,1 32-15,-1-32 16,-33 0-16,0 33 16,-33-33-1,33-1-15,-67 34 16,1 0-16,33 0 15,-66 33-15,33 0 16,0 0 0,-1 33-16,-32 0 15,33 33-15,0 0 16,0 33-16,0-33 15,33-33-15,0 33 16</inkml:trace>
  <inkml:trace contextRef="#ctx0" brushRef="#br0" timeOffset="45818.9622">12270 15412 0,'0'0'15,"-33"-33"-15,33 0 16,-33 0-16,0 0 16,0 0-16,-33 0 15,33-34-15,-34 34 16,1-33-1,0 33-15,-33-33 16,33 0-16,-33 0 16,32 0-1,-65-1-15,33 1 16,-33 0-1,32 33-15,-32-33 16,33 0-16,-33 0 16,-1-1-16,-32 1 15,33 0 1,-1 33-16,1-33 15,0 33-15,-1-33 16,1 33-16,0-34 16,0 67-16,32-33 15,-32 0 1,33 0-16,0 0 15,-1 0-15,34 33 16,0-33-16,0 33 16,0 0-16,33 0 15,0-33 1,0 33-16,0 0 15,66 33 17,-33 0-17,33 0 1,0 33-16,0-33 15,0 34-15,0-34 16,0 33-16,-33-33 16,33 0-16,-33 0 15,33 0 1,-33-33-1,0-66 32,-33 33-47,33-33 16,-33 33-16,0-34 15,0 1-15,0 0 16,0 0-16,0 33 16,0-33-1,33 0-15,-33 33 16,33 0-1,33-1 1,-33 1-16,33 33 31,33-33-31,-33 33 16,0-33-16,33 33 15,0-33-15,-33 33 16,33 0-16,1-33 16,-1 33-1,-33 0-15,33 0 16,-33 0-16,0 0 15,0 0-15,0 0 16,-33 0 0,33 33-1,-66 33 1,0 0-16,0 1 15,0-1 1,0 33-16,0-33 16,0 66-16,0-65 15,0-1-15,0 0 16,33-33-1,0-99 1,0 0 0,0-1-1,33-65-15,0 33 16,-33 0-1,33 0-15,0 32 16,-33 34-16,0 99 47,-33 1-32,0-1-15,0 33 16,0 0-16,0-33 16,-1-33-1,34 0-15,-33-66 16,33-33-1,0-33-15,0 33 16,0 0-16,0-33 16,33 65-1,-33-32-15,0 99 31,-33 67-15,33-34 0,-33 33-1,33 0-15,-33 0 16,0-32-16,0-67 15,33 0 1,-33-34-16,33-32 16,0-33-16,-33 0 15,33 0-15,33-1 16,-33 67-16,33 33 31,-33 67-15,-33-34-16,33 33 15,0 0-15,0 0 16,0-33-1,0 0 1,66-33-16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14D3-FF58-4D6B-A7F9-8E0D6A95D97F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EC65-8D17-4EEC-A80D-6F7FBBD95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61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14D3-FF58-4D6B-A7F9-8E0D6A95D97F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EC65-8D17-4EEC-A80D-6F7FBBD95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30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14D3-FF58-4D6B-A7F9-8E0D6A95D97F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EC65-8D17-4EEC-A80D-6F7FBBD95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87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14D3-FF58-4D6B-A7F9-8E0D6A95D97F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EC65-8D17-4EEC-A80D-6F7FBBD9542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107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14D3-FF58-4D6B-A7F9-8E0D6A95D97F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EC65-8D17-4EEC-A80D-6F7FBBD95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21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14D3-FF58-4D6B-A7F9-8E0D6A95D97F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EC65-8D17-4EEC-A80D-6F7FBBD95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54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14D3-FF58-4D6B-A7F9-8E0D6A95D97F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EC65-8D17-4EEC-A80D-6F7FBBD95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66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14D3-FF58-4D6B-A7F9-8E0D6A95D97F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EC65-8D17-4EEC-A80D-6F7FBBD95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75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14D3-FF58-4D6B-A7F9-8E0D6A95D97F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EC65-8D17-4EEC-A80D-6F7FBBD95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7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14D3-FF58-4D6B-A7F9-8E0D6A95D97F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EC65-8D17-4EEC-A80D-6F7FBBD95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2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14D3-FF58-4D6B-A7F9-8E0D6A95D97F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EC65-8D17-4EEC-A80D-6F7FBBD95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00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14D3-FF58-4D6B-A7F9-8E0D6A95D97F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EC65-8D17-4EEC-A80D-6F7FBBD95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56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14D3-FF58-4D6B-A7F9-8E0D6A95D97F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EC65-8D17-4EEC-A80D-6F7FBBD95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35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14D3-FF58-4D6B-A7F9-8E0D6A95D97F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EC65-8D17-4EEC-A80D-6F7FBBD95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0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14D3-FF58-4D6B-A7F9-8E0D6A95D97F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EC65-8D17-4EEC-A80D-6F7FBBD95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0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14D3-FF58-4D6B-A7F9-8E0D6A95D97F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EC65-8D17-4EEC-A80D-6F7FBBD95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14D3-FF58-4D6B-A7F9-8E0D6A95D97F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EC65-8D17-4EEC-A80D-6F7FBBD95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65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01F14D3-FF58-4D6B-A7F9-8E0D6A95D97F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8EC65-8D17-4EEC-A80D-6F7FBBD95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07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Absolute Value in Open Sentences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</a:p>
          <a:p>
            <a:r>
              <a:rPr lang="en-US" dirty="0" smtClean="0"/>
              <a:t>Section 3.5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70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smtClean="0"/>
              <a:t>Worksheet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45673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Students will solve equations and inequalities involving absolute value.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56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You learned that  a  is the distance between the graph of a number a and the origin (0) on a number line.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250028" y="2176529"/>
            <a:ext cx="0" cy="28333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69853" y="2176529"/>
            <a:ext cx="0" cy="28333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82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  x  = 3 means x is 3 units from 0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x = -3 or x = 3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x  &lt; 3 means x is less than 3 units from 0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-3 &lt; x &lt; 3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x  &gt; 3 means x is more than 3 units from 0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x &lt; -3  or  x &gt; 3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80160" y="2138289"/>
            <a:ext cx="0" cy="337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43576" y="2138289"/>
            <a:ext cx="0" cy="337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80160" y="3205089"/>
            <a:ext cx="0" cy="337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43576" y="3205089"/>
            <a:ext cx="0" cy="337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15329" y="4382086"/>
            <a:ext cx="0" cy="337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43576" y="4382086"/>
            <a:ext cx="0" cy="337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42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To solve absolute values in open sentences, set the absolute value part =, &lt;, or &gt; to the positive and negative of the number.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Example:    x + 4  = 1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x + 4 = -1      x + 4 = 1</a:t>
            </a:r>
            <a:endParaRPr lang="en-US" sz="28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024554" y="4093698"/>
            <a:ext cx="0" cy="337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035083" y="4093698"/>
            <a:ext cx="0" cy="337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787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Solve and Graph</a:t>
            </a:r>
          </a:p>
          <a:p>
            <a:pPr marL="0" indent="0" algn="ctr">
              <a:buNone/>
            </a:pPr>
            <a:r>
              <a:rPr lang="en-US" sz="2800" dirty="0" smtClean="0"/>
              <a:t>x – 2   = 4</a:t>
            </a:r>
            <a:endParaRPr lang="en-US" sz="28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670474" y="2658794"/>
            <a:ext cx="0" cy="337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624733" y="2658794"/>
            <a:ext cx="0" cy="337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2976480" y="3202920"/>
              <a:ext cx="6060600" cy="31554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67120" y="3193560"/>
                <a:ext cx="6079320" cy="317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2102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Solve and Graph</a:t>
            </a:r>
          </a:p>
          <a:p>
            <a:pPr marL="0" indent="0" algn="ctr">
              <a:buNone/>
            </a:pPr>
            <a:r>
              <a:rPr lang="en-US" sz="2800" dirty="0" smtClean="0"/>
              <a:t>x + 1  </a:t>
            </a:r>
            <a:r>
              <a:rPr lang="en-US" sz="2800" u="sng" dirty="0" smtClean="0"/>
              <a:t>&lt;</a:t>
            </a:r>
            <a:r>
              <a:rPr lang="en-US" sz="2800" dirty="0" smtClean="0"/>
              <a:t> 3</a:t>
            </a:r>
            <a:endParaRPr lang="en-US" sz="28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698610" y="2684584"/>
            <a:ext cx="0" cy="337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652868" y="2684584"/>
            <a:ext cx="0" cy="337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3166920" y="3393360"/>
              <a:ext cx="5608440" cy="310788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57560" y="3384000"/>
                <a:ext cx="5627160" cy="3126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3507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Solve and Graph</a:t>
            </a:r>
          </a:p>
          <a:p>
            <a:pPr marL="0" indent="0" algn="ctr">
              <a:buNone/>
            </a:pPr>
            <a:r>
              <a:rPr lang="en-US" sz="2800" dirty="0" smtClean="0"/>
              <a:t>x – 3  &gt; 2</a:t>
            </a:r>
            <a:endParaRPr lang="en-US" sz="28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754880" y="2642382"/>
            <a:ext cx="0" cy="337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652868" y="2642382"/>
            <a:ext cx="0" cy="337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3024360" y="3202920"/>
              <a:ext cx="5953320" cy="316728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15000" y="3193560"/>
                <a:ext cx="5972040" cy="318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560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6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</TotalTime>
  <Words>122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Absolute Value in Open Sentences</vt:lpstr>
      <vt:lpstr>Objective</vt:lpstr>
      <vt:lpstr>Concept</vt:lpstr>
      <vt:lpstr>Concept</vt:lpstr>
      <vt:lpstr>Concept</vt:lpstr>
      <vt:lpstr>Example</vt:lpstr>
      <vt:lpstr>Example</vt:lpstr>
      <vt:lpstr>Example</vt:lpstr>
      <vt:lpstr>Questions</vt:lpstr>
      <vt:lpstr>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Absolute Value in Open Sentences</dc:title>
  <dc:creator>Shannon Hames</dc:creator>
  <cp:lastModifiedBy>Shannon Hames</cp:lastModifiedBy>
  <cp:revision>8</cp:revision>
  <dcterms:created xsi:type="dcterms:W3CDTF">2015-06-26T13:16:19Z</dcterms:created>
  <dcterms:modified xsi:type="dcterms:W3CDTF">2015-08-30T18:50:00Z</dcterms:modified>
</cp:coreProperties>
</file>