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30T18:41:44.20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15643 7309 0,'0'33'16,"0"33"-1,0-33-15,-33 34 16,33-1-16,0 33 15,0-33 1,0 33-16,0-33 16,0 1-16,0-1 15,0 0-15,0-33 16,33 0-16,-33 0 15,-33 33 17,33-99-17,0 33 1</inkml:trace>
  <inkml:trace contextRef="#ctx0" brushRef="#br0" timeOffset="234.009">15379 7838 0,'0'0'15,"33"0"-15,0 0 16,0 0-16,33 0 15,0 0-15,1 0 16,-1-33 0,-33 33-16,33 0 15,0 0-15</inkml:trace>
  <inkml:trace contextRef="#ctx0" brushRef="#br0" timeOffset="702.027">16107 7441 0,'33'-33'16,"0"33"-16,0-33 15,0 66-15,0-33 16,0 33-16,0-33 16,-33 67-1,33-1-15,-33 0 16,-33 0-16,33 0 15,-33 0-15,0 0 16,0 1-16,0-1 16,0-33-1,0 0-15,0 0 16,33-33-16,0 0 62,33 0-62,0 0 16,0 0-16,0 0 15,33 0-15,-33 0 16,33 0-16,-33 0 16,33 0-1,1 0-15,-1 0 16</inkml:trace>
  <inkml:trace contextRef="#ctx0" brushRef="#br0" timeOffset="1092.042">17595 7375 0,'0'66'0,"0"-33"16,0 34-16,0 32 15,0 0-15,-33-33 16,33 0-16,0 1 15,0-1 1,0-33-16,0 0 16,0-33 15</inkml:trace>
  <inkml:trace contextRef="#ctx0" brushRef="#br0" timeOffset="1310.4504">17363 7673 0,'33'0'15,"0"0"-15,1 0 16,-1-33-16,33 33 15,0 0-15,0-33 16,0 33 0,0 0-16,0 0 15</inkml:trace>
  <inkml:trace contextRef="#ctx0" brushRef="#br0" timeOffset="1778.4684">18025 7375 0,'33'-33'0,"33"33"16,-33 0-16,33 0 15,-33 0-15,33 33 16,1-33-16,-34 33 15,0 0 1,-33 34 0,33-1-16,-33-33 15,-33 33-15,33 0 16,-66 0-1,66-33-15,-34 33 16,1-32-16,0-1 16,0 0-16,33-33 15,0 0 32,33 0-47,0 0 16,34 0-16,-1 0 15,-33 0 1,33 0-16,0 0 15,0 0-15,-33 0 16,33 0-16,-33 0 16,34 0-16,-34 33 15</inkml:trace>
  <inkml:trace contextRef="#ctx0" brushRef="#br0" timeOffset="2449.2942">12568 7441 0,'0'33'15,"0"34"-15,0-1 16,0 0-16,0 0 16,0 33-16,0 1 15,0-34 1,0 0-16,0 0 15,0 0-15,0-33 16,0 0 0,-33-33-1,33-33 1,-33 0-16,33-33 15,-34 0-15</inkml:trace>
  <inkml:trace contextRef="#ctx0" brushRef="#br0" timeOffset="2636.5014">12303 7838 0,'0'0'0,"33"0"16,0 0-16,33-33 15,-33 33-15,34-33 16,-1 33-16,0-33 15,0 33 1,0 0-16,0-33 16</inkml:trace>
  <inkml:trace contextRef="#ctx0" brushRef="#br0" timeOffset="3073.3182">13097 7342 0,'33'0'0,"33"-33"0,0 33 16,-33 33 0,33-33-16,-32 33 15,-1 0-15,0 0 16,-33 34-1,0-1-15,0 0 16,-33 33-16,0-33 16,-1 0-16,1 1 15,0-34 1,0 33-16,33-33 15,-33 0-15,33 0 16,33-33 31,0 0-32,0 0-15,34 0 16,-1 0 0,-33-33-16,33 33 15,0 33-15,0-33 16,0 0-16,-33 0 15,0 33-15</inkml:trace>
  <inkml:trace contextRef="#ctx0" brushRef="#br0" timeOffset="4009.3542">11840 8467 0,'33'0'15,"-33"0"-15,33 0 16,33 0 0,-33 0-16,34 0 15,-1 0 1,33 0-16,-33 0 15,0 0-15,33 0 16,-32 0-16,-1 0 16,33 0-16,0 0 15,0 33 1,1-33-16,-1 0 15,-33 0-15,33 0 16,0 0-16,34 0 16,-34 0-16,0 0 15,33 0 1,-32 0-16,-1 0 15,33 0-15,-33 0 16,34 0-16,-1 0 16,-33 33-16,34-33 15,-1 0 1,-33 0-16,33 0 15,1 0-15,-1 0 16,0 0 0,0 0-16,1 0 15,-1 0 1,0 0-16,1 0 15,-34 0-15,33 0 16,0 33-16,34-33 16,-34 0-1,0 0-15,1 0 16,-1 0-16,0 0 15,1 0-15,32 0 16,-33 0-16,34 33 16,-34-33-1,33 0-15,1 0 16,-34 0-16,0 0 15,34 33-15,-34-33 16,0 0 0,0 0-16,1 0 15,-34 0-15,33 0 16,-33 0-16,-32 0 15,32 0-15</inkml:trace>
  <inkml:trace contextRef="#ctx0" brushRef="#br0" timeOffset="6552.252">12336 9194 0,'0'0'16,"33"0"-16,0 0 16,0 0-16,34 0 15,-34 0-15,33 33 16,0-33-1,0 0-15,-33 0 16,33 0 0,0 0-16,1-33 15,-34 33-15</inkml:trace>
  <inkml:trace contextRef="#ctx0" brushRef="#br0" timeOffset="6848.6634">13295 8830 0,'0'67'15,"0"-1"-15,-33 33 16,33 0-16,-33 0 15,33 1-15,0 32 16,0-66 0,0 33-16,-33-33 15,33 1-15,0-1 16,0 0-16,0-33 15,0-99 32,33 0-47</inkml:trace>
  <inkml:trace contextRef="#ctx0" brushRef="#br0" timeOffset="7301.0808">14188 8864 0,'0'33'15,"-33"-33"1,0 33-16,-33 33 15,0-33-15,33 33 16,-33 0 0,-1-33-16,34 33 15,-33-33-15,33 1 16,0-1-16,33 0 15,33 0 32,0-33-47,0-33 16,33 33-16,1 0 15,-1-33-15,0 33 16,0 0-16,0-33 16,0 33-1,1 0-15,-1 0 16,0 0-16,-33 33 15,0-33-15,0 0 16,-33 0 0</inkml:trace>
  <inkml:trace contextRef="#ctx0" brushRef="#br0" timeOffset="7597.4922">13924 9624 0,'33'0'15,"0"0"-15,0 0 16,33 0-16,0 0 16,0-33-16,34 33 15,-1 0 1,-33 0-16,33 0 15,-33 0-15,0 0 16,1 0-16</inkml:trace>
  <inkml:trace contextRef="#ctx0" brushRef="#br0" timeOffset="7940.7054">15776 9128 0,'-33'0'16,"33"0"-16,-66 33 15,32 33-15,-32-33 16,33 34-16,0-1 16,-33-33-1,33 66-15,0-33 16,0-33-16,0 33 15,33 1-15,-33-34 16,33 0 0,0-33-1</inkml:trace>
  <inkml:trace contextRef="#ctx0" brushRef="#br0" timeOffset="8221.5162">15280 9161 0,'33'33'0,"0"0"16,0 0-16,0 0 15,0 34-15,0-34 16,33 33-16,-33 0 16,33 0-1,-32-33-15,32 0 16,-33 0-16,0 0 15,0-33-15,-33 0 16</inkml:trace>
  <inkml:trace contextRef="#ctx0" brushRef="#br0" timeOffset="8783.1378">16933 8996 0,'33'0'0,"-66"33"31,0 0-31,0-33 15,-33 33-15,33 0 16,-33 0 0,0 33-16,0-33 15,32 0-15,-32 1 16,33-34-16,33 33 15,-33 0 1,0-33-16,33 0 16,0 33 30,33-33-46,0 0 16,0 0-16,0 0 16,34 33-16,-1-33 15,0 33-15,-33-33 16,33 33-1,0 0-15,0-33 16,-33 33 0,34-33-16,-34 33 15,0-33-15,0 0 16,-33 0-1,33 33 1,-33-99 0</inkml:trace>
  <inkml:trace contextRef="#ctx0" brushRef="#br0" timeOffset="9656.7714">17793 8897 0,'0'66'31,"0"0"-16,-33 33-15,33 0 16,0 1 0,0-34-1,33 33-15,0 0 16,0-33-16,0 0 15,34-32-15,-1-1 16,0 0 0,0 0-16,0-33 15,0 0-15,0 0 16,-32-33-16,32 0 15,-33 0 1,-33-34-16,33 1 16,-33 0-16,-33 0 15,33 33-15,-33-33 16,0 33-16,0 33 15,-34 0 1,34 0-16,-33 33 16,33 0-16,-33 33 15,33 0-15,0 0 16,0 0-1,33 1-15,0-1 16,0-33 0,33 0-16,0 0 15</inkml:trace>
  <inkml:trace contextRef="#ctx0" brushRef="#br0" timeOffset="13338.513">16834 5722 0,'-33'0'15,"33"33"-15,-33 0 16,33 0-16,-66 66 16,33 0-16,-66 0 15,32 34-15,1-34 16,-33 66-1,33-32-15,-33 32 16,33 0-16,-34 34 16,1-34-16,0-33 15,0 34 1,32-34-16,1-33 15,33 1-15,-33-34 16,33-33-16,0-33 16,33 0-1,-33-66 1</inkml:trace>
  <inkml:trace contextRef="#ctx0" brushRef="#br0" timeOffset="13822.1316">15346 5655 0,'33'34'16,"0"32"0,0-33-16,33 33 15,-33 33-15,33 0 16,-33-33-1,34 67-15,-1-34 16,0 33 0,0 1-16,0-1 15,0 0-15,1 0 16,32 1-1,-66-1-15,33 0 16,0-32-16,0 32 16,0-66-16,-33 33 15,1-33 1,32 1-16,-33-34 15</inkml:trace>
  <inkml:trace contextRef="#ctx0" brushRef="#br0" timeOffset="17457.0714">10120 13494 0,'0'-33'15,"0"33"32,33 0-31,-33 0-16,33 33 15,1-33-15,-1 0 16,0 33-16,0-33 15,0 0 1,33 0-16,-33 0 16,33 0-16,0 0 15,0 0-15,1 0 16,32 0-16,-33 0 15,0 0 1,33 0-16,-32 0 16,32 0-16,0 0 15,0 0-15,33 0 16,-32 0-1,-1 0-15,0 0 16,33 0 0,1 0-16,-1 0 15,-33 0-15,33 0 16,1 0-1,-1 0-15,0 0 16,34 0-16,-34 0 16,0 0-16,34 0 15,-34 0 1,33 0-16,-32 0 15,-1 0-15,33 0 16,1 0-16,-1 0 16,0 0-1,1 0-15,-1 0 16,0 33-16,1-66 15,-34 66-15,67-33 16,-34 0-16,0 0 16,1 0-1,32 0-15,-33 33 16,1-33-16,32 0 15,-32 0-15,-1 0 32,33 0-32,-32 0 15,32 0-15,-32 0 16,32 0-16,-33 0 15,34 0-15,-34 0 16,34 0 0,-1 0-16,-33 33 15,1-33-15,32 0 16,-32 0-16,-1 33 15,33-33 1,-32 0-16,-1 33 16,1-33-16,-1 0 15,33 33-15,-65-33 16,32 0-1,33 0-15,-32 0 16,-1 0-16,0 33 16,34-66-16,-34 66 15,1-33-15,-1 0 16,0 0-1,34 0-15,-34 0 16,1 0 0,-34 0-16,33 0 15,-32-33-15</inkml:trace>
  <inkml:trace contextRef="#ctx0" brushRef="#br0" timeOffset="18595.9152">11509 12932 0,'0'66'16,"0"-33"-1,0 33-15,-33 0 16,33 0-16,0 33 16,0-32-1,0-1-15,0 33 16,0-33-16,0 33 15,0-33-15,0 1 16</inkml:trace>
  <inkml:trace contextRef="#ctx0" brushRef="#br0" timeOffset="18907.9272">10848 14618 0,'33'0'16,"-33"0"-16,33-33 15,33 33-15,-33 0 16,33 0-16,-32-33 15,32 33 1</inkml:trace>
  <inkml:trace contextRef="#ctx0" brushRef="#br0" timeOffset="19141.9362">11642 14321 0,'0'66'15,"0"-33"1,0 33-16,-33 0 16,33 0-16,0 33 15,0 1 1,-33-34-16,33 33 15,0-66-15,0 33 16,33-33-16</inkml:trace>
  <inkml:trace contextRef="#ctx0" brushRef="#br0" timeOffset="19531.9512">12898 13196 0,'0'33'16,"0"0"-16,0 33 15,0 1-15,-33-1 16,33 33-16,-33 0 16,33 0-1,-33 34-15,33-67 16,0 33-16,0-33 15,0 0-15,-33 0 16</inkml:trace>
  <inkml:trace contextRef="#ctx0" brushRef="#br0" timeOffset="20062.3716">12832 14684 0,'0'0'16,"-33"0"-16,33 0 15,-33 33-15,33-33 16,-33 34-16,0 32 15,33-33-15,0 33 16,-33 0 0,66 0-16,-33 0 15,33 0-15,0-32 16,0-1-16,33-33 15,-33 0 1,34-33-16,-34-1 16,33-32-16,-33 33 15,0-33-15,33 0 16,-66 0-16,33 33 15,-33-33 1,0-1 0,0 1-16,-33 0 15,33 33-15,-66 0 16,33 0-1,0 33-15,0 0 16,0 33-16,0-33 16,0 0-16,66 0 46</inkml:trace>
  <inkml:trace contextRef="#ctx0" brushRef="#br0" timeOffset="20389.9842">14751 13163 0,'0'66'16,"0"-33"-16,-34 33 16,34 34-16,0-34 15,0 33-15,0 0 16,-33-33-1,33 34-15,0-34 16</inkml:trace>
  <inkml:trace contextRef="#ctx0" brushRef="#br0" timeOffset="20686.3956">14684 14519 0,'0'33'0,"0"0"15,0 33-15,0 34 16,-33-34-16,33 33 16,0 0-16,0-33 15,0 33 1,0-32-16,0-1 15,33-33-15</inkml:trace>
  <inkml:trace contextRef="#ctx0" brushRef="#br0" timeOffset="21092.0112">16338 13196 0,'33'66'16,"-66"0"-16,33 1 15,0-1-15,0 33 16,0 0-16,-33 0 16,33 1-1,0-34-15,0 33 16,-33-33-16,33 0 15,0 0-15,0 1 16</inkml:trace>
  <inkml:trace contextRef="#ctx0" brushRef="#br0" timeOffset="21560.0292">16140 14618 0,'0'-33'16,"33"0"-16,0 0 16,0 33-16,33-33 15,0 33-15,-33 0 16,0 0-1,33 0-15,-33 33 16,-33 0-16,34 33 16,-34 0-16,-34 1 15,34-1 1,-66 33-16,33-33 16,0 0-16,0 0 15,0 0-15,33-32 16,0-1-16,0-33 47,33 0-47,0-33 15,33 33 1,-33-34-16,34 1 15,-1 0 1,0 33-16,33-33 16,-33 0-16</inkml:trace>
  <inkml:trace contextRef="#ctx0" brushRef="#br0" timeOffset="21934.4436">17959 13163 0,'0'66'0,"0"0"16,0 0-16,0 1 15,0 32-15,0 0 16,-33-33-16,33 33 15,0-32 1,33-1-16,-33 33 16,0-33-16</inkml:trace>
  <inkml:trace contextRef="#ctx0" brushRef="#br0" timeOffset="22527.2664">17959 14420 0,'99'-33'0,"-66"0"16,33 66-16,-33-33 15,0 33-15,0 0 16,0 33-16,0-33 15,-66 33 1,33 0-16,-33 1 16,0-34-16,0 33 15,0-33-15,33 0 16,-33-33-1,0 33-15,33-33 16,0-33 0,33 33-1,0 0-15,0 0 16,33 0-1,-33 0-15,33 0 16,-32 33-16,-1 0 16,0 0-16,0 0 15,0 0 1,-33 33-1,0-33-15,-33 34 16,0-1-16,0 0 16,0-33-16,-1 0 15,1 0-15,0-33 16,-33 0-1</inkml:trace>
  <inkml:trace contextRef="#ctx0" brushRef="#br0" timeOffset="23010.885">19844 13163 0,'-33'33'15,"33"33"-15,0 0 16,0 34-16,-33-1 15,33 0-15,0 0 16,0 0 0,0 1-16,0-34 15,0 33-15,0-66 16,0 33-16,0-33 15,0 34-15</inkml:trace>
  <inkml:trace contextRef="#ctx0" brushRef="#br0" timeOffset="23447.7018">19711 14850 0,'0'33'0,"0"0"15,0 33-15,0-33 16,0 33-16,0 0 15,-33 1-15,33-34 16,33 0 0,-33 0-1,34-33 1,-1-33-1,-33 33-15,33-33 16,0 0 0,0 33-16,0-34 15,33 1 1,-33 33-16,0-33 15,33 33-15,0 0 16,-32-33 0,-1 33-16,0 0 15,0-33-15,-33 0 16,33 33-16</inkml:trace>
  <inkml:trace contextRef="#ctx0" brushRef="#br0" timeOffset="23681.7108">20307 14684 0,'0'67'16,"0"-1"-16,-33 0 15,33 33-15,0-33 16,0 33-16,-33 34 15,33-34 1,33 0-16,-33-33 16,0 0-16,33-33 15,0 1 1</inkml:trace>
  <inkml:trace contextRef="#ctx0" brushRef="#br0" timeOffset="24040.5246">21960 13361 0,'0'67'0,"0"-1"16,0 0-16,0 0 15,0 33 1,-33 0-16,33 1 15,0-1 1,-33 0-16,33 0 16</inkml:trace>
  <inkml:trace contextRef="#ctx0" brushRef="#br0" timeOffset="24524.1432">21828 14916 0,'0'33'15,"0"33"-15,0-33 16,-33 33-16,33 0 15,0-32-15,0-1 16,33 0 15,-33-66-15,33 33-16,0-33 15,0-1-15,0-32 16,34 33-16,-34 0 16,33 33-1,0 0-15,-33 0 16,33 0-16,-33 33 15,0 0-15,0 0 16,0 34-16,-33-1 16,0 33-1,0-33-15,-33 33 16,33 0-16,-33-32 15,0-1-15,-33-33 16,33 0 0,-33-33-16,33 0 15,0 0-15</inkml:trace>
  <inkml:trace contextRef="#ctx0" brushRef="#br0" timeOffset="24820.5546">21762 14850 0,'0'-66'15,"33"66"1,0 0-16,0-33 16,0 33-16,0 0 15,33 0 1,1-34-16,-1 34 15,33-33-15,-33 0 16,33 33-16,-32-33 16</inkml:trace>
  <inkml:trace contextRef="#ctx0" brushRef="#br0" timeOffset="25366.5756">23614 13328 0,'0'33'16,"0"34"-16,0-34 15,0 33-15,0 0 16,0 33-16,-33-33 16,33 0-1,0 34-15,0-34 16,0 33-16,0-33 15,0 0-15,0 1 16,0-34-16,0 33 16</inkml:trace>
  <inkml:trace contextRef="#ctx0" brushRef="#br0" timeOffset="25990.5996">23515 14850 0,'-33'33'16,"33"0"-16,0 33 16,-33 0-16,33 0 15,0 34-15,0-34 16,0 33-16,0 0 15,0 0 1,33-33-16,-33 1 16,33-1-16,0-33 15,0 0-15,0 0 16,0 0-16,-33-33 15,66-33 1,-33 33-16,0-33 16,1 33-16,-1-66 15,0 33-15,0 0 16,0-34-1,-33 34-15,33-33 16,-33 33-16,0-33 16,0 33-16,0 0 15,-33-33 1,33 33-1,-33 33 1,0 0-16,33 0 16,-33 33-16,0 33 15,33-33-15,-34 33 16,34 0-1,-33 0-15,33 1 16,0-34 0,33-33-16</inkml:trace>
  <inkml:trace contextRef="#ctx0" brushRef="#br0" timeOffset="26817.4314">23548 13791 0,'0'-33'94,"33"33"-94,0 0 16,-33 0-16,33 0 15,33 0-15,-33 0 16,34 0-1,-34 0-15,33 0 16,0 0-16,0 0 16,0 0-16,0 0 15,34 0-15,-1 0 16,-33 0-1,33 0-15,0 0 16,1 0-16,-34 0 16,33 0-16,0-33 15,-33 33 1,33 0-16,1 0 15,-34 0-15,0 0 16,0 0-16,0 0 16,-33-33-16,34 33 31,-34 0-31,-33 0 15,33-33-15</inkml:trace>
  <inkml:trace contextRef="#ctx0" brushRef="#br0" timeOffset="27160.6446">25003 13328 0,'0'100'0,"0"-67"16,0 66-16,0-33 16,0 0-16,0 33 15,0 1 1,0-34-1,0 33-15,0-33 16,0 0-16,0 0 16</inkml:trace>
  <inkml:trace contextRef="#ctx0" brushRef="#br0" timeOffset="27769.068">24838 14982 0,'33'0'16,"-33"0"-1,33 0-15,0 0 16,0 0-16,0 0 16,0 0-16,0 0 15,0-33 1,0 33-16,34 0 15,-34 0-15,0 0 16,-33 0-16,33 33 16,-33-33-1,33 33 16,-66 33-15,33-33-16,0 33 16,-33-32-1,33 32-15,0 0 16,-33 0-16,33 0 15,0 0-15,-33 33 16,33-65-16,0 32 16,-34-33-1,34-99 32</inkml:trace>
  <inkml:trace contextRef="#ctx0" brushRef="#br0" timeOffset="28471.095">25433 13428 0,'0'0'47,"33"33"-47,0-33 15,0 33 1,0 0-16,0-33 15,1 33-15,-1 0 16,0-33-16,0 33 16,0 0-16,0-33 15,-33 33 1,33-33-16,-33 33 15,33 0 1,-66 0 15,33 0-15,-33-33-16,0 34 15,33-1-15,-33 0 16,0 0-16,0 0 16,0 0-1,-1 0-15,34 0 16,-33-33-16,33 33 15,-33-33 1</inkml:trace>
  <inkml:trace contextRef="#ctx0" brushRef="#br0" timeOffset="29765.9448">10385 12998 0,'-33'66'0,"33"0"15,0 0-15,0 0 16,-33 33-16,33 1 15,0-34-15,-33 33 16,33-33 0,0 0-16,0 0 15,0 1-15,0-34 16</inkml:trace>
  <inkml:trace contextRef="#ctx0" brushRef="#br0" timeOffset="30124.7586">9426 14751 0,'33'-34'16,"0"34"-16,0-33 16,0 33-16,0-33 15,33 0-15,34 0 16,-34 33-1,0 0-15,0 0 16,0-33-16,-33 33 16,0 0-16</inkml:trace>
  <inkml:trace contextRef="#ctx0" brushRef="#br0" timeOffset="30561.5754">10087 14552 0,'0'-33'15,"0"0"1,33 33-16,-33-33 15,33 33-15,0 0 16,-33 0 0,34 0-16,-1 33 15,-33 0-15,0 0 16,0 33-16,0 0 15,0 34-15,-33-34 16,-1 0 0,1 33-16,0-33 15,0 33-15,33-32 16,-33-1-16,0-33 15,33 0-15,-33 0 32,66-66-17,0 33 1,0 0-16,0-33 15,0 0 1,0 33-16,1 0 16,-1-33-16,33 33 15,-33-33 1,0 0-16</inkml:trace>
  <inkml:trace contextRef="#ctx0" brushRef="#br0" timeOffset="31341.6054">10286 13461 0,'-33'0'31,"33"33"-15,-33-66 15,33 33-31,-34 0 15,34 0-15,-33 0 16,0 0-16,0 0 16,0 0-16,0 33 31,-33-33-31,0 0 15,33 0-15,-33 0 16,-1 33-16,1-33 16,0 0-16,33 0 15,-33 0 1,0 0-16,0 0 15,33 33-15,-1-33 16,-32 0-16,33 33 16,0-33-1,0 0-15,33 33 16,0-33-1</inkml:trace>
  <inkml:trace contextRef="#ctx0" brushRef="#br0" timeOffset="31950.0288">9558 13196 0,'0'0'16,"-33"33"0,33-33-16,-33 33 15,0-33 1,0 33-16,0 0 15,0 0-15,0 1 16,-1-1-16,34 0 16,-33 0-16,0 0 15,0-33 1,0 33-16,33-33 15,-33 33-15,66 0 94,0 0-94,-33 0 16,33 0-1,0 0-15,0 33 16,-33-32-16,34-1 15,-34-33-15,33 66 16,-33-33 15,33 0-15</inkml:trace>
  <inkml:trace contextRef="#ctx0" brushRef="#br0" timeOffset="37722.2508">11642 13295 0,'-66'-33'15,"32"33"-15,1 0 16,0 0-16,0 33 16,0 0-16,0 34 15,0-34 1,0 66-16,33-33 15,0 0-15,33 33 16,0-33-16,0-32 16,33-1-1,0-33 1,-32-33-16,-1-34 15,33 34-15,-33-33 16,0 0-16,0 0 16,-33 33-1,0-33-15,0 33 16,-33 0-16,0-34 15,0 34-15,-33 0 16,33 33 0,-1 0-16,-32 33 15,33 0-15,0 34 16,0-34-16,0 66 15,33 0-15,0-33 16,0 0 0,33 0-16,0 1 15,33-67-15,0 0 16,-32 0-16,-1-33 15,33-1 1,-33-32-16,-33 33 16,33-33-16,-33 0 15,0 33 1,-33-33-16,0 0 15,0 33 1,-33-34-16,-1 67 16,34 0-16,0 0 15,0 33-15,0 34 16,0-1-1,0 33-15,33-33 16,0 33-16,0 1 16,33-67-16,0 0 15,33-33 1,-33-33-16,33 0 15,-32-34-15,-1 1 16,0-33-16,0 33 16,0 0-1,-33-33-15,-33 65 16,0-32-16,0 33 15,0 33-15,-1 33 16,1 0 0,0 34-16,33-1 15,-33 33 1,0 0-16,33 0 15,0 1-15,33-34 16,0-33 0,0 0-16,0-66 15,34 0-15,-34-33 16,0-1-16,0 1 15,-33-33 1,33 33-16,-33 0 16,-33 0-16,33 33 15,-66-1-15,33 34 16,0 0-16,-1 34 15,1-1 1,33 33-16,-33 33 16,33 0-16,0 0 15,0-32-15,33-1 16,0-33-1,1-33-15,-1-33 16,0 0-16,0-34 16,0-32-16,0 33 31,-33-33-31,0 33 15,0 0-15,-33 33 16,0-1-16,0 34 16,0 34-16,0-1 15,-1 33 1,1 0-16,33 33 15,0 0-15,0-33 16,0 1-16,33-34 16,-33 0-1,34-66-15,-1 0 16,-33-34-16,33 1 15,-33-33-15,0 33 16,0-33 0,0 33-16,-33 33 15,33-1-15,-33 34 16,33 34-16,-34-1 15,34 0 1,0 66-16,0 0 16,0-33-16,0 33 15,34-65 1,-1-34-16,-33 0 15,33-34 1,0 1-16,-33-66 16,33 33-16,-33 0 15,0 0-15,-33 0 16,33 33-1,-33-1-15,33 68 16,-33-1 0,33 66-16,0-33 15,0 33 1,0-33-16,0-33 15,33-33 1,-33 0-16,33-66 16,-33 33-1,0-33-15,33 0 16,-33 0-16,-33 0 15,33 33 1,-33 33 0,33 66-1,0 0 1,0 33-16,0-33 15,-33 0 1,66-33-16,-33-99 31,0 0-15,0 0-16,-33 0 15,33 0 1,-33 0-16,33 32 16,-34 34-1,34 67 1,0-1-1,0 33-15,0-33 16,0-33-16,34 0 16,-34-66 15,0-33-16,-34 0-15,34 0 16,0 0-16,-33 66 16,0-33-1,33 33 1,-33 66-1,33-33-15,-33 33 16,33 0-16,-33-33 16,0 0-1,33 0-15,0-33 16,-33 0 31,33-33-32,33 0 1,0 0-16,0 0 15,33 0 1,-33 0-16,34-33 16,32 33-16,-33 33 15,33-33-15,0-1 16,1 1-16,32-33 15,33 33 1,-33 0-16,34-33 16,-1 0-16,34 0 15,-1 33 1,-33-34-16,67 1 15,-34 0 1,1 33-16,32-33 16,-32 33-16,-1 0 15,1 0-15,-34 33 16,0-33-1,-32 33-15,-1-33 16,-66 33-16,33 0 16,-33-34-16,-32 34 15,-34 0-15,-34-33 31,1 33-15,-33 0-16,0-33 16,0 0-16,0 33 15,-33-33-15,32 33 16,-32 0-1,0 0-15,33 0 16,0 0-16,0 0 16,-1 0-16,34 0 15,0 0 1,66 33 15,0-33-15,1 0-16,32 0 15,0 0-15,0 0 16,0 33-1,33-33-15,-33 0 16,1 0-16,-1 0 16,33 0-16,-66 33 15,33-33-15,-33 0 16,0 0-1,0 0-15,-33 33 16,0 1 15,-33-34-31,0 33 16,0 0-1,0 33-15,0-33 16,-33-33-16,33 33 16,0 0-16,0 0 15,0 0 1</inkml:trace>
  <inkml:trace contextRef="#ctx0" brushRef="#br0" timeOffset="40452.3558">23746 13461 0,'-33'-33'31,"33"33"-31,-33-33 16,33 33-16,-33 0 16,0 0-16,33 0 15,-33 0 1,0 0-16,0 0 15,0 0-15,0 33 16,0 0-16,0 0 16,-1 0-1,1 0-15,0 0 16,0 0-16,0 33 15,33 0 1,-33 0-16,33 1 16,0-1-16,0 0 15,0 0-15,0-33 16,33 33-16,0-33 15,0 0 1,33 1-16,-32-34 16,-1 33-16,33-66 15,0 33 1,-33-34-16,33 1 15,-33 0 1,33 0-16,-33-33 16,34 33-16,-67-33 15,33 0-15,0 0 16,-33 32-1,0-32-15,0 0 16,-33 33-16,33-33 16,-33 0-16,-34 33 15,34 0-15,-33 0 16,33 0-1,-33-1-15,0 34 16,0 0-16,0 0 16,32 0-16,-32 34 15,33-34-15</inkml:trace>
  <inkml:trace contextRef="#ctx0" brushRef="#br0" timeOffset="42293.2266">23283 13626 0,'0'0'15,"-33"-33"1,0 0-16,33 33 16,-33-33-16,0 0 31,-33 0-31,0 0 15,0 33-15,-1-33 16,1-1-16,-33 1 16,0 0-16,0-33 15,-1 33 1,-32 0-16,33 0 15,-66 0-15,32 0 16,1 0-16,-33 0 16,32 0-1,-32 0-15,0-1 16,-1-32-16,1 33 15,0 0-15,-1 0 16,-32 0-16,32 0 16,1 0-1,0 0-15,-1 0 16,1 33-16,0-33 15,32 0-15,-32 33 16,33 0 0,32-34-16,-32 34 15,66-33 1,-33 33-16,33 0 15,-1 0-15,34 0 16,0 0-16,0 0 16,66 33 15,0 1-31,0-1 15,0 0-15,34 0 16,-1 0 0,-33 0-16,33 0 15,-33 0-15,33 0 16,-33 0-16,0-33 15,0 0-15,-33 0 16,0 0 15,-33-33-15,0 0-16,-33 0 15,33 0-15,0 0 16,-33 0-16,0 0 16,0 0-1,32 0 1,-32-1-16,33 1 15,0 0-15,0 0 16,0 0-16,33 0 31,33 0-15,0 33-16,0-33 15,33 33-15,1-33 16,-1 0-16,0 0 16,0 0-1,0 0-15,0 0 16,0-1-16,-33 1 15,1 33-15,-1-33 16,0 33 0,0 33-16,-33 34 15,0-34 1,-33 33-16,0 33 15,33 0-15,-33 33 16,-1-32 0,1-1-16,0 0 15,0-66 1,33-33-16,0-33 15,0-33 1,0-33 0,0 33-16,33-67 15,-33 34-15,33 33 16,0-33-16,-33 66 15,-33 99 32,0 0-47,33 0 16,-33 0-16,0 33 15,0-65-15,0-1 16,33-100 15,33 1-31,-33-33 16,33 33-16,-33-33 15,33 33-15,-33 33 16,-33 33 0,33 66 15,-33 0-31,0 0 15,0 33-15,0-33 16,0 34-16,0-67 16,0-33-16,33-33 15,0-1 1,-33-32-16,66-33 15,-33 33-15,33 0 16,-33-33-16,33 66 16,-66 99 15,33-33-16,-33 0-15,0 33 16,-34-33-16,34 33 16</inkml:trace>
  <inkml:trace contextRef="#ctx0" brushRef="#br0" timeOffset="43447.671">14850 12336 0,'33'66'0,"0"0"16,0 1-16,0 32 15,-33-33-15,33-33 16,0 0-1,-66-132 17,33 33-32,-33 0 15,0-1-15,0 1 16,0 0-1,0 33-15,33 132 32,33-33-17,0 1-15,0-1 16,0 33-1,0-66-15,0 0 16,0 0-16,-33-66 16,33 0-16,-33-33 15,0-33 1,0 33-1,-33-34-15,33 1 16,-33 66-16,66 66 31,-33 33-15,33 33-16,0-32 15,-33-1-15,33 0 16,-33-33-16,0 0 16,34-66-1,-34 0 1,0-33-16,0 0 15,0-1-15,0-32 16,0 33-16,33 66 16,-33 0-1,33 66 1,0 0-16,-33 1 15,33-1-15,-33 0 16,33 0-16,-33-66 31,0-66-15,0 0-1,0 0-15,0-34 16,33 67-16,-33 0 16,33 66-16,-33 0 15,33 33-15,0 1 16,0-34-1,0 66-15,-33-66 16,33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30T18:42:34.06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15677 7508 0,'0'0'0,"-34"0"15,68 0 17,32 0-17,-33 0 1,33 0-16,0 0 15,0 0-15,-33 0 16,33 0-16,-32 0 16</inkml:trace>
  <inkml:trace contextRef="#ctx0" brushRef="#br0" timeOffset="327.6126">16404 7276 0,'0'66'16,"0"0"-1,0 0-15,0 1 16,0-1-16,0 0 16,0 33-1,0-33-15,0-33 16,0 0-16,33 34 15,-33-34 1,0 0 0</inkml:trace>
  <inkml:trace contextRef="#ctx0" brushRef="#br0" timeOffset="764.4294">17496 7640 0,'33'0'31,"0"0"-31,0 0 16,33 0-16,0 33 16,-33-33-16,33-33 15,0 33 1,-32 0-16,32 0 15,-33-33-15</inkml:trace>
  <inkml:trace contextRef="#ctx0" brushRef="#br0" timeOffset="1014.039">18289 7342 0,'0'66'16,"-33"0"-1,33 1-15,-33-1 16,33 0-16,0 33 16,0-33-1,0 0 1,0 1-16,0-34 15,0 0 1,0 33-16,0-66 16</inkml:trace>
  <inkml:trace contextRef="#ctx0" brushRef="#br0" timeOffset="1528.8588">12270 7607 0,'33'0'16,"0"0"-16,0 0 15,0 33-15,33-33 16,1 0-16,-1-33 16,0 33-1,33 0-15,-33-33 16,0 33-16,1-33 15</inkml:trace>
  <inkml:trace contextRef="#ctx0" brushRef="#br0" timeOffset="1794.069">13295 7243 0,'0'66'0,"0"-33"16,0 0-16,-33 33 15,33 1-15,-33-1 16,33 0-16,0 0 16,-33 0-1,33-33-15,0 33 16,0-33-16,0 1 15,0-34 17</inkml:trace>
  <inkml:trace contextRef="#ctx0" brushRef="#br0" timeOffset="2589.6996">11774 8103 0,'33'0'31,"-33"0"-31,66 0 16,-33 0-16,33 0 15,1 0 1,-1 0-1,66 0-15,-66 0 16,66 0-16,-32 33 16,-1-33-16,33 0 15,0 0 1,34 0-16,-34 0 15,0 0-15,34 33 16,-34-33-16,33 0 16,1 0-1,-1 33-15,1-33 16,32 0-16,-33 0 15,1 0-15,32 33 16,1-33-16,-1 0 16,-33 0-1,34 0-15,32 0 16,-32 33-16,-34-33 15,67 0-15,-34 0 16,34 33 0,-1-33-16,34 0 15,-34 0 1,1 33-16,32-33 15,1 0-15,-34 0 16,1 0 0,-34 0-16,-32 0 15,-1-33-15</inkml:trace>
  <inkml:trace contextRef="#ctx0" brushRef="#br0" timeOffset="3057.7176">16603 6019 0,'-67'133'0,"34"-34"15,-33 33-15,-33 33 16,0 1-16,-33-1 15,32 34-15,-32-34 16,33 0 0,33 1-16,-1-1 15,34-66-15,0 1 16,0-67-16,33 0 15,-33-33-15</inkml:trace>
  <inkml:trace contextRef="#ctx0" brushRef="#br0" timeOffset="3416.5314">15147 5821 0,'0'33'16,"67"0"-16,-1 33 15,0 0-15,33 33 16,0 1-16,0 32 16,1 0-1,-1-32-15,33 32 16,-33 0-16,34 0 15,-34-32-15,0-1 16,0 0-16,-32 33 16,-1-66-1</inkml:trace>
  <inkml:trace contextRef="#ctx0" brushRef="#br0" timeOffset="3962.5524">12303 9062 0,'0'-33'16,"66"33"-16,0 0 15,1 0-15,32 0 16,0 0-16,0 0 15,0-33 1,1 33-16,-1 0 16,-33 0-16</inkml:trace>
  <inkml:trace contextRef="#ctx0" brushRef="#br0" timeOffset="4461.7716">13295 8533 0,'100'-66'0,"-34"66"15,0 0 1,0 0-16,33 0 16,-33 33-16,-33 0 15,0 0-15,1 33 16,-34-33-1,0 33-15,-34 0 16,1 1-16,0-1 16,-33 0-16,0 0 15,0-33 1,0 0-16,33-33 15,99-33 17,-33 0-17,66 33-15,-33 0 16,33 33-16,1 0 15,-34 0-15,33 33 16,-33 0-16,0 1 16,-66 32-1,0-33-15,0 33 16,-33 0-16,0 1 15,-33-1 1,33-33-16,-33 0 16,0-66-1,0 33-15,-1-33 16,-32-33-16,33-33 15,33 0-15</inkml:trace>
  <inkml:trace contextRef="#ctx0" brushRef="#br0" timeOffset="4945.3902">15247 8665 0,'-33'33'16,"-1"0"-1,-65 33-15,66-33 16,-33 34-16,0-1 15,0 0 1,0 0 0,33 0-16,-1-33 15,1 33-15,33-33 16,0 1-1,33-1 1,-33-33 0,67 0-16,-34 0 15,33 0-15,33 0 16,-33 33-16,0-33 15,34 33 1,-1 0-16,-33-33 16,33 33-16,-33 0 15,0-33-15,-33 0 16,34 0-1,-34 0-15,33-33 16</inkml:trace>
  <inkml:trace contextRef="#ctx0" brushRef="#br0" timeOffset="5241.8016">16768 8864 0,'-33'33'16,"0"33"-16,0 0 16,-66 33-16,-1 0 15,34 1-15,-33-1 16,33 0-1,33 0-15,0 34 16,0-67-16,0 0 16,33 0-16,0-99 31,-34-33-16,34 0-15</inkml:trace>
  <inkml:trace contextRef="#ctx0" brushRef="#br0" timeOffset="5475.8106">16140 8930 0,'33'66'16,"0"0"-16,33 0 15,-33 33-15,0 1 16,33-1-16,0 0 16,0 33-1,-32-66-15,32 1 16,-33-34-16,0 0 15,0-33-15</inkml:trace>
  <inkml:trace contextRef="#ctx0" brushRef="#br0" timeOffset="5897.0268">17793 8830 0,'33'0'0,"-66"34"32,0 32-32,-33 0 15,0-33-15,0 33 16,0 0-1,-1 0-15,1-33 16,33 34-16,0-34 16,0-33-16,33 33 31,0 0-16,33-33-15,33 0 16,-33 0-16,34 0 16,-1 0-16,0 0 15,33 0 1,-33 33-16,33-33 15,-32 0-15,-1 0 16,-33 33-16,0-33 16</inkml:trace>
  <inkml:trace contextRef="#ctx0" brushRef="#br0" timeOffset="6162.237">17496 9723 0,'33'0'16,"0"0"-16,33 0 15,33 0-15,0 0 16,1-33-16,-1 33 16,33 0-1,-33 0-15,0-33 16</inkml:trace>
  <inkml:trace contextRef="#ctx0" brushRef="#br0" timeOffset="6770.6604">18885 8864 0,'33'-100'16,"0"67"-16,33 0 16,33 33-16,-33 0 15,34 0-15,-1 0 16,0 33-1,-66 0-15,33 33 16,-66-32-16,0 32 16,-33 0-16,0-33 15,0 33-15,-33-33 16,0 33-1,-34-33-15,34 0 16,0-33-16,0 33 16,33-33-16,66 0 31,33-33-16,0 33 1,34 0-16,-1 33 16,0 1-16,0-1 15,0 0 1,-32 33-16,-34 0 15,-33 0-15,0 0 16,0 34-16,-33-34 16,-34 33-1,1-33-15,-33 0 16,0 0-16,0 0 15,-1 1-15,1-34 16,0 33-16,0-66 16,-1 0-1</inkml:trace>
  <inkml:trace contextRef="#ctx0" brushRef="#br0" timeOffset="12449.2788">6879 13328 0,'0'0'32,"33"0"-17,0 0-15,0 0 16,0 0-1,1 0-15,32 0 16,-33 0-16,33 0 16,-33 0-16,33 0 15,0 0-15,0 0 16,1 0-1,-1 0-15,0 0 16,33 0-16,-33 0 16,33 0-16,1 0 15,-34 0 1,33 0-16,0 0 15,34 33 1,-34-33-16,0 0 16,0 0-16,33 0 15,1 0 1,-1 0-16,-33 0 15,34 0-15,-1 0 16,0 0-16,34 0 16,-34 0-1,0 0-15,0 0 16,34 34-16,-34-34 15,33 0-15,-32 0 16,32 0-16,-33 0 16,34 0-1,-1 0-15,0 0 16,1 33-16,-1-33 15,1 0-15,-1 0 16,0 0 0,1 0-16,-1 0 15,0 0-15,34 0 16,-34 0-16,1 33 15,-1-33 1,0 0 0,34 0-16,-34 0 15,0 33-15,34-33 16,-1 0-16,-32 0 15,-1 33 1,33-33-16,-32 0 16,32 0-16,-32 0 15,32 33-15,1-33 16,-34 0-1,33 33-15,1-33 16,-34 0-16,0 33 16,34-33-16,-1 0 15,-32 33-15,32-33 16,-32 0-1,-1 33-15,33-33 16,1 0-16,-34 0 16,34 33-16,-34-33 15,33 0 1,-32 0-16,-1 33 15,34-33 1,-1 0-16,-33 0 16,34 0-16,-34 0 15,34 33 1,-34-33-16,33 0 15,-32 0-15,32 33 16,1-33-16,-34 0 16,33 0-1,1 0-15,-1 34 16,1-34-16,-1 0 15,1 0-15,-1 0 16,34 33-16,-34-33 16,34 0-1,-1 33-15,-33-33 16,67 33-16,-33-33 15,-1 33-15,34-33 16,-34 33 0,-32-33-16</inkml:trace>
  <inkml:trace contextRef="#ctx0" brushRef="#br0" timeOffset="13900.1346">7276 12998 0,'-33'0'15,"33"0"1,-33 33-16,0-33 15,33 33-15,-33 0 16,0 0 0,33 0-16,-33 0 15,0 0-15,-1-33 16,1 33-16,0 0 15,0-33-15,33 33 16,-33-33 0,0 33-16,33-33 15,0 34 1,0-1 31,33-33-32,0 33-15,0 0 16,0 33-16,0-33 15,1-33 1,-1 33-16,0 0 16,0-33-16,0 33 15,0-33-15,-33 33 16,33-33-16,0 0 15</inkml:trace>
  <inkml:trace contextRef="#ctx0" brushRef="#br0" timeOffset="14258.9484">8301 12932 0,'0'99'15,"0"-33"1,0 0-16,-33 0 15,33 33-15,0-32 16,0-1 0,0 0-16,0-33 15</inkml:trace>
  <inkml:trace contextRef="#ctx0" brushRef="#br0" timeOffset="14586.561">7474 14486 0,'34'0'16,"-34"-33"-1,33 33-15,33-33 16,-33 33-16,0-33 15,33 33-15,0-33 16,0 33 0,-33-33-16,34 33 15,-34-33-15,0-1 16</inkml:trace>
  <inkml:trace contextRef="#ctx0" brushRef="#br0" timeOffset="14914.1736">8169 14122 0,'0'66'31,"0"-33"-15,-33 0-16,33 34 16,0-34-16,0 33 15,-33 0 1,33 0-16,0-33 15,0-33 1,33 0 15,0-33-31,-33 33 16,33-33-16,0 33 15,0-33-15,0 33 16,0-33 0,0 33-16,1 0 15,-1 0-15,0-33 16,0 33-16,-33-33 15</inkml:trace>
  <inkml:trace contextRef="#ctx0" brushRef="#br0" timeOffset="15148.1826">8632 14089 0,'-33'33'15,"33"33"1,0 0-16,0 1 15,0 32-15,0 33 16,0-33-16,0 34 16,0-34-1,0 0-15,0 0 16,0-66-16,0 33 15,33-66-15</inkml:trace>
  <inkml:trace contextRef="#ctx0" brushRef="#br0" timeOffset="15600.6">10054 12932 0,'0'66'15,"0"0"1,0 0-16,0 33 15,0 0-15,0 1 16,0-34 0,-33 33-16,33-33 15,33 0-15</inkml:trace>
  <inkml:trace contextRef="#ctx0" brushRef="#br0" timeOffset="15865.8102">9723 14519 0,'34'0'31,"-1"0"-31,-33 0 16,66-33-16,-33 33 15,0-33 1,33 33-16</inkml:trace>
  <inkml:trace contextRef="#ctx0" brushRef="#br0" timeOffset="16396.2306">10253 14288 0,'0'-34'16,"0"1"-16,33-33 15,0 66-15,0-33 16,33 33-16,-33 0 16,0 0-1,0 33-15,0 0 16,-33 0-16,0 34 15,-33-1-15,33-33 16,-33 33 0,0 0-16,0-33 15,33 0-15,-33-33 16,66-66 15,0 33-15,0 0-16,33 33 15,-33 0-15,0 0 16,34 33-16,-34 0 31,0 0-31,0 33 16,-33 0-16,0 1 15,0 32-15,0 0 16,-33-33-16,0 33 15,0-33 1,-1 1-16,1-67 16,0 0-16,-33 0 15,66-67-15,-66 1 16,66 0-16,-33-33 15</inkml:trace>
  <inkml:trace contextRef="#ctx0" brushRef="#br0" timeOffset="16770.645">11939 13097 0,'0'33'31,"0"33"-31,0 0 16,0 33-16,0 1 15,0 32-15,-33-66 16,33 33 0,0-33-16,0 1 15,0-34-15,0 0 16</inkml:trace>
  <inkml:trace contextRef="#ctx0" brushRef="#br0" timeOffset="17035.8552">11642 14585 0,'0'-33'16,"33"0"-1,0 33-15,0 0 16,0-33-16,33 33 15,-33-33 1,33 33-16</inkml:trace>
  <inkml:trace contextRef="#ctx0" brushRef="#br0" timeOffset="17472.672">12171 14354 0,'33'-33'0,"0"0"16,0 33-16,0-34 16,0 34-16,0 34 15,0-34-15,-33 33 16,0 33-1,0-33-15,0 66 16,0-33-16,-33 0 16,0 34-16,0-34 15,33 33 1,-33-33-16,33-33 15,-33 0-15,66-33 47,0-33-31,-33 33-16,66-33 15,-33 33-15,0-33 16,34 33-16,-34 0 16,0-33-16,33 33 15,-33-33 1</inkml:trace>
  <inkml:trace contextRef="#ctx0" brushRef="#br0" timeOffset="17893.8882">13858 12998 0,'0'33'16,"0"0"-1,0 33-15,-34 33 16,34 0-16,0 1 16,-33-1-16,33 0 15,0-33 1,0 0-16,0 0 15,0 1-15,0-1 16</inkml:trace>
  <inkml:trace contextRef="#ctx0" brushRef="#br0" timeOffset="18190.2996">13428 14618 0,'33'-33'16,"-33"33"-1,33-33 1,0 33-16,33 0 16,-33-33-1,33 33-15,-33 0 16,33 0-16,-33-33 15</inkml:trace>
  <inkml:trace contextRef="#ctx0" brushRef="#br0" timeOffset="18455.5098">14188 14288 0,'0'33'15,"0"0"-15,0 33 16,0 0-16,0 33 16,0 0-16,0 1 15,0-1 1,-33 0-16,33 0 15,33-33 1,-33 1-16,0-34 16,0 0-16</inkml:trace>
  <inkml:trace contextRef="#ctx0" brushRef="#br0" timeOffset="18954.729">15577 13262 0,'0'133'0,"-33"-34"16,33 0-16,-33 0 15,33 0-15,0-32 16,0 32-16,0-33 16,0-33-1,0 0-15,0 0 16</inkml:trace>
  <inkml:trace contextRef="#ctx0" brushRef="#br0" timeOffset="20155.9752">15577 14552 0,'-33'0'16,"0"0"-16,0-33 15,0 66-15,0-33 16,33 33-16,-33 0 15,0 33 1,0 1-16,33 32 16,0-33-16,0 33 15,0-33-15,33 33 16,0-32-16,0-34 15,33-33 1,-33 33-16,33-33 16,-33-33-16,34 0 15,-34 0-15,33-1 16,0-32-16,-33 0 31,-33 0-31,33 0 16,-33 0-16,0 0 15,-33-1-15,0-32 16,0 33-16,-33 33 15,33 0 1,-34 0-16,34 0 16,-33 33-16,0 0 15,33 0-15,-33 33 16,66-33-1,-33 33-15,33-33 16</inkml:trace>
  <inkml:trace contextRef="#ctx0" brushRef="#br0" timeOffset="20608.3926">17297 13196 0,'0'66'16,"0"0"-1,0 1-15,33-1 16,-33 33-16,0 0 16,0-33-1,0 33-15,0-32 16,0-1-16,0 0 15</inkml:trace>
  <inkml:trace contextRef="#ctx0" brushRef="#br0" timeOffset="20936.0052">17429 14585 0,'0'66'16,"-33"0"-16,33 1 16,0 32-16,0 0 15,0-33-15,0 33 16,0-32-1,0-34 1,0 0-16</inkml:trace>
  <inkml:trace contextRef="#ctx0" brushRef="#br0" timeOffset="21388.4226">19083 13328 0,'-33'33'31,"33"34"-31,0-1 15,0 33-15,-33-33 16,33 33 0,0 1-16,0-1 15,0 0-15,0-33 16,0-33-16,0 33 15</inkml:trace>
  <inkml:trace contextRef="#ctx0" brushRef="#br0" timeOffset="21887.6418">18852 14684 0,'0'-66'0,"33"33"15,-33 33-15,33-33 16,33 33-16,-33 0 15,0 0-15,0 0 16,0 33 0,0-33-16,0 66 15,-33-33-15,0 34 16,-33-1-16,33 0 15,-33 33 1,0-33-16,0 0 16,0 0-16,33 1 15,-33-34-15,33-33 16,0-33 31,33 0-47,0 33 15,0-34-15,33 34 16,0-33-1,1 33 1,-1-33-16,0 0 16,0 33-16</inkml:trace>
  <inkml:trace contextRef="#ctx0" brushRef="#br0" timeOffset="22277.6568">20671 13328 0,'0'67'0,"33"-1"16,-33 0-16,0 33 16,0-33-16,0 33 15,-33 1-15,33-1 16,0-33-1,0 0-15,0 0 16,0 0-16,0 1 16</inkml:trace>
  <inkml:trace contextRef="#ctx0" brushRef="#br0" timeOffset="22823.6778">20505 14585 0,'33'-66'15,"0"33"-15,34 0 16,-34 33-16,33 0 15,-33 0 1,33 0 0,-33 33-16,0 0 15,-33 0-15,0 0 16,0 33-16,-33 0 15,33-32-15,-66 32 16,66-33 0,-33 0-16,0 0 15,33-33-15,0-33 31,33-33-15,0 66 0,0 0-16,33 0 15,-33 0-15,0 33 16,33 0-16,-66 0 15,33 0-15,1 33 16,-68-33 0,34 33-16,0 34 15,-33-34-15,0 0 16,0 0-16,0 0 15,0-66 1,0 33 0,0-66-16</inkml:trace>
  <inkml:trace contextRef="#ctx0" brushRef="#br0" timeOffset="23213.6928">22589 13461 0,'0'33'0,"0"33"16,0 0-16,0 0 15,0 0-15,0 67 16,-33-34-16,33 0 15,0 0 1,0 1-16,0-34 16</inkml:trace>
  <inkml:trace contextRef="#ctx0" brushRef="#br0" timeOffset="23650.5096">22423 14850 0,'0'66'16,"-33"-33"-16,33 33 15,0-33-15,0 0 16,0 0-16,0 0 15,0 0 17,33-33-17,-33 0-15,34 0 16,-1-33-16,0 33 15,0 0 1,0-33-16,0 33 16,0 0-16,33 0 15,-33 0-15,0-33 16,0 33-1,-33 0-15</inkml:trace>
  <inkml:trace contextRef="#ctx0" brushRef="#br0" timeOffset="23931.3204">22853 14684 0,'0'67'0,"0"-1"16,0 33-16,-33-33 16,33 66-16,0-32 15,0 32-15,0-33 16,0 0-1,0 0-15,0-65 16,33-1-16,0 0 16,-33-66-16,34 33 15</inkml:trace>
  <inkml:trace contextRef="#ctx0" brushRef="#br0" timeOffset="24352.5366">24375 13428 0,'-33'33'15,"33"33"-15,0 33 16,0-33-16,-33 33 15,33 1-15,0 32 16,-33-33 0,33 0-16,0 1 15,0-1-15,-34-33 16,34 33-16</inkml:trace>
  <inkml:trace contextRef="#ctx0" brushRef="#br0" timeOffset="24804.954">24309 15015 0,'0'33'16,"0"33"-1,0-33-15,0 34 16,0-67 15,33 0-15,0 0-16,-33-34 15,66 34-15,-33-33 16,0 33-16,33 33 31,-33-33-31,0 34 16,-33-1-16,33 33 15,-33 0-15,0-33 16,0 33-16,-33 0 15,0 0 1,0 1-16,0-1 16,0 0-16,0-33 15,-33 0-15,33-66 16,0 33-16</inkml:trace>
  <inkml:trace contextRef="#ctx0" brushRef="#br0" timeOffset="25038.963">24309 14883 0,'33'-33'0,"0"33"16,0-33-16,33 0 16,0 33-16,0 0 15,0-33-15,34 33 16</inkml:trace>
  <inkml:trace contextRef="#ctx0" brushRef="#br0" timeOffset="25662.987">25433 13758 0,'33'0'32,"-33"33"-32,33-33 15,0 33-15,0-33 16,0 34-16,1-1 15,-1-33-15,0 33 16,0-33-16,-33 33 16,33-33-1,0 33-15,-33 0 16,0 0-1,0 0 17,-33 0-32,33 0 15,-33 0-15,0 33 16,0-32-16,0-1 15,-1 0 1,1 0 0,0 0-16,33 0 15,0 0 1</inkml:trace>
  <inkml:trace contextRef="#ctx0" brushRef="#br0" timeOffset="30218.3622">10484 12932 0,'-66'-34'15,"33"1"-15,0 33 16,0 0-16,-33 0 16,-1 33-16,1-33 15,0 34-15,0-34 16,0 33-1,0 0-15,0 0 16,33 0-16,-34 0 16,34 0-16,0 33 15,0 0 1,0 0-16,33 1 15,0-1-15,0 0 16,0 0-16,33 0 16,33 0-1,-33-33-15,34 33 16,-1-32-16,0-1 15,33-33 1,-33 33-16,33-33 16,-32 0-1,32-33-15,-33 0 16,33-1-16,-33-32 15,0-33-15,-33 33 16,34 0 0,-34-33-16,0 32 15,-33 1-15,0 0 16,-33 0-16,33 0 15,-66 33 1,-1-33-16,34 33 16,-33 0-16,-33-1 15,33 1-15,33 33 16,0 0-16,0 0 15</inkml:trace>
  <inkml:trace contextRef="#ctx0" brushRef="#br0" timeOffset="31185.5994">10550 13031 0,'-33'0'0,"33"0"16,33-33 31,0 33-32,33 0-15,34 0 16,-34 0-16,33-33 15,33 33-15,1-33 16,-1 33 0,66-34-16,-65 1 15,65 33-15,1-33 16,-1 0-16,0 0 15,1 0 1,-1 0 0,34 0-16,-34 0 15,34 0-15,-1 0 16,1 0-16,-34 0 15,34 33 1,-1-34-16,-32 34 16,-34-33-16,33 0 15,-32 0-15,-34 33 16,-33-33-16,1 33 15,-34-33 1,-33 33-16,-66-33 31,0 0-31,-34 0 16,1 0-16,-33 33 15,33-33 1,-33 33-16,0-33 16,-1 33-16,1 0 15,33 0-15,-33 0 16,66 0-1,-33 0 1,66 33-16,0 0 16,33-33-1,33 33-15,0-33 16,0 33-1,33-33-15,0 33 16,1-33-16,-1 33 16,0-33-16,0 33 15,1-33-15,-34 33 16,0 0-16,0-33 15,-33 33 1,-66 0 0,0 1-16,-33-1 15,0 0-15,-1 33 16,-32-33-1,33 33-15,-33-33 16,0 0-16,-1 0 16,34 0-16,0 0 15</inkml:trace>
  <inkml:trace contextRef="#ctx0" brushRef="#br0" timeOffset="33088.8726">14883 12105 0,'33'99'0,"-33"-33"16,0 0-16,33 33 15,-33-32-15,33-1 16,-33 0-16,0-132 62,0-34-62,-33 34 16,33-33-16,-33 33 15,33 0 1,0 33-16,0 132 47,33 0-47,0 33 15,0-32-15,0 32 16,0-33-16,0-33 16,-33-66-16,0-66 31,0 0-16,-33-33-15,33 0 16,-33-34-16,33 34 16,-33 0-16,66 33 15,-33 66 1,33 0-16,-33 0 15,33 66 1,0 33-16,0-33 16,-33 33-16,34-32 15,-34-1-15,33 0 16,-33-33-1,33-66 1,-33 0-16,33-33 16,-33 0-16,-33-34 15,33 1-15,0 33 16,0 0-1,0 33 1,33 66 0,-33 33-16,33 0 15,0 33-15,0 1 16,-33-1-16,33-33 15,-33-33 1,33-66 0,0 0-16,-33-33 15,0 0-15,0-34 16,0 1-16,0 33 31,0 0-31,0 99 31,0 33-15,33 33-1,-33-33-15,33 1 16,-33-1-16,33-66 16,-33 0-1,33-33-15,-33 0 16,0-34-1,0 1-15,0 33 16,0-33-16,0 33 16,0 132 15,0-33-16,34 34-15,-34-34 16,33-33-16,-33-33 16,33 0-16,-33 0 15,33-33-15,-33 0 16,0-34-1</inkml:trace>
  <inkml:trace contextRef="#ctx0" brushRef="#br0" timeOffset="38205.8694">20968 13461 0,'-33'-33'0,"-33"0"16,33 33-16,-33 0 15,33 0-15,-33 33 16,-1 0-16,34 0 15,-33 33 1,33-33-16,0 33 16,0 33-1,33 1-15,0-1 16,33 0-16,0-33 15,0-33 1,33-33-16,1 0 16,-1-33-16,-33 0 15,33-33-15,-33 0 16,33 0-16,-33-34 15,-33 34 1,33 0-16,-66 0 16,33 0-16,-66 0 15,33 0-15,0 66 16,-33-34-1,0 68-15,33-34 16,-34 66-16,34 0 16,0 33-16,0-33 15,0 66 1,33-65-16,0 32 15,0-33-15,33 0 16,33-66-16,0 0 16,1 0-1,-34-33-15,33-33 16,-33 33-1,33-66-15,-33 32 16,0-32-16,0 33 16,-33 0-16,-33 0 15,0 0 1,0 33-16,-33 0 15,33 33-15,-33 0 16,0 33-16,32 0 16,-32 33-1,33 0-15,0 33 16,0 0-16,33 1 15,0-1-15,33 0 16,0-66-16,0 0 16,33-33-1,1 0-15,-1-33 16,-33-33-16,0 0 15,33-33-15,-33 32 16,0-32 0,-33 33-1,0 0-15,0 0 16,-33 0-16,0 33 15,-33 33-15,33 0 16,0 33 0,0 0-16,-33 33 15,32 0-15,1 33 16,33 0-16,0 1 15,0-1-15,33-33 16,1-33 0,-1-33-16,0 0 15,0-33-15,0-33 16,33 0-16,-33 0 15,-33-34 1,33 1-16,-33 33 16,0 0-16,-33 0 15,33 33-15,-33 33 16,0 0-16,0 33 15,0 33 1,-33 0-16,33 0 16,33 33-1,-34 1-15,34-1 16,0-33-16,34-33 15,-34-33 1,33 0-16,0-33 16,0 0-16,0-33 15,-33 0 1,33-34-16,-33 1 15,0 66-15,0-33 16,0 33-16,-33 0 16,0 33-16,0 0 15,0 33 1,0 0-16,-1 33 15,1 0-15,0 33 16,33-32-16,0-1 16,0 0-1,33-33-15,0-33 16,1 0-16,-1-33 15,0 0-15,-33-33 16,33 0-16,-33-1 31,33 1-31,-66 33 16,33 0-16,0 0 15,-33 0-15,0 0 16,0 33-16,-1 33 16,1 0-1,0 0-15,33 33 16,-33 0-16,33 34 15,33-34-15,-33 0 16,33-33-16,0 0 16,1-66-1,-1 33-15,0-66 16,0 0-16,-33 33 15,33-34-15,-33-32 16,0 66 0,-33-33-16,33 33 15,-33 0-15,0 33 16,0 0-16,-1 0 15,1 0 1,33 66-16,-33-33 16,0 33-1,33 0-15,0 1 16,0-1-16,33 0 15,0-33-15,0 0 16,1-33 0,-1-33-16,0 0 15,0-33-15,0 0 16,0-1-16,-33 1 15,0 0 1,0 0-16,0 33 16,-33-33-16,0 33 15,0 33-15,0 0 16,0 33-1,-1-33-15,1 66 16,33 0-16,-33 0 16,33 33-16,0 1 15,0-34-15,33-33 16,0 0-1,1-33-15,-1-33 16,0 0-16,0 0 16,-33-33-1,33-1-15,0 1 16,-33 0-1,0 0-15,0 0 16,0 0-16,-33 66 16,0-33-16,33 66 15,-33 0 1,0 33-16,33 0 15,-33 0-15,33 33 16,0 1-16,33-67 16,-33 33-1,33-66-15,0 0 16,0-66-16,0 33 15,-33-34-15,33-32 16,0 33 0,-33 0-16,33-33 15,-33 66-15,-33 0 16,0 99-1,33 0 1,-33 33 0,33-33-1,0 33-15,0-32 16,0-34-16,33-66 31,-33 0-15,33-34-16,-33 1 15,33-33-15,-33 33 16,0 0-1,0 132 17,0 0-17,-33 33-15,33-33 16,0 34-1,0-67-15,-33-66 32,33 0-17,0-34 1,0 1-16,0 33 15,0-33-15,-33 66 47,33 33-31,-33 33-16,33 0 15,-33 34-15,33-67 16,0 33-16,-33-66 31,33-66-15,0 33-16,0-34 15,0 1-15,0 0 16,-33 33 0,33 0-1,-33 66 1,33 33-16,-34-33 15,34 33 1,0 1-16,0-34 16,0 33-1,0-132 16,0 0-15,0 32-16,0-32 16,-33 33-1,33 0 1,-33 66-1,33 0-15,0 33 16,0 1 0,0-1-16,0 0 15,0-33-15,0-33 47,0-66-31,0 33-16,0-33 15,0 33-15,-33-1 16,33 68 15,0-1-15,0 0-16,0 0 15,0 0-15,0-99 63,0 33-48,0-34-15,0 34 16,0 33-1,-33 33 17,33 34-17,0-34-15,0 0 16,0 0-1</inkml:trace>
  <inkml:trace contextRef="#ctx0" brushRef="#br0" timeOffset="40421.1546">20770 13593 0,'0'-33'15,"-33"0"1,0 33-16,0-33 16,0 0-16,-34 0 15,34 33 1,-33-33-16,0-1 15,-33 1-15,33 0 16,-34 0-16,1 0 16,-33 0-1,33 0-15,-1 0 16,-32 0-16,0-33 15,0 33-15,-1 0 16,1 0-16,-33-34 16,32 34-1,-32-33-15,33 33 16,-1 33-16,-32-33 15,33 0-15,-34 0 16,34 0 0,0 0-1,0 0-15,32 0 16,-32 33-16,33-34 15,0 1-15,32 33 16,1-33-16,0 33 16,33-33-1,-33 33-15,33 0 16,33 0-16,-33-33 15,66 99 32,0-66-31,0 33-16,0 0 15,0 1-15,0-1 16,0 0-16,0 0 16,0-33-1,0 33-15,1-33 16,-34 33-16,-34-66 47,1 0-32,33 0 1,-66 0-16,33 0 15,0-1-15,0 1 16,-33 33-16,0-33 16,33 0-16,0 0 15,-34 33 1,34-33-16,0 33 15,33 0-15,-33-33 16,66 0 0,0 33-1,0-33 1,34 0-16,-34 33 15,33-33-15,0 0 16,0 0-16,0 0 16,0-1-1,-33 34-15,34-33 16,-34 0-16,0 0 15,0 33-15,0 0 16,-33 33 0,0 33-1,0-32 1,-33 32-16,0 33 15,33-33-15,-33 0 16,0 33-16,33 1 16,-33-67-16,33 33 15,-34-66 1,68-66-1,-34 33 1,0-34-16,0 1 16,33 0-16,-33 0 15,0 0-15,0 33 16,0 66 15,-33 0-15,-1 0-16,34 33 15,-33 0-15,0 34 16,33-67-16,-33 0 15,33-66 17,0-34-17,0-32-15,33 33 16,0 0-16,-33 0 15,0 0 1,33 33 0,-66 66-1,33 0-15,0 33 16,-33 0-16,0 0 15,33 0-15,-33 0 16,0-32 0,33-34-16,-33-34 15,33-32 1,33 0-16,-33 0 15,0 33-15,0-33 16,33 0 0,-66 132 15,33 0-16,-33 0 1,0-33-16,33 33 16,-33-66-1,0 0 1,33-66-1,33 33-15,-33 0 16,0-33 0,33 33-16,-33 0 15,33 66 16,0 33-15,-33-33 0,33-33-16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30T18:43:17.77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11642 7078 0,'-33'66'47,"33"0"-47,0 0 16,0 0-1,0 0-15,0 0 16,0 34-16,0-34 16,0-33-16,0 33 15,0-33 1,-33 33-1,33-99 1,0 0 0,-34 0-1</inkml:trace>
  <inkml:trace contextRef="#ctx0" brushRef="#br0" timeOffset="187.2072">11344 7441 0,'0'0'15,"33"0"1,0 0-16,33 0 16,0 0-16,1-33 15,-34 33 1,33 0-16,0-33 15,0 33-15</inkml:trace>
  <inkml:trace contextRef="#ctx0" brushRef="#br0" timeOffset="546.021">12270 7078 0,'0'33'15,"0"0"1,0 33-16,33-33 16,-33 66-16,0-33 15,0 0 1,0 1-16,0-1 15,0 0-15,0-33 16,33 0 0,-33-33-16,33 0 15</inkml:trace>
  <inkml:trace contextRef="#ctx0" brushRef="#br0" timeOffset="936.036">13560 7111 0,'0'33'16,"0"0"0,0 33-16,0 0 15,33 0-15,-33 0 16,0 34-1,0-34-15,0-33 16,0 33-16,0-33 16,0 0-1</inkml:trace>
  <inkml:trace contextRef="#ctx0" brushRef="#br0" timeOffset="1138.8438">13361 7408 0,'0'0'16,"34"0"-16,32 0 15,-33 0-15,33 0 16,0 0-16,0-33 15,0 33 1,0-33-16</inkml:trace>
  <inkml:trace contextRef="#ctx0" brushRef="#br0" timeOffset="1357.2522">14155 7011 0,'-33'67'0,"33"-1"15,0 0-15,0 0 16,0 33-16,-33 0 16,33-32-16,-33 32 15,33-66 1,0 33-16,0-33 15,0 0-15</inkml:trace>
  <inkml:trace contextRef="#ctx0" brushRef="#br0" timeOffset="2199.6846">9723 7838 0,'34'33'15,"-34"-33"-15,33 0 16,0 0-16,0 0 16,0 0-16,0 33 15,33-33 1,0 0-16,0 0 15,0 0-15,34 0 16,-34 0-16,33 0 16,0 0-1,0 0 1,1 0-16,-1 0 15,-33 0-15,33 0 16,1 0-16,32 0 16,-33 0-1,33 0-15,-32 0 16,-1-33-16,33 33 15,-33 0 1,34 33-16,-1-33 16,0 0-16,0 0 15,-32 0-15,32 0 16,0 0-16,34 0 15,-34 34 1,0-34-16,0 0 16,1 0-16,-1 0 15,33 33-15,-32-33 16,-34 0-1,33 0-15,-33 0 16,1 0-16,-1 0 16,-33 0-1,-33 0-15,0 0 16</inkml:trace>
  <inkml:trace contextRef="#ctx0" brushRef="#br0" timeOffset="2932.9128">10550 8500 0,'0'-33'0,"0"0"16,33 33-16,33-33 16,-32-1-16,32 34 15,0 0-15,0 0 16,0 0-1,0 34-15,-33-1 16,0 33-16,-33 0 16,0 33-16,-33-33 15,33 0 1,-33 34-16,0-34 15,0 0-15,0 0 16,0-33-16,33 0 16,33-33 30,0-33-46,0 33 16,33 0-16,1-33 16,-1 33-1,0 0-15,0 0 16,0 0-16,0 0 15,0-33-15,1 33 16</inkml:trace>
  <inkml:trace contextRef="#ctx0" brushRef="#br0" timeOffset="3182.5224">12072 8566 0,'0'33'16,"-33"33"-1,-34 0-15,34 0 16,-33 1-16,33 32 16,-33-33-1,33 0 1,33 0-16,-33-33 15,33-99 17</inkml:trace>
  <inkml:trace contextRef="#ctx0" brushRef="#br0" timeOffset="3400.9308">11642 8665 0,'66'33'16,"-33"0"-16,0 33 15,0 1-15,33-34 16,0 66-16,-33-33 16,34-33-1,-34 0-15,33 0 16,-33-33-16,0 0 15,0-33-15</inkml:trace>
  <inkml:trace contextRef="#ctx0" brushRef="#br0" timeOffset="3790.9458">12965 8434 0,'-33'33'15,"-1"0"1,-32 33-16,33-33 16,-33 0-16,0 0 15,33 0-15,-33 0 16,33 0-1,33 0-15,-33 0 16,33 1 0,33-1 15,0-33-31,0 0 15,33 0-15,0 33 16,0 0-16,-33-33 31,33 33-31,1 0 16,-34 0-16,0-33 15,0 0-15,0-33 16</inkml:trace>
  <inkml:trace contextRef="#ctx0" brushRef="#br0" timeOffset="4118.5584">13428 8367 0,'33'67'0,"0"-34"15,-33 33-15,0 0 16,-33-33-16,33 33 16,-33-33-16,33 33 31,33-66-16,-33 0-15,33 0 16,0-33-16,33 33 16,-33-33-1,33 33 1,0 0-16,0 0 15,-32 0-15,-1 0 16,-33 0-16,33-33 16,-33 0-16</inkml:trace>
  <inkml:trace contextRef="#ctx0" brushRef="#br0" timeOffset="4336.9668">13924 8301 0,'0'66'16,"33"1"-1,-33-1-15,0 33 16,0-33-16,0 33 16,0-33-1,-33 1-15,33-1 16,0 0-16,-33-33 15,0 0 1</inkml:trace>
  <inkml:trace contextRef="#ctx0" brushRef="#br0" timeOffset="4726.9818">10815 9293 0,'33'0'0,"33"0"15,33 0-15,-33 0 16,67 0-16,-1 0 15,0 0-15,1-33 16,32 33 0,-33 0-1,1 0-15,-34 0 16,0 0-16,-33 0 15,-33 0-15,0 0 16</inkml:trace>
  <inkml:trace contextRef="#ctx0" brushRef="#br0" timeOffset="5163.7986">11410 9558 0,'33'-33'16,"33"33"-16,-33 0 16,34 0-16,-1 0 15,-33 0-15,0 33 16,0 0-1,0 0-15,-66 33 16,33-33-16,-33 34 16,0-1-1,0 0-15,0-33 16,0 33-1,0-33-15,33 0 16,33-66 31,0 33-47,33-33 15,0 33-15,0-33 16,33 33-16,1 0 16,-34 0-1,33-33-15,0 33 16,0-33-16</inkml:trace>
  <inkml:trace contextRef="#ctx0" brushRef="#br0" timeOffset="5491.4112">13196 9327 0,'66'-34'15,"-33"34"1,67 0-16,-1 0 15,0 0-15,0 0 16,33 0-16,-65 0 16,32 0-1,-33 0-15,-33 0 16,0 0-16,-33 34 15</inkml:trace>
  <inkml:trace contextRef="#ctx0" brushRef="#br0" timeOffset="5943.8286">13295 9624 0,'33'-33'0,"34"33"16,-1-33-16,0 33 16,0 33-16,0-33 15,0 33-15,-33 0 16,-33 33-1,0-32-15,0-1 16,-33 33-16,0-33 16,0 33-16,0-33 15,0 0 1,0 0-16,0 0 15,66-66 32,33 33-47,0 0 16,0-33-16,0 33 15,1 33-15,-1-33 16,0 0-16,0 33 31,-33 0-31,0 0 16,-33 0-16</inkml:trace>
  <inkml:trace contextRef="#ctx0" brushRef="#br0" timeOffset="6443.0478">12138 10914 0,'-33'66'16,"-33"0"-16,32 1 15,-32 32-15,0 0 16,0 0-16,0 0 16,0-32-1,33 32-15,0-33 16,33 0-16,0-99 31</inkml:trace>
  <inkml:trace contextRef="#ctx0" brushRef="#br0" timeOffset="6708.258">11708 10881 0,'33'99'0,"0"-33"16,33 34-16,-33-1 15,0 0-15,33 0 16,-33 0-16,1-32 15,-1-1 1,0 0-16,0-33 16,0-33-16,0 0 15</inkml:trace>
  <inkml:trace contextRef="#ctx0" brushRef="#br0" timeOffset="7113.8736">13097 11046 0,'0'0'0,"0"33"15,-33 1 1,0-1-16,-33 33 15,-1 0-15,1-33 16,0 33 0,33-33-16,-33 33 15,33-33-15,0 0 16,33-33-16,0 34 31,33-1-31,-33-33 16,66 33-16,0-33 15,-33 0-15,66 33 16,-32-33-16,-1 33 15,-33-33 1,33 33-16,-33-33 16,-33 0-16,33 0 15,0 0-15,-33 0 16</inkml:trace>
  <inkml:trace contextRef="#ctx0" brushRef="#br0" timeOffset="7644.294">13593 10914 0,'33'-33'0,"33"33"15,-33 33-15,33-33 16,-33 33-16,1 0 16,-1 33-16,0 1 15,0-1 1,-33 0-16,0 33 15,-33-33-15,0 0 16,0 0-16,-1 1 31,34-1-31,-33-33 16,0 0-16,33 0 15,33-33 17,0-33-17,34 33-15,-34 0 16,33 0-16,0 0 15,0 0-15,0 0 16,0 0-16,-32 0 16,-1 0-1</inkml:trace>
  <inkml:trace contextRef="#ctx0" brushRef="#br0" timeOffset="10826.8164">17926 7342 0,'33'-33'15,"0"33"-15,0 0 16,0 0-16,33 0 15,0 0-15,0 0 16,-33 0 0,33 0-16</inkml:trace>
  <inkml:trace contextRef="#ctx0" brushRef="#br0" timeOffset="11279.2338">18885 7144 0,'-33'66'15,"-1"-33"1,-32 33-16,33 0 15,0-33-15,-33 33 16,33 1 0,0-34-1,0 0-15,0-33 16,33-33-1,0-33 1</inkml:trace>
  <inkml:trace contextRef="#ctx0" brushRef="#br0" timeOffset="11435.2398">18554 7210 0,'0'0'0,"33"66"16,0-33-16,0 33 15,0-33-15,0 33 16,33-32-16,-33-1 15,1 0 1,-1 33-16</inkml:trace>
  <inkml:trace contextRef="#ctx0" brushRef="#br0" timeOffset="11794.0536">16404 7309 0,'33'0'15,"-33"0"1,33 0-16,33 0 16,-32 0-16,32 0 15,0 0 1</inkml:trace>
  <inkml:trace contextRef="#ctx0" brushRef="#br0" timeOffset="11996.8614">17264 7177 0,'0'66'0,"-33"-33"15,0 33-15,0 0 16,0 0-16,-33-32 15,33 32-15,33-66 16,-34 0 0</inkml:trace>
  <inkml:trace contextRef="#ctx0" brushRef="#br0" timeOffset="12184.0686">17033 7243 0,'66'99'0,"-33"-66"16,33 33-16,-33-33 16,0 34-1,33-1-15,-33-33 16,33 0-16</inkml:trace>
  <inkml:trace contextRef="#ctx0" brushRef="#br0" timeOffset="12745.6902">16007 7805 0,'0'0'16,"33"0"-1,34 0-15,-34 0 16,33 0-16,0 0 15,0 0-15,33 0 16,0 33 0,34-33-16,-34 0 15,66 0-15,-32 0 16,-1 0-16,33 33 15,34-33 1,-34 0 0,166 0-16,-100 0 15,1 33-15,-1-33 16,1 0-16,-1 0 15,34 0-15,0 0 16,32 34 0,1-34-16,-34 33 15,1-33-15,-33 33 16,-34 0-16</inkml:trace>
  <inkml:trace contextRef="#ctx0" brushRef="#br0" timeOffset="13478.9184">16536 8301 0,'34'-33'0,"-1"0"16,33 33-16,-33 0 16,0 0-16,33 33 15,-33 0-15,-33 33 16,33 1-1,-66-1-15,33 33 16,-33-33-16,0 33 16,0-33-16,0 1 15,0-34 1,0 0-16,33 0 15,-33-33-15,66 0 47,33 0-31,-33-33-16,33 33 15,0-33-15,33 33 16,-32-33-16,-1 0 16,0 33-16</inkml:trace>
  <inkml:trace contextRef="#ctx0" brushRef="#br0" timeOffset="13744.1286">17727 8401 0,'-33'33'0,"33"0"16,-33 33-16,-33 0 15,33 0-15,-33 33 16,33-33-16,-1 34 15,1-34 1,0 0-16,0-33 16,33-33-1,0 0 1</inkml:trace>
  <inkml:trace contextRef="#ctx0" brushRef="#br0" timeOffset="13962.537">17363 8500 0,'66'66'0,"-32"0"15,32-33-15,-33 33 16,33-33-16,0 33 15,-33-32-15,33-1 16,-33 0 0,33-33-16,-32 0 15</inkml:trace>
  <inkml:trace contextRef="#ctx0" brushRef="#br0" timeOffset="14430.555">18620 8202 0,'33'33'0,"-33"-33"16,33 33-16,0-33 15,33 0-15,-33 33 16,34-33-16,-34 33 16,33-33-1,-33 33-15,0-33 16,-33 34-16,0 32 15,-33-33 1,0 0-16,0 0 31,0 0-31,0 0 16,0 0-16,-1 0 15,-32 0-15,66-33 16,-33 33 0,33-33-1</inkml:trace>
  <inkml:trace contextRef="#ctx0" brushRef="#br0" timeOffset="14680.1646">18455 8930 0,'33'0'16,"0"0"-1,33 0-15,0 0 16,0 0-16,33-33 15,-32 33 1,32 0-16,-33 0 16,0 0-1,0 0-15,-33 0 16,34-33-16</inkml:trace>
  <inkml:trace contextRef="#ctx0" brushRef="#br0" timeOffset="15148.1826">20042 8235 0,'0'33'0,"-33"33"15,0 1-15,33 32 16,-33-33-16,0 33 15,0 0-15,33 1 16,-33-34 0,33 33-16,0-33 15,33-66 1</inkml:trace>
  <inkml:trace contextRef="#ctx0" brushRef="#br0" timeOffset="15475.7952">20340 8334 0,'0'33'15,"-33"1"-15,0 65 16,0-33-16,0 33 15,33-33-15,-34 33 16,68-65 0,-34-1-16,33 0 15,33-33-15,0 0 16,0-33-16,0 0 15,0-1-15,-33-65 16,1 33 0,-1-33-16,-33 0 15,0 33-15,-33-1 16,-34 34-16,1 0 15</inkml:trace>
  <inkml:trace contextRef="#ctx0" brushRef="#br0" timeOffset="15912.612">16603 9260 0,'231'-66'32,"-132"33"-32,1 33 15,32-33-15,33 33 16,-32-33-16,32 33 15,-33 0 1,-33 33-16,1-33 16,-67 0-1</inkml:trace>
  <inkml:trace contextRef="#ctx0" brushRef="#br0" timeOffset="16333.8282">17198 9492 0,'33'-66'15,"33"33"-15,0 0 16,34 33-16,-34 0 15,0 33-15,-33 0 16,0 0 0,0 0-16,-33 0 15,-33 33-15,0 0 16,0 0-16,-33 1 15,33-1 1,0-33-16,-1 0 16,34 0-1,34-66 16,-1 33-15,33-33-16,33 0 16,-33 33-16,66-33 15,-32 33-15,32-33 16,-33 0-1,33 33-15</inkml:trace>
  <inkml:trace contextRef="#ctx0" brushRef="#br0" timeOffset="16692.642">19645 9194 0,'33'0'0,"67"0"15,-1 0-15,0 0 16,33 0-16,-32-33 15,32 66-15,0-33 16,-33 0 0,1 0-16,-67 0 15,0 0-15</inkml:trace>
  <inkml:trace contextRef="#ctx0" brushRef="#br0" timeOffset="17113.8582">19745 9426 0,'33'-33'0,"33"0"16,0 33-16,33 0 15,-33 0-15,0 0 16,-33 0-16,1 33 16,-34 0-1,0 33-15,-34-33 16,1 33-16,0-33 15,0 33-15,-33 1 16,0-34 0,33 0-16,33-33 15,0 0 16,33 0-31,33 0 16,0 0 0,33 0-16,-32 0 15,32 33-15,-33-33 16,0 0-16,0 33 15</inkml:trace>
  <inkml:trace contextRef="#ctx0" brushRef="#br0" timeOffset="17659.8792">17826 11079 0,'0'34'15,"-33"32"-15,0 0 16,-33 33-16,0 0 15,0 0-15,-33 34 16,32-34 0,1 33-16,33-33 15,-33-32-15,33-34 16,33 0-16,-33-33 15</inkml:trace>
  <inkml:trace contextRef="#ctx0" brushRef="#br0" timeOffset="17925.0894">17297 11278 0,'33'0'0,"0"33"15,0 0-15,0 0 16,1 33-16,32 0 16,-33 34-16,33-1 15,-33 0 1,33-33-16,0 33 15,-33-66-15,0 1 16,0-1-16,1-66 16</inkml:trace>
  <inkml:trace contextRef="#ctx0" brushRef="#br0" timeOffset="18330.705">18587 11079 0,'66'0'0,"0"0"16,0 34-16,-33-34 15,34 0-15,-34 33 16,33-33-16,0 33 16,-33-33-1,0 33-15,0-33 16,-33 66-1,-33-33-15,0 33 16,0-33 0,-33 0-16,0 0 15,0 0-15,32 0 16,-32 1-16,33-1 15,0-33-15,33 33 16,-33-33 0,33 33-16</inkml:trace>
  <inkml:trace contextRef="#ctx0" brushRef="#br0" timeOffset="18564.714">18422 11939 0,'0'0'0,"33"33"15,33-33-15,0 0 16,33-33-16,-33 33 15,34 0-15,-1 0 16,0-33 0,-33 33-16,0 0 15</inkml:trace>
  <inkml:trace contextRef="#ctx0" brushRef="#br0" timeOffset="19188.738">20141 11344 0,'-33'-33'16,"-33"33"0,33-33-16,-33 0 15,0 33-15,33 0 16,0 0-1,-33 0-15,32 0 16,1 0-16,33 33 16,-33 0-16,0 0 15,33 33 1,-33-33-16,0 66 15,0-32-15,33-1 16,-33-33-16,66 0 16,-33-33-1,33 0 1,33 0-16,-33-33 15,0 0-15,34 33 16,-1-33-16,33 33 16,-33 0-1,33 33 1,-66 0-16,33 0 15,-66 33-15,34-33 16,-34 33-16,-34 0 16,1 1-1,0-1-15,0 0 16,-33 0-16,33-33 15,-33 33-15,0-66 16,33 33 0,-67-66-16,34 33 15</inkml:trace>
  <inkml:trace contextRef="#ctx0" brushRef="#br0" timeOffset="20218.3776">15710 11212 0,'0'33'15,"-33"0"1,-1 33-16,1 0 16,0 0-16,0 0 15,33 1 1,0-1-16,33-33 15,0 0-15,0-33 16,34 0-16,-1 0 16,0 0-16,0-33 15,0 0 1,-33-33-16,0 33 15,-33-34-15,0-32 16,0 33-16,-33 33 16,0 0-1,-33 0-15,33 33 16,0 0-16</inkml:trace>
  <inkml:trace contextRef="#ctx0" brushRef="#br0" timeOffset="20577.1914">16173 11245 0,'0'99'0,"33"-66"16,-33 33-16,0 0 15,0 34-15,0-34 16,-33 0-16,33-33 16,33 0 15,-33-66-16,0-33-15,33 0 16,-33 0-16,0-1 16,0 1-1,0 33-15,33 33 16,0-33-16,0 33 15,33 0-15,-33-33 16,33 33-16,-33 33 16</inkml:trace>
  <inkml:trace contextRef="#ctx0" brushRef="#br0" timeOffset="23588.1072">8235 14949 0,'0'0'47,"33"33"-47,0-33 16,-33 0-1,33 0-15,0 0 16,1 0-1,-1 0-15,0 0 16,33 0 0,-33 0-16,33 0 15,-33 33-15,33-33 16,-33 0-16,33 0 15,1 0-15,-1 0 16,0 0 0,33 0-16,-33 0 15,0 0-15,1 33 16,32-33-16,-33 0 15,0 0 1,33 0-16,-33 0 16,34 0-16,-34 0 15,33 0-15,0 0 16,-33 0-16,34 0 15,-1 0 1,0 0-16,0 0 16,0 0-16,1 0 15,-1 0-15,0 0 31,0 0-31,1 0 16,-1 0-16,33 0 16,-33 0-16,1 0 15,-1 0-15,0 0 16,0 0-1,33-33-15,1 33 16,-34 0-16,33 0 16,-33 0-16,1 0 15,32 0 1,-33-33-16,34 33 15,-34 0-15,0 0 16,33 0-16,-33 0 16,34 0-1,-1 0-15,0 0 16,-32 0-16,32 0 15,0 0-15,0 0 16,-32 0-16,65-33 16,-66 33-1,34 0-15,-1 33 16,0-33-1,0 0-15,1-33 16,-34 33-16,33 0 16,0 0-1,1 0-15,-1 0 16,0 0-16,1 0 15,-34 0-15,33-33 16,0 33 0,1 0-16,-1 0 15,0 0-15,1 33 16,-1-33-16,0 0 15,1 0-15,-1 0 16,0 0 0,33 0-16,-32 0 15,-1 0-15,0 0 16,1 0-16,-1 0 15,33 0 1,-32 0-16,-1 33 16,0-33-16,0 0 15,1 0-15,-1 0 16,0 0-1,1 33 1,-1-33-16,0 0 16,0 0-16,1 0 15,-1 0-15,0 0 16,1 0-16,-1 0 15,0 0 1,1 0-16,-1 0 16,0 0-16,0 0 15,-32 0-15,-1 0 16,0 0-1,-33 0-15,33 0 16,-32 0-16,-1 0 16,-33 0-16</inkml:trace>
  <inkml:trace contextRef="#ctx0" brushRef="#br0" timeOffset="25257.3714">8797 14486 0,'0'33'31,"-33"-33"-16,0 33-15,0 0 16,0 0 0,0 0-16,-33 0 15,33 0-15,0 1 16,-33-1-1,33-33-15,-1 33 16,1 0 0,0-33-16,33 33 15,-33-33-15,0 33 31,66 0 1,-33 0-17,33-33-15,0 33 16,-33 0-1,33-33-15,1 33 16,-1 0-16,33-33 16,-33 33-16,0 0 15,0-33 1,33 34-16,-66-34 15,33 33-15,0-33 16,0 33-16,0-33 16,0 0-16,1 0 15</inkml:trace>
  <inkml:trace contextRef="#ctx0" brushRef="#br0" timeOffset="25678.5876">10319 14552 0,'0'33'16,"0"0"-1,0 33-15,0 1 16,0-1-1,-33 0-15,33 33 16,0-33 0,33 0-16,-33 0 15,0 1-15,0-1 16,0 0-16,0-33 15,0 33-15,33-33 16</inkml:trace>
  <inkml:trace contextRef="#ctx0" brushRef="#br0" timeOffset="26006.2002">10319 15941 0,'0'66'16,"0"-33"-16,0 34 16,0-1-16,0 0 15,-33 0-15,33 0 16,0 0-1,0 0-15,0-33 16,0 1-16,33-1 16</inkml:trace>
  <inkml:trace contextRef="#ctx0" brushRef="#br0" timeOffset="26521.02">12435 14585 0,'33'66'16,"-33"-33"-16,0 34 15,0-1-15,0 0 16,0 0-16,0 0 15,34 0 1,-34 0-16,0 1 16,33-1-16,-33 0 15,0 0-15,0 0 16,0-33-1</inkml:trace>
  <inkml:trace contextRef="#ctx0" brushRef="#br0" timeOffset="27051.4404">12435 15974 0,'67'-33'15,"-67"33"-15,66-33 16,-66 33-16,33 0 15,0 33-15,0-33 16,0 33 0,0 0-16,-33 0 15,33 0-15,-33 34 16,-33-1-1,33-33-15,-33 33 16,0 0 0,0-33-16,0 0 15,0 33-15,0-33 16,0 1-16,-1-34 15,34 33 1,0-33 0,34 0-1,-1 33-15,33-33 16,-33 0-16,66 0 15,-33 0 1,33 0-16,1 0 16,-34 0-16,0 33 15,-33-33-15,33 0 16,0-33-16</inkml:trace>
  <inkml:trace contextRef="#ctx0" brushRef="#br0" timeOffset="27581.8608">14817 14420 0,'0'66'31,"0"0"-15,0 0-16,-33 33 15,33-32 1,0 32-16,-33-33 15,33 33-15,0-33 16,0 0-16,0 1 16,0-1-16,0 0 15</inkml:trace>
  <inkml:trace contextRef="#ctx0" brushRef="#br0" timeOffset="28221.4854">14618 15875 0,'33'-33'0,"0"33"15,34 0-15,-34 0 16,0 0-16,33 33 15,-33-33-15,0 33 16,-33 0 0,33 0-16,-33 0 15,0 33-15,-33-66 16,33 34-16,-33-1 15,-33 0 1,33-33-16,0 33 16,33-33-16,-33 0 15,66 0 16,0 0-15,33 0-16,-33 0 16,33 33-16,-33 0 15,33 0-15,0 33 31,-33-33-31,-33 0 16,0 33-16,0 1 16,0-34-16,-33 33 15,0-33-15,0 0 16,-33-33-1,0 33-15,33-33 16,-33 0-16,0 0 16,33-33-16,-1 0 15,34-33 1,0 0-16</inkml:trace>
  <inkml:trace contextRef="#ctx0" brushRef="#br0" timeOffset="28705.104">17165 14486 0,'-33'33'16,"33"33"-16,0 0 15,0 0-15,0 34 16,0-34-16,-33 0 15,33 0 1,0 0-16,0 0 16,0 1-16,-33-1 15,33 0-15,33 0 16,-33-33-1,0 0-15</inkml:trace>
  <inkml:trace contextRef="#ctx0" brushRef="#br0" timeOffset="29251.125">17099 16140 0,'0'66'16,"0"-33"-1,0 0 1,0 0-16,0 33 16,-33-33-1,33 0 32,33-33-47,0 0 16,0 0-1,0-33-15,0 33 16,0 0-16,0 0 15,0 0-15,33 0 16,-33 0-16,1 0 16,-1 0-1,-33 0-15,33 0 16,0 0-16,0 0 15</inkml:trace>
  <inkml:trace contextRef="#ctx0" brushRef="#br0" timeOffset="29516.3352">17562 16239 0,'0'66'16,"-33"0"-16,33 0 16,-33 33-16,0-32 15,33 32-15,-34-33 16,34 33-16,0-33 15,0-33 1,34 0 0,-1-33-16</inkml:trace>
  <inkml:trace contextRef="#ctx0" brushRef="#br0" timeOffset="30015.5544">19513 14453 0,'0'33'0,"0"33"16,0 0-16,-33 0 15,33 1-15,0 32 16,0-33-1,0 33 1,0-33-16,0 33 16,0 1-16,0-34 15,0 33-15,0-33 16,0 0-16</inkml:trace>
  <inkml:trace contextRef="#ctx0" brushRef="#br0" timeOffset="30623.9728">19513 16173 0,'0'66'15,"0"-33"1,-33 33-16,33-33 16,0 0-16,-33 33 15,33-33 1,0 0 15,33-33-31,0-33 16,0 33-1,0-33-15,0 33 16,33 0-16,1-33 15,-34 66-15,0-33 16,33 33-16,-66 0 16,33 34-1,-33-34-15,0 33 16,0 33-16,-33-33 15,0-33-15,0 33 16,-33-33 0,32 1-16,-32-34 15,0 0-15,33 0 16,0-34-1,0 1-15,0 0 16,33-33-16,-33 0 16,33 0-1,33 33-15</inkml:trace>
  <inkml:trace contextRef="#ctx0" brushRef="#br0" timeOffset="30826.778">19480 16107 0,'0'0'0,"33"0"15,33 0-15,0 0 16,34 0-16,-1 0 15,0 0-15,0 0 16</inkml:trace>
  <inkml:trace contextRef="#ctx0" brushRef="#br0" timeOffset="31310.3904">21497 14684 0,'0'133'0,"-33"-34"16,0 0-16,33 0 15,-33 1-15,33-1 16,0 0-16,0 0 15,-33-33-15,33 0 16,0 1 0</inkml:trace>
  <inkml:trace contextRef="#ctx0" brushRef="#br0" timeOffset="31918.806">21299 16470 0,'0'33'31,"0"0"-31,-33 1 16,33 32-16,-33 0 15,33 0 1,0 0-16,0 0 15,33 0-15,-33-33 16,33 1-16,33-1 16,-33-33-16,33 0 15,-33 0 1,34-33-16,-34-1 15,0 1-15,0-33 16,0 33-16,-33-33 16,0 33-16,0 0 15,-33 33 1,0-33-1,-33 66-15,32-33 16,-32 33-16,0 0 16,33 33-16,0 0 15,0 0 1,66-32-16,0-1 15,0 0-15,33-33 16</inkml:trace>
  <inkml:trace contextRef="#ctx0" brushRef="#br0" timeOffset="32854.83">21993 14684 0,'0'0'31,"0"33"-15,34-33-16,-1 34 16,-33-1-1,33-33-15,0 33 16,0 0-16,0-33 15,0 33-15,0 0 16,-33-33 0,33 33-16,-33-33 15,33 33-15,-33-33 16,0 33 31,-33 0-32,33-33-15,-33 33 16,0-33-16,0 33 15,0-33 1,0 33-16,33-33 16,-33 33-16,0-33 15,0 0-15,33 34 16,-34-34 15,34 33-15,0-33 30,0 0-30</inkml:trace>
  <inkml:trace contextRef="#ctx0" brushRef="#br0" timeOffset="36068.5124">22324 14982 0,'-33'33'109,"0"-33"-93,33 0-16,-33 0 15,0 0 1,0-33-16,33 33 15,-33 0-15,33 0 16,-33 0-16,0 0 16,33 0-16</inkml:trace>
  <inkml:trace contextRef="#ctx0" brushRef="#br0" timeOffset="39859.4096">19447 14817 0,'-33'-33'0,"33"33"16,-33-33-16,33 33 15,-33-34-15,0 34 16,0 0-16,-1 34 15,1-1 1,33 0-16,-33 33 16,0 0-16,33 0 15,0 0-15,33 0 16,0 1-1,34-1 1,-1 0-16,0-33 16,0-66-16,-33 0 15,0-33-15,33-1 16,-66 1-16,33 0 15,-33 0 1,0 0-16,-33 0 16,0 33-16,0-33 15,-33 66-15,0-34 16,33 68-16,-33-34 15,33 33 1,-1 33-16,1 33 16,33-33-16,0 33 15,0 1-15,33-34 16,1 0-1,32-33-15,0-66 16,0 0-16,0 0 16,-33-33-16,0-1 15,0-32-15,-33 33 16,33 0-1,-66 0 1,0 0-16,0 33 16,-33-1-16,33 1 15,-33 66-15,0 1 16,0-1-1,32 66-15,1 0 16,0 0-16,33 0 16,0 1-16,33-1 15,0-33-15,34-66 16,-1 0-1,0-33-15,0-33 16,-33 0-16,0-34 16,0 1-16,-33 0 15,0 33-15,0-33 16,-66 33-1,33 32-15,0 34 16,-33 0-16,33 0 16,-33 67-16,33-1 15,-1 33 1,34 0-1,0 0-15,34 1 16,-1-34-16,0-33 16,33 0-16,0-66 15,-33 0 1,0-33-16,0-1 15,0 1-15,-33-33 16,33 33-16,-66 33 16,0-33-16,0 33 15,0 0 1,0 33-16,0 33 15,0 0-15,0 33 16,0 0-16,0 0 16,33 33-16,33-32 15,-33-1 1,33-33-16,0-33 15,0-33-15,0 0 16,0-34-16,0-32 16,-33 33-16,0 0 15,0-33 1,0 33-1,-33 33-15,0 33 16,0 0-16,0 33 16,0 0-16,33 66 15,-33 0 1,33 0-16,0 1 15,0-34-15,33 0 16,-33-66-16,33 0 16,-33-33-16,33-33 15,-33-1 1,33-32-16,-33 33 15,0 0-15,0 0 16,0 0-16,0 33 16,-33 33-1,0 33-15,0 0 16,33 33-16,-33 0 15,33 0-15,0 33 16,0 1-16,0-67 16,33 0-1,-33-99 1,33 33-1,-33-34-15,0-32 16,33 66-16,-33-33 16,-33 0-1,33 33-15,-33 0 16,0 66-16,33-33 15,-33 66-15,33 0 16,0 33-16,0 0 16,0 1-1,0-34-15,0-66 31,0-66-31,0 0 16,0-34-16,33 34 16,-33 0-1,0-33-15,33 66 16,-33 33-1,0 33-15,33 33 16,-33 0 0,0 33-16,0-33 15,0 1-15,0-100 47,0-34-31,0-32-16,33 66 15,-33-66-15,0 33 16,0 33-16,33 99 31,-33 0-15,0 0-16,0 0 15,0 0-15,0-132 47,0 33-31,33 0-16,-33 0 15,0-33-15,0 33 16,0 0-1</inkml:trace>
  <inkml:trace contextRef="#ctx0" brushRef="#br0" timeOffset="41778.2588">19447 14883 0,'-33'0'0,"0"0"15,0 0-15,33 0 16,0-66 0,33 33-1,-33 33 1,66-33-16,-33-1 15,0 1-15,33-33 16,0 33-16,34 0 16,-34 0-16,33 0 15,0 0 1,0 0-16,1-33 15,32 33-15,-33 0 16,33-34-16,34 34 16,-34-33-1,0 33-15,34 0 16,-34-33-16,33 33 15,34 0-15,-67-33 16,33 32-16,1 1 16,-1 0-1,-33 33-15,1-33 16,-34 33-1,0 0-15,-33 0 16,0 0-16,-32 0 16,-1 0-1,-66 0 16,-1-33-15,1 33 0,0 0-16,-33-33 15,33 0-15,-33 33 16,33-33-16,-33 33 15,33-33 1,-33 33-16,32-33 16,1 33-16,0 0 15,0 0-15,33-33 31,0 66-15,33-33-16,0 0 16,34 0-16,-34 0 15,33 33-15,-33-33 31,33 0-31,0 33 16,-33-33-16,33 0 16,0 0-16,-32 33 15,-1-33-15,0 0 16,-33 33-1,33-33 1,-66 33 0,33 0-1,-33 0-15,0 0 16,-1 0-1,-32 1-15,33 32 16,0 0-16,0 0 16,0-33-16,0 0 15,0-33 1,33 33-16,0-66 15,-33 0 1,33-33 0,-33 33-16,33-33 15,-33 0 1,33-1-1,-33 1-15,33 0 16,-33 33-16,33-33 16,-34 33-1,34 33 16,0 66-15,0 0 0,0 0-16,34 0 15,-34 34-15,33-67 16,-33 0-16,33 0 15,0-33 1,-33-66 15,-33 33-15,33-34-16,0 1 15,-33 0 1,33 0-16,0 33 16,0 66 30,33 33-30,-33 0-16,33 0 16,-33 1-16,33-1 15,0-33-15,-33-33 31,0-66-15,33 0-16,-33 32 16,0-65-16,-33 33 15,33 0-15,0 33 16,0 66 31,0 33-47,0-33 15,0 33 1,33-33-16,-33 0 15,33-33 1,-33-33 0,33-33-1,-33 33-15,0 0 16,0-33-1,0 33-15,0 0 16,0 66 15,0 33-31,33-33 16,-33 33-16,0-33 15,0 0-15,33-33 32,0-33-17,-33-33-15,0 33 16,33-33-16,-33 33 15,0 0 1,33 66 0,-33 0-1,0 0-15,0 0 16,0 0-16,0 0 15,34 0 1,-34-66 0</inkml:trace>
  <inkml:trace contextRef="#ctx0" brushRef="#br0" timeOffset="43775.11">12932 14552 0,'-34'0'0,"1"-33"16,0 33-16,0 0 16,0-33-16,-33 33 15,0 0-15,0 0 16,0 0-1,32 0-15,1 33 16,-33-33-16,33 33 16,-33 33-16,33-33 15,-33 33 1,33 1-1,0-1-15,0 33 16,0-33-16,33 0 16,0 0-16,0 1 15,0-1-15,0 0 16,33 0-1,0 0-15,33-33 16,0 33-16,-33-33 16,33 0-16,33-33 15,-66 0-15,34 0 16,32-33-1,-33 0-15,0-33 16,0 0-16,0 0 16,-32 0-16,32-33 15,-33 32-15,0-32 16,-33 33-1,33-33-15,-33 0 16,0 32-16,-33-32 16,0 33-16,0 33 15,-33-33 1,-1 33-16,1 0 15,-33 33 1,33 0-16,0-33 16,0 66-16,32-33 15,1 0 1,0 0-16,33 0 15,-33 0 1</inkml:trace>
  <inkml:trace contextRef="#ctx0" brushRef="#br0" timeOffset="45771.9612">12270 14717 0,'0'-33'47,"-33"0"-16,33 0-31,0 0 16,-33 0-16,0 0 15,33-33-15,-66 33 16,33-33 0,0 0-16,-34 32 15,34-32-15,-33 0 16,0 0-16,0 0 15,-33 0-15,33 0 16,-1 32 0,-32-32-16,0 0 15,0 0-15,-34 33 16,34-33-16,0 0 15,0 33 1,0 0-16,-34-34 16,34 34-16,-33-33 15,33 33-15,-1 0 16,1 33-1,-33-33 1,33 0-16,-1 33 16,1-33-16,33 33 15,-33-33-15,33 33 16,-1 0-16,34-33 15,-33 33 1,0 0-16,33 0 16,0 0-16,0 0 15,33 0-15,-33 0 31,66 33 1,0 0-32,-33 0 15,33 0 1,-33 0-16,33 0 15,0 0-15,0 0 16,-33 33-16,33-66 16,-33 33-16,33 1 31,-33-68 16,-33 1-32,0 0 1,33 0-16,-33 0 15,0 0-15,0 0 16,0 0-16,0 33 16,0-33-1,33 0-15,-33 0 16,33-33-1,0 33 1,33 33 0,0 0-16,0 0 15,0-34-15,0 34 16,0-33-16,33 33 15,0-33 1,-32 33-16,-1-33 16,0 0-16,33 33 15,-33 0-15,0-33 16,0 33-1,-33 0 1,33 0-16,0 0 16,-66 33-1,33 0 1,0 33-16,-33-33 15,0 34 1,33-1-16,-33 33 16,0-66-16,33 0 15,-33-33-15,33-66 31,33 33-15,-33-33-16,0 33 16,33 0-16,-33-34 15,33 34-15,-66 66 47,0 34-31,33-34-16,-33 33 15,0 0 1,33 0-1,-33-33-15,0-33 16,33-33 0,0-33-1,33 33-15,-33-33 16,0 0-1,33 33-15,-33-1 16,-33 68 0,33-1-1,0 33-15,-33 0 16,33 0-1,-34-33-15,1 33 16,33-66-16,0-33 31,0-33-31,0 0 16,0 0-1,33 33-15,-33-33 16,-33 99 46,33 0-62,-33 0 16,33 0-16,-33-33 16,66-33 15,-33 0-31,0 0 15,33-34 1,-66 67 15,33 34-15,0-1-16,0 33 15,-33 0-15,33-33 16,33 0-16,-33 0 16,33 0-16,0-33 15,1-33 1,-1 33-16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30T18:44:07.82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9790 7276 0,'0'0'47,"33"-33"-31,0 33-16,33 0 15,0 0-15,0 33 16,0-33 0,-33 0-16,34 0 15</inkml:trace>
  <inkml:trace contextRef="#ctx0" brushRef="#br0" timeOffset="249.6064">10451 7111 0,'0'33'16,"0"33"0,0-33-16,0 33 15,0-33-15,0 33 16,0 0-1,0 1 1,0-34-16,0 0 16,-33 0-16,33 33 15,33-66 1</inkml:trace>
  <inkml:trace contextRef="#ctx0" brushRef="#br0" timeOffset="780.02">13725 7276 0,'33'0'31,"0"0"-31,0 0 16,1 0-16,32 0 15,0 0 1,0 33-16,0-33 16,0 0-16</inkml:trace>
  <inkml:trace contextRef="#ctx0" brushRef="#br0" timeOffset="998.4256">14486 7078 0,'0'66'16,"-33"-33"-16,0 33 15,33 0-15,0-33 16,-33 33-16,33-33 15,0 34 1,-33-1-16,33-33 16,0 0-16</inkml:trace>
  <inkml:trace contextRef="#ctx0" brushRef="#br0" timeOffset="1887.6484">9690 7805 0,'33'33'46,"1"-33"-46,-1 0 16,0 0-16,0 0 16,33 0-1,0 0-15,0 0 16,0 0-16,0 0 15,34 0-15,-34 0 16,33 0 0,0 0-16,0-33 15,34 33-15,-67 0 16,66 0-16,-33 0 15,34 0 1,-34 0-16,33 0 16,1 0-16,-34 0 15,33 0-15,0 0 16,1 0-1,32 0-15,-33 0 16,1 0-16,-1 0 16,33 0-16,1 0 15,-1 0 1,-33 0-1,34 0-15,-1 0 16,0 0-16,1 33 16,-1-33-16,0 0 15,1 0 1,-1 0-16,-33 0 15,1 0-15,-34 33 16,0-33-16,-33 0 16,-33 33-16,-66 1 31</inkml:trace>
  <inkml:trace contextRef="#ctx0" brushRef="#br0" timeOffset="2808.072">11840 8235 0,'-33'0'16,"0"0"-1,33 0-15,-33 0 16,0 0-16,0 0 16,0 0-1,0-33-15,0 33 16,-1 0-1,1-33-15,0 33 16,33 0-16,-33 33 16,33 0-1,-33-33-15,33 33 16,0 33-16,-33-33 15,33 34-15,0-1 16,33-33 0,-33 0-16,0 0 15,33-33-15,-33 33 16,33-33-16,0 0 15,0-33 1,1 33-16,-1-33 16,33 0-16,0 33 15,-33-33-15,33 33 16,-33 33 0,33-33-16,-33 33 15,0 0-15,1 0 16,-1 33-16,-33-33 15,0 33-15,-33-33 32,-1 1-32,1 32 15,0-33-15,-33 0 16,33 0-16,-33-33 15,33 0 1,-33 0-16,0-33 16,33 0-16,33 0 15,33-33 1,0 32-16,33 1 15</inkml:trace>
  <inkml:trace contextRef="#ctx0" brushRef="#br0" timeOffset="3088.8792">12634 8301 0,'-33'66'0,"33"-32"0,-66 32 16,33 0 0,-1 0-16,1 0 15,0 0-15,0 0 16,0-33-1,33 1-15,-33 32 16,33-99 15</inkml:trace>
  <inkml:trace contextRef="#ctx0" brushRef="#br0" timeOffset="3338.4856">12336 8334 0,'66'100'0,"-33"-34"16,0 0-16,1-33 15,-1 33-15,-33 0 16,33 0-16,0-33 15,-33 1 1,33-1 0,-33-33-16,33 0 15,-33-33-15</inkml:trace>
  <inkml:trace contextRef="#ctx0" brushRef="#br0" timeOffset="3790.8972">13527 8202 0,'-33'33'15,"-33"0"1,33 0-16,-34 0 15,34 0-15,-33 1 16,33 32 0,-33-33-16,33 0 15,33 0-15,-33 0 16,0 0-1,33 0 17,33 0-17,0-33 1,-33 0-1,33 0-15,0 0 16,0 33 0,0-33-16,33 0 15,-33 33-15,0-33 16,1 33-16,32-33 15,-33 0 1,-33 33-16,33-33 16,0 0-1</inkml:trace>
  <inkml:trace contextRef="#ctx0" brushRef="#br0" timeOffset="4336.9112">13957 8533 0,'-33'0'15,"66"0"48,0 0-48,0 0-15,33 0 16,0 0-16,0 0 16,-33 0-16,34 33 15</inkml:trace>
  <inkml:trace contextRef="#ctx0" brushRef="#br0" timeOffset="4929.7264">14751 8268 0,'-34'0'31,"1"0"-16,33-33-15,-33 33 32,0 0-32,0-33 15,0 33-15,0-33 16,0 33-16,0 0 15,33 0-15,-33 33 16,33 0 0,-33 0-16,33 0 15,0 33-15,0 1 16,0-34-16,0 0 15,33 0 1,-33-33-16,33 0 16,0 0-16,0 0 15,0-33-15,0 0 16,0 0-16,0 33 15,0 0 1,0 0-16,1 0 16,-1 33-16,0 0 15,-33 0-15,0 33 16,0-33-1,0 0-15,-33 33 16,0-33 0,-1 0-16,1 0 15,0 1-15,-33-1 16,0-33-1,0 0-15,-66 0 16,32 0-16</inkml:trace>
  <inkml:trace contextRef="#ctx0" brushRef="#br0" timeOffset="5304.136">11476 9128 0,'33'-33'32,"0"33"-32,34 33 15,32-33-15,0-33 16,33 33-1,1 0-15,65-33 16,-33 33-16,1 0 16,-34 0-16,0 0 15,1 0 1,-67 0-16,-33 0 15,0 33-15</inkml:trace>
  <inkml:trace contextRef="#ctx0" brushRef="#br0" timeOffset="5881.3508">12667 9293 0,'0'0'16,"-33"-33"-1,0 33-15,0-33 16,-33 0 0,32 0-16,-32 33 15,33 0 1,0 0-16,0 33 15,-33 0-15,33 0 16,0 0-16,33 34 16,-33-34-1,33 33-15,0-33 16,33 33-1,0-66-15,0 33 16,0-33 0,0-33-16,33 0 15,-33 33-15,33-33 16,1 0-16,-34 33 15,66 33-15,-33-33 16,-33 33 0,33-33-16,-33 66 15,0-33-15,-33 33 16,0-33-16,0 34 15,-33-34 1,0 33 0,0-33-16,0 0 15,-33 0-15,0 0 16,33-66-16,-33 33 15,-34-66 1,34 33-16,33-33 16</inkml:trace>
  <inkml:trace contextRef="#ctx0" brushRef="#br0" timeOffset="6224.5596">13924 9029 0,'33'0'0,"0"0"16,33 0-16,0-33 15,33 33-15,34 0 16,-1-33-16,-33 33 15,33 0 1,-32 0-16,-34 0 16,0 33-16,-33-33 15,0 33-15,0-33 16</inkml:trace>
  <inkml:trace contextRef="#ctx0" brushRef="#br0" timeOffset="6754.9732">14817 9227 0,'-66'0'16,"32"0"-16,1-33 15,0 33-15,-33 0 16,33-33-16,-33 33 15,33 33-15,-33-33 32,33 0-32,0 33 15,0-33-15,-1 33 16,1 0-16,33 34 15,0-34-15,0 33 16,0-33 0,33 0-16,1-33 15,-1 0-15,0 33 16,0-66-16,33 33 15,-33 0 1,0-33-16,33 0 16,-33 33-16,0 0 15,33 0-15,-32 33 16,-34-33-1,33 33 1,-33 0-16,0 33 16,-33 0-16,33-33 15,-67 1-15,34-1 16,-33 0-16,33 0 15,-33-33 1,0 33 0,0-33-16,-34-33 15,1 33-15</inkml:trace>
  <inkml:trace contextRef="#ctx0" brushRef="#br0" timeOffset="7316.5876">11642 10947 0,'-33'66'15,"0"-33"-15,-1 34 16,1-1-16,-33 33 16,0 0-16,33-33 15,-33 33 1,33 1-16,0-34 15,0 0-15,0 0 16,33-66-16,0-33 31,0-33-15</inkml:trace>
  <inkml:trace contextRef="#ctx0" brushRef="#br0" timeOffset="7550.5936">11245 11046 0,'66'67'16,"-33"-34"-16,0 33 15,33 33-15,-33-33 16,0 33-16,34-33 15,-34 34 1,0-34-16,0-33 16,0 0-16,0 0 15,0-66-15,0 33 16,0-66-16</inkml:trace>
  <inkml:trace contextRef="#ctx0" brushRef="#br0" timeOffset="8049.8064">12932 11079 0,'-34'0'0,"1"34"15,-33-1-15,0 0 16,0 33-16,-33-33 16,33 33-16,-1-33 15,1 0 1,33 0-16,-33 0 15,33 0-15,33 0 16,-33-33-16,66 34 62,0-34-62,0 33 16,0-33 0,0 0-16,33 33 15,1-33-15,-1 33 16,0-33-16,0 33 15,33 0-15,-33 0 32,1-33-32,-34 33 15,0-33-15,0 33 16,0-66-1,-33 33 1</inkml:trace>
  <inkml:trace contextRef="#ctx0" brushRef="#br0" timeOffset="8439.8164">13328 11443 0,'33'0'31,"1"0"-31,32 0 16,0 33-16,0-33 15,0 0 1,0 0-16,0-33 15,1 33-15,-1 0 16</inkml:trace>
  <inkml:trace contextRef="#ctx0" brushRef="#br0" timeOffset="8720.6236">14354 11046 0,'0'67'15,"-33"-1"-15,33 0 16,0 33-16,-33-33 16,33 33-1,0 1 1,0-34-16,0 33 15,-34-66-15,34 33 16,0 0 0,0-33 15</inkml:trace>
  <inkml:trace contextRef="#ctx0" brushRef="#br0" timeOffset="10202.6616">15974 11113 0,'0'0'0,"-33"33"16,33-33 0,-33 66-16,0 0 15,33 0-15,0 0 16,0 0-1,0-33 1,33 34-16,0-67 16,0 0-16,0-34 15,0 1-15,0 0 16,1-33-16,-1 0 15,-33 0 1,0 0 0,0 0-16,-33 33 15,33 33 1</inkml:trace>
  <inkml:trace contextRef="#ctx0" brushRef="#br0" timeOffset="10577.0712">16272 11079 0,'0'67'16,"33"-34"-16,-33 33 15,0 0-15,0 0 16,0 0-16,0-33 16,0 33-1,0-99 16,0 0-15,0-33-16,0 33 31,0-33-31,33 33 16,-33 0-16,33 33 15,0-33-15,0 0 16,0 33 0,33 0-16,-32-33 15</inkml:trace>
  <inkml:trace contextRef="#ctx0" brushRef="#br0" timeOffset="11372.6916">18389 7144 0,'33'0'0,"0"0"15,0 0-15,0 0 16,33 0-16,-33 0 16,33 0-16,0-33 15,0 33 1</inkml:trace>
  <inkml:trace contextRef="#ctx0" brushRef="#br0" timeOffset="11559.8964">19282 7011 0,'-34'67'16,"1"-34"-16,0 0 16,0 33-16,-33 0 15,0-33-15,33 33 16,0-33-1,0 0-15,33-66 16</inkml:trace>
  <inkml:trace contextRef="#ctx0" brushRef="#br0" timeOffset="11762.7016">18951 7078 0,'33'66'0,"0"0"15,0-33-15,0 0 16,0 0 0,0 0-16,-33 33 15,33-33 1,-33-33-16</inkml:trace>
  <inkml:trace contextRef="#ctx0" brushRef="#br0" timeOffset="12090.31">16900 7309 0,'0'0'0,"33"0"15,0-33-15,0 33 16,1 0-16,32 0 16,33 0-1,-33 0 1,0 0-16,33 0 15,-32 0-15</inkml:trace>
  <inkml:trace contextRef="#ctx0" brushRef="#br0" timeOffset="12277.5148">17892 7144 0,'-33'33'16,"-33"0"-16,33 33 15,0-33-15,0 33 16,-33 0-16,33-33 15,0 1 1,33-34-16,-33 0 16</inkml:trace>
  <inkml:trace contextRef="#ctx0" brushRef="#br0" timeOffset="12480.32">17628 7144 0,'0'33'0,"33"33"15,0-33-15,33 33 16,-33 0-16,0-33 16,0 34-16,0-34 15,1 33 1,-1-33-16,-33 0 15</inkml:trace>
  <inkml:trace contextRef="#ctx0" brushRef="#br0" timeOffset="12932.7316">16305 7904 0,'-33'0'0,"66"0"31,-33 0-31,66 0 16,0 0 0,0-33-16,67 33 15,-34 0-15,33 0 16,34 0-16,-1 0 15,33 0-15,1 0 16,-1 0 0,34 0-16,32 0 15,34 0-15,-33 0 16,32 0-16,-32 33 15,32-33 1,-32 34-16,0-34 16,-67 33-16,1 0 15,-67-33-15,-66 0 16</inkml:trace>
  <inkml:trace contextRef="#ctx0" brushRef="#br0" timeOffset="13665.9504">17463 8334 0,'99'-33'16,"-33"33"-16,0-33 15,33 33-15,-33 33 16,-33-33 0,34 33-16,-34 0 15,-33 1 1,0-1-16,0 0 15,-33 33-15,0-33 16,-1 0-16,1-33 16,0 33-16,-33-33 15,33 0 1,33 0-16,33 0 15,0 0 1,0-33-16,33 33 16,1 0-1,-1 0-15,0 33 16,0-33-16,0 33 15,-33 0-15,0 33 16,-33 0 0,-33-32-16,33 32 15,-33 0-15,-33 0 16,33-33-16,-33 0 15,0-33-15,0 33 32,-1-33-32,1-33 15,0 0-15,66 0 16,0 0-16,0 0 15,33-33-15,33 0 16</inkml:trace>
  <inkml:trace contextRef="#ctx0" brushRef="#br0" timeOffset="13899.9564">18752 8467 0,'-33'33'16,"33"33"-16,-33-33 15,0 33-15,-33 0 16,0 33-16,33-32 16,-33-1-1,33 0-15,-34 0 16,67-66-16,-33 0 15,33-33 1</inkml:trace>
  <inkml:trace contextRef="#ctx0" brushRef="#br0" timeOffset="14133.9624">18355 8434 0,'34'33'15,"-1"0"-15,0 33 16,0-33-16,33 33 16,-33 0-16,0 0 15,0 1 1,33-34-16,-33 0 15,0-33-15,0 33 16,34-66-16</inkml:trace>
  <inkml:trace contextRef="#ctx0" brushRef="#br0" timeOffset="14570.7736">19248 8268 0,'34'33'16,"-1"0"-16,0-33 15,0 33-15,0-33 16,33 34-16,-33-34 15,33 33-15,-33 0 16,33-33 0,-33 33-16,1-33 15,-1 33-15,0-33 16,-33 33-1,-33 33 1,0-33 0,-1 0-16,-32 0 15,0 33-15,0-33 16,0 34-16,0-1 15,0-33 1,33 0 0,33-33-16,33-33 31,0-33-31</inkml:trace>
  <inkml:trace contextRef="#ctx0" brushRef="#br0" timeOffset="15085.5868">20638 8202 0,'0'-33'0,"-34"33"15,34-33-15,-66 33 16,33 0-16,-33 33 16,0 0-16,-33 0 15,66 33 1,0 0-16,-1 1 15,34-34-15,0 0 16,34 0 0,-1-33-16,0 0 15,33-33 1,0 0-16,-33 0 15,33 0-15,-33-1 16,33-32-16,-32 0 16,-34 33-1,33 33 1,-66 66-1,33-33 1,-34 33-16,1 1 16,0 32-1,33 0-15,-33-33 16,0 33-16,0-32 15,33-1-15,-33 0 16,0 0 0</inkml:trace>
  <inkml:trace contextRef="#ctx0" brushRef="#br0" timeOffset="15428.7956">17363 9393 0,'33'0'0,"0"-33"16,67 0-16,-1 33 15,33-34-15,0 34 16,1-33-16,32 0 15,34 33 1,-67-33-16,33 33 16,-66 0-16,1 0 15,-1 0-15,-33 33 16</inkml:trace>
  <inkml:trace contextRef="#ctx0" brushRef="#br0" timeOffset="16006.0104">18058 9591 0,'33'-33'16,"0"0"-16,33 33 15,33-33-15,1 33 16,-1 0-16,0 0 16,-33 33-1,-33-33-15,-33 33 16,0 0-1,-33 0-15,-33 0 16,33 0 0,-33 0-16,0 1 15,-1-34-15,34 0 16,0 0-16,66 0 31,0-34-15,34 34-1,-1 0-15,33 0 16,0 0-16,-33 0 15,0 34 1,-32-1-16,-1-33 16,0 33-16,-66 33 15,0-33-15,-1 0 16,-32 33-1,0-33-15,0 33 16,0-33-16,0 0 16,0-33-16,-1 0 15,34 0-15,0-33 16,33-33-1,33 0-15</inkml:trace>
  <inkml:trace contextRef="#ctx0" brushRef="#br0" timeOffset="16302.418">19943 9227 0,'132'-33'15,"-66"33"-15,34-33 16,-1 33-16,-33 0 15,66 0-15,-32 0 16,-34 0 0,33 0-16,-33 0 15,-33 33-15,0-33 16,-66 66-1</inkml:trace>
  <inkml:trace contextRef="#ctx0" brushRef="#br0" timeOffset="16864.0324">20042 9525 0,'33'-33'16,"0"0"-16,33 33 15,1 0-15,32-33 16,-33 66-16,0-33 16,-33 33-1,0-33-15,-33 66 16,-33-33-1,0 0-15,-33 0 16,33 0 0,-33 0-16,0 1 15,33-34-15,-34 33 16,67-33-16,33-33 47,1-1-47,32 34 15,0 34-15,0-34 16,0 33-16,0 0 15,0 0 1,-32 0 0,-34 0-16,0 33 15,-34-33-15,1 0 16,0 0-16,-33 0 15,0 0 1,33 0-16,-33 1 16,0-34-16,-1 33 15,34-33-15,0 0 16,0-33-1</inkml:trace>
  <inkml:trace contextRef="#ctx0" brushRef="#br0" timeOffset="17534.8496">18389 11542 0,'0'0'0,"-34"34"16,-32-1-16,0 33 16,0 0-16,-33 0 15,33 33-15,-34 0 16,34-32-1,0-1-15,0 0 16,33-33-16,33 0 16,0-99 15</inkml:trace>
  <inkml:trace contextRef="#ctx0" brushRef="#br0" timeOffset="17800.0564">17859 11377 0,'33'33'0,"34"0"16,-34 0-16,33 0 15,0 34-15,33-34 16,-33 33-16,0 0 16,1 0-1,-1 0-15,0 0 16,-33-33-16,0 0 15,0 1-15,0-34 16,-33 0-16</inkml:trace>
  <inkml:trace contextRef="#ctx0" brushRef="#br0" timeOffset="18377.2712">19215 10947 0,'33'0'31,"1"0"-31,-1 33 16,0 0-16,0 0 15,33 0-15,0 1 16,0 32 0,0-33-16,0 0 15,1 33-15,-1-33 16,-33 0-16,0 0 15,0 0 1,0 0-16,-33 0 16,-33 34-1,0-34 1,0 0-1,0 0-15,-33 33 16,-1-33 0,34 33-16,-33 0 15,33 0-15,-33-33 16,33 34-1,33-34-15,0-33 32,33-33-32,33 0 15</inkml:trace>
  <inkml:trace contextRef="#ctx0" brushRef="#br0" timeOffset="18938.8856">20241 11079 0,'99'-33'0,"-33"0"15,0 33-15,0 0 16,34 0 0,-34 33-16,33 0 15,-33 1 1,-33-1-16,-33 0 15,0 33-15,-33-33 16,0 0-16,-33 0 16,0 0-1,0 0-15,-34 0 16,34-33-16,33 0 15,0 0-15,66 0 47,33 0-47,0 0 16,34 33-16,-1 0 15,-33 0-15,0 1 16,0 32 0,0 0-16,-33 0 15,-33-33-15,0 33 16,-33 0-16,0-33 15,-33 34-15,-33-34 32,33 0-32,-66-33 15,32 0-15,1 0 16</inkml:trace>
  <inkml:trace contextRef="#ctx0" brushRef="#br0" timeOffset="19516.1004">18620 11311 0,'0'0'31,"-33"33"-31,0 0 16,0 0-16,0 0 16,0 33-1,-33-33-15,32 1 16,1-1-16,33 0 15,-33-33-15</inkml:trace>
  <inkml:trace contextRef="#ctx0" brushRef="#br0" timeOffset="22667.3812">7838 14519 0,'33'-33'16,"-33"33"15,33 0-15,1 0-1,-34 0-15,33 0 16,0 0-16,0 0 15,33 0-15,-33 0 16,0 0 0,33 0-16,-33 0 15,33 0-15,1 0 16,-1 0-1,0 0-15,0 0 16,0 0 0,33 0-16,-33 0 15,1 0-15,32 0 16,0 0-16,-33 0 15,33 0 1,1 0-16,-1 0 16,0 0-16,33 0 15,-32 0-15,-1 0 16,33 0-1,0 0-15,-32 0 16,32 0-16,0 0 16,-33 0-16,67 0 15,-67 0 1,33 0-16,1 0 15,32-33-15,-33 66 16,34-33-16,-34 0 16,0 0-1,34 0-15,-1 0 16,0 33-16,1-33 15,-34 0-15,66 0 16,-32 0 0,-1 0-1,0 0-15,1 0 16,-1 0-16,1 0 15,32 33-15,-33-33 16,34 0-16,-34 0 16,1 33-1,32-33-15,-33 0 16,34 0-16,-34 0 15,34 33-15,-1-33 16,-33 0 0,34 0-16,-34 33 15,34-33-15,-1 0 16,-33 0-16,34 33 15,-1-33 1,-32 33-16,32-33 16,1 0-16,-1 34 15,0-34-15,1 33 16,-1-33-1,1 33-15,32-33 16,-65 33 0,32-33-16,-33 33 15,1-33-15</inkml:trace>
  <inkml:trace contextRef="#ctx0" brushRef="#br0" timeOffset="23915.4132">8268 14155 0,'-33'33'31,"33"-33"-31,-33 33 16,0-33 0,0 0-1,33 33-15,-33-33 16,0 34-16,0-34 15,0 33-15,0-33 16,0 0 0,-1 0-16,34 33 15,-33-33-15,33 33 16,0-33-1,0 66 17,0-33-1,33 0-31,-33-33 15,34 33 1,-34 0-16,33 0 16,0 0-16,0 0 15,-33 0-15,33 1 16,-33-1-1,33 0 1,-33 0 0,33-33-1</inkml:trace>
  <inkml:trace contextRef="#ctx0" brushRef="#br0" timeOffset="24336.624">9293 14122 0,'0'33'15,"-33"33"1,33 1-16,0-1 16,0 0-16,0 33 15,-33-33 1,33 33-16,0-32 15,0-34-15</inkml:trace>
  <inkml:trace contextRef="#ctx0" brushRef="#br0" timeOffset="24664.2324">8764 15478 0,'0'-33'16,"33"33"0,0 0-16,1-33 15,-1 33-15,33-33 16,-33 0-16,33 33 15,0-33 1,0 33-16</inkml:trace>
  <inkml:trace contextRef="#ctx0" brushRef="#br0" timeOffset="25163.4452">9492 15180 0,'33'-33'16,"0"33"-16,-33 0 15,33 33-15,0 1 16,-33-1-16,0 0 16,33 33-1,-66 0-15,33 0 16,-33 33-16,0-33 15,0 34-15,0-34 16,0 0-16,0 0 16,33 0-1,-33-33-15,33 0 16,-33-33-1,66-33 1,0 33 0,0-33-1,0 33-15,33-33 16,-33 33-16,33-33 15,0 33-15,1-33 16,-34 33 0,33-66-1,0 33-15</inkml:trace>
  <inkml:trace contextRef="#ctx0" brushRef="#br0" timeOffset="25553.4552">11311 13924 0,'0'66'0,"0"-33"16,0 33-16,0 33 15,0-33-15,0 34 16,0-1-16,0 0 15,0 0 1,0-33-16,0-32 16,0 32-16,0-33 15</inkml:trace>
  <inkml:trace contextRef="#ctx0" brushRef="#br0" timeOffset="25865.4632">10782 15577 0,'-33'0'0,"66"-33"15,0 33 1,0-33 0,0 33-16,0-33 15,33 33-15,-33-33 16,33 33-1,1-33-15,-1 33 16,0 0-16,-33-33 16,33 33-16,0-33 15,-33 0-15</inkml:trace>
  <inkml:trace contextRef="#ctx0" brushRef="#br0" timeOffset="26115.0696">11708 15114 0,'0'33'0,"0"34"16,0-1-16,0 0 16,0 33-16,0 0 15,0 0-15,0-32 16,0 32-1,0-33-15,0 0 16,0-33 0,33 0-16,0-33 15,-33-33-15,33-33 16</inkml:trace>
  <inkml:trace contextRef="#ctx0" brushRef="#br0" timeOffset="26458.2784">13229 14056 0,'33'33'0,"-33"33"16,0 0 0,0 1-16,0 32 15,0 0-15,0 0 16,-33 0-1,33 1-15,33-34 16</inkml:trace>
  <inkml:trace contextRef="#ctx0" brushRef="#br0" timeOffset="26957.4912">13361 15379 0,'-33'0'16,"33"0"-16,-33 33 15,0 0-15,0 0 16,33 33 0,-33 0-16,0 1 15,33 32 1,0-33-16,33 0 15,-33 0-15,33-33 16,0 0-16,33-66 16,-33 33-1,34-33-15,-34-33 16,33 33-16,-33-33 15,0 0-15,0 0 16,0-1-16,-33-32 16,0 33-16,0 0 15,-33 0 1,0 33-16,0 0 15,0 0-15,0 33 16,0 0-16,0 0 16,0 33-16,33 0 15</inkml:trace>
  <inkml:trace contextRef="#ctx0" brushRef="#br0" timeOffset="27331.9008">15313 14155 0,'0'66'15,"0"1"-15,0-34 16,0 66-16,-33-33 16,33 33-16,0 0 15,0 1-15,0-1 16,0 0-1,0-33-15,0 0 16,0 0 0,0 1-16</inkml:trace>
  <inkml:trace contextRef="#ctx0" brushRef="#br0" timeOffset="27628.3084">15280 15710 0,'0'66'16,"0"0"-16,0-33 15,0 66-15,0 0 16,0 1-16,0-34 16,0 33-16,0-33 15,33-33 1,0 0-16,0-33 15,0-33-15,0 0 16</inkml:trace>
  <inkml:trace contextRef="#ctx0" brushRef="#br0" timeOffset="27971.5172">17165 14188 0,'0'100'0,"0"-1"15,0 0-15,0 0 16,0 0-16,0 1 15,-33-1-15,33-33 32,0 0-32,0-33 15</inkml:trace>
  <inkml:trace contextRef="#ctx0" brushRef="#br0" timeOffset="28439.5292">16999 15544 0,'34'-33'15,"-1"0"-15,0 0 16,0 0-16,33 0 15,0 33-15,-33 0 16,33-33-16,-33 66 16,0-33-1,-33 33-15,0 0 16,34 33-16,-68 0 15,34 0-15,-33 34 16,0-1 0,0-33-1,0 33-15,0-33 16,0 1-16,33-34 15,-33 0-15,66-33 47,0 0-47,0-33 16,0 33-16,0-33 15,33 33-15,1-33 16,-1 33 0,0-34-16,0 34 15,0-33-15</inkml:trace>
  <inkml:trace contextRef="#ctx0" brushRef="#br0" timeOffset="28798.3384">18918 14321 0,'0'99'16,"0"-33"-16,0 0 15,0 33-15,0 1 16,-33-1-16,33 0 16,0 0-1,-33-33-15,33 0 16,33 1-16,-33-34 15,0 0-15,0 0 16</inkml:trace>
  <inkml:trace contextRef="#ctx0" brushRef="#br0" timeOffset="29359.9528">18785 15577 0,'33'-66'16,"1"33"-16,-1 0 15,0 0-15,33 33 16,-33 0-16,33 0 15,-33 0 1,0 33-16,-33 0 16,33 0-16,-33 33 15,-33-33-15,33 34 16,-33-1-16,0 0 15,0 0 1,0-33-16,0 0 16,33 0-16,-33-33 15,66-33 16,0 0-15,0 33 0,0 0-16,33 0 15,0 0-15,-33 33 16,1 0-1,32 0-15,-66 0 16,33 34-16,-33-34 16,0 33-16,-33 33 15,33-33 1,-33 0-16,0 0 15,-1 1-15,1-34 16,0 33-16,-33-66 16,33 0-16</inkml:trace>
  <inkml:trace contextRef="#ctx0" brushRef="#br0" timeOffset="30233.5752">19745 14850 0,'33'0'63,"-33"33"-48,33-33-15,0 0 16,0 0-16,0 0 15,33 0-15,-33 0 16,33 0-16,0 0 16,1-33-1,32 33-15,-33 0 16,33 0-16,0 0 15,34-33-15,-34 33 16,33 0 0,-33 0-1,34 0-15,-34 0 16,33 0-16,0 0 15,-32 0-15,-34 0 16,0 0-16,0-33 16,0 33-1</inkml:trace>
  <inkml:trace contextRef="#ctx0" brushRef="#br0" timeOffset="30561.1836">20968 14387 0,'0'66'15,"0"0"-15,0 0 16,0 33-16,0 1 16,0-34-16,33 33 15,-33 0 1,0-33-16</inkml:trace>
  <inkml:trace contextRef="#ctx0" brushRef="#br0" timeOffset="31029.1956">20968 15743 0,'-33'33'0,"33"0"15,0 33-15,0-33 16,-33 33-16,33-33 15,0 0-15,0 34 16,0-34 0,33-33-1,-33 0 1,33-33-1,0 33 1,-33-34-16,66 1 16,-32 33-16,-1-33 15,33 33-15,-33 0 16,0-33-16,0 33 15,0 0 1,0 0-16,0-33 16,0 33-16,-33-66 15,0 33 1</inkml:trace>
  <inkml:trace contextRef="#ctx0" brushRef="#br0" timeOffset="31263.2016">21464 15577 0,'-33'66'16,"33"-32"0,0 65-16,-33-33 15,33 33-15,0 33 16,-33-32-16,33-1 15,0 0 1,0 0-16,0 1 16,0-67-16,0-33 31</inkml:trace>
  <inkml:trace contextRef="#ctx0" brushRef="#br0" timeOffset="32495.6332">21729 14784 0,'33'0'78,"0"0"-62,-33 0-16,33 0 15,0 0-15,0 0 16,33 33-16,-33-33 15,34-33 1,-34 33-16,33 0 16,0 0-16,-33 0 15,33 0-15,0-33 16,-33 33-1,1 0-15,-34 0 16,33 0-16,-33 0 16,0 0 30,0-34-46,-33 34 16,-1-33 0,34 33-16,-33-33 15,0 0-15,0 0 16,33 33-1,-33-33-15,0 0 16,0 33-16,33-33 16,-33 33-16,33 0 31,0 0 0,33 0-15,-33 0-16,33 33 15,0-33 1,0 33-16,-33 0 15,33 0-15,0-33 16,0 33-16,-33 0 16,34-33-16,-34 33 15,33-33 1,-33 34-1,33-1 17,-66 33-1,0-33-16,33-33 1,-34 33-16,1 0 16,33 0-1,-33 33-15,0-33 16,0 33-16,0-33 15,0 1-15,0-1 16,33 0-16,-33 0 31,33-33-31</inkml:trace>
  <inkml:trace contextRef="#ctx0" brushRef="#br0" timeOffset="35428.5084">11642 14089 0,'-33'-33'15,"0"33"1,-1-33-16,1 33 16,0 0-16,-33 0 15,0 33 1,0-33-16,0 33 15,0 0-15,-1 0 16,1 0-16,33 0 16,0 34-16,0-34 31,0 33-31,0 33 15,33-33-15,0 33 16,33-33-16,0 1 16,0 32-16,33-66 15,0 33 1,1-66-16,32 0 15,-33 0-15,33-33 16,-33 0-16,0 0 16,34-33-1,-34 0-15,-33-34 16,33 34-16,-33-33 15,0 0-15,-33 0 16,0 32 0,-33 1-16,0 33 15,0-33-15,-33 33 16,-33 0-16,32 33 15,1-33-15,-33 33 16,33 0 0,33 0-16,0 0 15</inkml:trace>
  <inkml:trace contextRef="#ctx0" brushRef="#br0" timeOffset="37347.3576">11146 14155 0,'-33'-33'62,"33"0"-46,-34 0-16,1 0 16,0 0-16,-33-33 15,0 33 1,0-34-16,-33 1 15,-34 0 1,34 0-16,0 33 16,-33-66-16,32 33 15,-32-1-15,0 1 16,0 0-16,-34 0 15,34 0 1,0 0-16,-1 0 16,1 33-16,-33-1 15,32-32-15,1 33 16,0-33-1,-1 66-15,1-33 16,33 0-16,0 0 16,0 33-16,32-33 15,1 0-15,0 33 16,0-33-1,33 33-15,33 0 16,-33 0 0,66 33 15,-33 0-16,33-33 1,33 33-16,0 33 16,-33-33-16,0 0 15,34 0-15,-34 0 16,0 0-16,0 0 15,0-33 1,-66-33 15,0 0-15,0 0-1,-34 0-15,34 0 16,-33 0-16,33 0 16,-33 0-16,0 0 15,33 0-15,0 0 16,0 0-1,33-1-15,0-32 16,0 33 0,33 33-16,33-33 15,-33 0 1,33 33-1,0 0-15,0-33 16,1 33-16,-1-33 16,0 33-16,-33-33 15,33 33-15,-33 0 16,0 0-1,-33 33-15,33-33 16,0 33 0,-33 33-16,0 0 15,-33 0 1,33 34-16,-33-1 15,33 0-15,0-33 16,-33-33-16,33-66 47,0-33-32,0 0-15,0 0 16,0 0-16,0 0 16,0-1-1,0 34 1,0 0-1,-33 33 1,33 33-16,-33 33 16,33-32-1,-33 65-15,33-33 16,-33 0-16,33-33 15,0-99 32,0-33-47,0 33 16,0-1-16,0 1 15,0 0 1,0 66 0,-33 66-1,0 0 1,33 1-1,-33-1-15,33 0 16,0-33-16,-33-33 31,33-66-15,0 0-1,33 0-15,-33 32 16,0-32-16,0 33 16,0-33-1,-33 99 16,33 33-31,-34 0 16,34-32-16,0 32 16,-33-33-16,33-33 31,0-66-16,0 33 1,0-34-16,0 34 16,0 0-1,-33 33 1,33 33-1,-33 0 1,33 0 0,33-66 30,-33 33-30</inkml:trace>
  <inkml:trace contextRef="#ctx0" brushRef="#br0" timeOffset="39125.8032">19215 14321 0,'-33'0'16,"0"-33"-16,0 33 15,0 0-15,-33 0 16,33 0-16,-33 0 15,0 0 1,-1 0-16,1 33 16,0 0-16,0 0 15,0 33-15,33 0 16,-33 0-16,33 33 15,-1 1 1,1-1-16,33 0 16,0 0-16,33-33 15,1 1 1,32-1-16,33 0 15,-33-66 1,33 0-16,-33-33 16,34 0-16,-1-33 15,-33-1-15,33 1 16,0-33-16,-32 33 15,-1-66 1,-33 32-16,33 1 16,-33 0-16,-33 0 15,0 33-15,-33-34 16,0 34-1,-33 33-15,0-33 16,-1 66-16,1-33 16,0 33-16,0 0 15,33 0-15,0 33 16,0-33-1,33 0-15</inkml:trace>
  <inkml:trace contextRef="#ctx0" brushRef="#br0" timeOffset="41060.2528">19215 14420 0,'-33'-33'16,"66"0"-1,-33 33 1,33-33-16,34 0 16,-1-34-1,0 34-15,33-33 16,0 33-16,34-33 15,-1 0-15,0 0 16,34-1-16,-34 1 16,33-33-1,1 66-15,-1-33 16,0-33-1,1 33-15,32-1 16,-33 34 0,34-33-16,-1 33 15,-32-33-15,-1 66 16,0-33-16,-32 0 15,-1 0-15,-33 33 16,0-33 0,-32 33-16,-34 0 15,0 0-15,-66 0 31,0-33-31,-34 33 16,1 0 0,0-33-16,0 33 15,-33-34-15,33 1 16,-34 33-16,1 0 15,33 0 1,0 0-16,0 0 16,0 0-16,33 33 15,33-33 1,33 0 15,0 0-31,66 0 16,-33 0-16,33 0 15,1 0-15,-1 0 16,0 34-16,-33-34 15,33 0 1,-33 0-16,-32 33 16,-1-33-16,-33 66 31,-33-33-16,-1 0-15,-32 33 16,0 0-16,0 0 16,0 34-16,-33-34 15,66-33-15,-34 33 16,34-66-1,0 0-15,33 0 16,-33 0-16,33-33 16,-33 0-16,33-33 31,-33-1-31,33 1 15,-33-33-15,33 33 16,-33 0-16,33 0 16,-33 33-16,33 0 15,-33-1 1,33 34-16,-33-33 15,33 100 17,33-1-32,-33 0 15,33 0 1,0 33-16,0-33 15,0 0-15,0-32 16,0-34-16,-33 0 16,0-34 15,0-32-31,0 0 15,-33 0-15,33-33 16,-33 33-16,33 0 16,0 32-1,0 101 32,0-1-47,33 33 16,-33-33-1,0 33-15,33 1 16,0-34-16,-33-66 15,33 0 1,-33 0 0,33-33-16,-33-34 15,0 1-15,0-33 16,0 33-16,0-33 15,0 33-15,0-1 16,0 134 31,0-1-47,0 0 15,34 0 1,-34 0-16,33 0 16,-33-66-16,0 33 15,33-66 1,0 0-1,-33 0 1,0-33-16,33 33 16,-33-33-16,-33 0 15,33 33-15,33 99 47,-33 0-47,0 0 16,0 0-16,33-33 15,-33 0 1,33-33-16,-33 0 15,33-33-15,-33-33 16,33 33-16,-33-33 16,0 0-1,0 33-15,33 99 47,-66-33-31,33 0-1,0 0 1,0 33-16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1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64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1551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33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43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25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02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8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0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8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4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3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8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9F73D5-C991-42D1-8D80-2C1A5B7AAD88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D657-7A7E-4757-B38E-823BEE89D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75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Combined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</a:p>
          <a:p>
            <a:r>
              <a:rPr lang="en-US" dirty="0" smtClean="0"/>
              <a:t>Section 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2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-3 </a:t>
            </a:r>
            <a:r>
              <a:rPr lang="en-US" sz="2800" u="sng" dirty="0" smtClean="0"/>
              <a:t>&lt;</a:t>
            </a:r>
            <a:r>
              <a:rPr lang="en-US" sz="2800" dirty="0" smtClean="0"/>
              <a:t> x – 2 &lt; 4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286080" y="2035800"/>
              <a:ext cx="6024960" cy="3691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76720" y="2026440"/>
                <a:ext cx="6043680" cy="371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51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-2 &lt; x + 1 </a:t>
            </a:r>
            <a:r>
              <a:rPr lang="en-US" sz="2800" u="sng" dirty="0" smtClean="0"/>
              <a:t>&lt;</a:t>
            </a:r>
            <a:r>
              <a:rPr lang="en-US" sz="2800" dirty="0" smtClean="0"/>
              <a:t> 4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464560" y="2095560"/>
              <a:ext cx="6822720" cy="3619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5200" y="2086200"/>
                <a:ext cx="6841440" cy="363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62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2x – 1 &lt; 3  or  3x </a:t>
            </a:r>
            <a:r>
              <a:rPr lang="en-US" sz="2800" u="sng" dirty="0" smtClean="0"/>
              <a:t>&gt;</a:t>
            </a:r>
            <a:r>
              <a:rPr lang="en-US" sz="2800" dirty="0" smtClean="0"/>
              <a:t> x + 10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964600" y="2523960"/>
              <a:ext cx="5322600" cy="3632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55240" y="2514600"/>
                <a:ext cx="5341320" cy="36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22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1 + 5x &lt; -4  or  4x &gt; x + 9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714760" y="2523960"/>
              <a:ext cx="5572440" cy="3477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5400" y="2514600"/>
                <a:ext cx="5591160" cy="349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51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42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find the solution sets of combined inequalities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67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2 inequalities put together with either the word and or the word or.  </a:t>
            </a:r>
          </a:p>
        </p:txBody>
      </p:sp>
    </p:spTree>
    <p:extLst>
      <p:ext uri="{BB962C8B-B14F-4D97-AF65-F5344CB8AC3E}">
        <p14:creationId xmlns:p14="http://schemas.microsoft.com/office/powerpoint/2010/main" val="16050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82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b="1" dirty="0" smtClean="0"/>
              <a:t>conjunction</a:t>
            </a:r>
            <a:r>
              <a:rPr lang="en-US" sz="2800" dirty="0" smtClean="0"/>
              <a:t> is formed by joining sentences by using the word and.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Example:  -2 &lt; x and x &lt; 3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					or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		        -2 &lt; x &lt;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88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92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solve a conjunction of two open sentences in a given variable, you find the values of the variable for which both sentences are true.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graph of a conjunction consists of the points in common between both sentences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Towards middle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17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b="1" dirty="0" smtClean="0"/>
              <a:t>disjunction</a:t>
            </a:r>
            <a:r>
              <a:rPr lang="en-US" sz="2800" dirty="0" smtClean="0"/>
              <a:t> is formed by joining sentences by using the word or.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Example:  x &gt; -3  or  x </a:t>
            </a:r>
            <a:r>
              <a:rPr lang="en-US" sz="2800" u="sng" dirty="0" smtClean="0"/>
              <a:t>&lt;</a:t>
            </a:r>
            <a:r>
              <a:rPr lang="en-US" sz="2800" dirty="0" smtClean="0"/>
              <a:t> -3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685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56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solve a disjunction of two open sentences, you find the values of the variable for which at least one of the sentences is true.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graph consists of all points that are in the graph of both sentences.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Towards outside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74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&lt;  or  &gt;  open circle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u="sng" dirty="0" smtClean="0"/>
              <a:t>&lt;</a:t>
            </a:r>
            <a:r>
              <a:rPr lang="en-US" sz="2800" dirty="0" smtClean="0"/>
              <a:t>  or  </a:t>
            </a:r>
            <a:r>
              <a:rPr lang="en-US" sz="2800" u="sng" dirty="0" smtClean="0"/>
              <a:t>&gt;</a:t>
            </a:r>
            <a:r>
              <a:rPr lang="en-US" sz="2800" dirty="0" smtClean="0"/>
              <a:t>  closed circle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4139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Remember that any time you multiply or divide by a negative number you still must change the direction of your inequality sign.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42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251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Solving Combined Inequalities</vt:lpstr>
      <vt:lpstr>Objective</vt:lpstr>
      <vt:lpstr>Concept</vt:lpstr>
      <vt:lpstr>Concept</vt:lpstr>
      <vt:lpstr>Concept</vt:lpstr>
      <vt:lpstr>Concept</vt:lpstr>
      <vt:lpstr>Concept</vt:lpstr>
      <vt:lpstr>Concept</vt:lpstr>
      <vt:lpstr>Concept</vt:lpstr>
      <vt:lpstr>Example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Combined Inequalities</dc:title>
  <dc:creator>Shannon Hames</dc:creator>
  <cp:lastModifiedBy>Shannon Hames</cp:lastModifiedBy>
  <cp:revision>5</cp:revision>
  <dcterms:created xsi:type="dcterms:W3CDTF">2015-06-26T12:09:28Z</dcterms:created>
  <dcterms:modified xsi:type="dcterms:W3CDTF">2015-08-30T18:45:13Z</dcterms:modified>
</cp:coreProperties>
</file>