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7:45.506"/>
    </inkml:context>
    <inkml:brush xml:id="br0">
      <inkml:brushProperty name="width" value="0.05292" units="cm"/>
      <inkml:brushProperty name="height" value="0.05292" units="cm"/>
      <inkml:brushProperty name="color" value="#FF0000"/>
    </inkml:brush>
  </inkml:definitions>
  <inkml:trace contextRef="#ctx0" brushRef="#br0">18686 11410 0,'0'0'16,"-33"0"0,66 0 46,-33 33-46,33 0-1,0-33-15,0 33 16,0-33-16,1 33 15,-1 1 1,0-1 0,0 0-16,0 0 15,0-33-15,33 33 16,-33 0-16,0 0 15,0 0 1,33-33-16,-32 33 16,32 0-16,-33-33 15,0 33-15,0-33 16,-33 33-1,33-33-15,0 0 16,-33 33 0,0 0 30,-33-33-30,33 34 0,-33-34-16,0 33 15,33 0 1,-33 0-16,0 0 15,0 0-15,0 0 16,-1 0 0,1 33-16,0-33 15,-33 33 1,33 1-16,0-1 15,-33-33-15,33 33 16,0-33-16,0 33 16,0-33-1,-1 0-15,34-33 16,-33 0-16,66-66 31</inkml:trace>
  <inkml:trace contextRef="#ctx0" brushRef="#br0" timeOffset="717.623">20340 11476 0,'66'-33'15,"0"0"-15,0 33 16,0-33-16,-32 33 16,32 0-16,0 33 15,-33-33-15,0 33 16,0 0-1,-33 0-15,0 34 16,0-1-16,0 33 16,-33-33-16,-33 0 15,33 33-15,-33-32 16,33-1-1,-34 0-15,34 33 16,-33-33 0,33 0-16,0-33 15,0 34-15,0-1 16,0-33-1,33-33-15,-33 33 16,66 0 15,0-33-15,0 0-16,0 0 15,33 0-15,-33 0 16,33 0-16,1 0 16,32 0-16,-33 33 15,0-33 1,0 0-16,0 0 15,-33 0-15,0 0 16,34 0-16,-34-33 16</inkml:trace>
  <inkml:trace contextRef="#ctx0" brushRef="#br0" timeOffset="1341.643">21762 11576 0,'0'0'16,"0"33"-1,0 0-15,0 33 16,-33 0-16,33 33 16,-33-33-1,33 0-15,0 1 16,0-1-16,-33-33 15,33 33-15,0-33 16,33-33 15,-33-33-31,33 0 16,-33 0-1,66-66-15,-33 66 16,0-1 0,33 1-16,0 0 15,1 33-15,-1-33 16,0 33-16,0 33 15,0-33 1,-33 33-16,33 0 16,-32 34-16,-1-1 15,0-33-15,-33 33 16,0 33-1,0-33-15,-33 0 16,0 1-16,-34-34 16,34 33-16,-33-33 15,0 0-15,-33-33 16,33 0-1,-1 0-15,1 0 16,0 0-16,33-33 16</inkml:trace>
  <inkml:trace contextRef="#ctx0" brushRef="#br0" timeOffset="2342.0752">21729 11509 0,'0'0'16,"33"0"-1,0 0-15,0-33 16,33 33-16,0 0 16,1-33-1,-1 33-15,33 0 16,0-33-16,-33 33 15,0 0-15,1 0 16,-1-33-16,-33 33 16,-33 0-1,0 0 32</inkml:trace>
  <inkml:trace contextRef="#ctx0" brushRef="#br0" timeOffset="8211.8636">13990 11972 0,'-33'0'16,"33"0"-16,-33 0 15,0 33-15,0 1 16,-1-1-16,1 0 16,0 33-1,0-33-15,0 33 16,-33 0-16,0 33 15,0-32-15,0 32 16,-1-33-16,1 0 16,33 0-1,-33 0-15,33 1 16,0-34-16,0-33 15,0 33-15,33-66 32</inkml:trace>
  <inkml:trace contextRef="#ctx0" brushRef="#br0" timeOffset="8586.2756">13229 11939 0,'33'33'0,"0"0"15,-33 1-15,66 32 16,-32 0-16,-1 0 16,0 0-16,0 0 15,0 33 1,33-32-16,-33-1 15,0 0-15,0 0 16,0 0 0,-33-33-16,33 33 15,0-32-15,-33-1 16,33-33-1,-33 0-15,34 0 16</inkml:trace>
  <inkml:trace contextRef="#ctx0" brushRef="#br0" timeOffset="8882.6851">14453 12601 0,'33'0'15,"33"-33"-15,0 33 16,0 0-16,-33 0 16,34 0-16,32 0 15,-33 0 1,0 0-16,0 0 15,33 0-15,-32 0 16,-1 0 0,0 0-16,0 0 15,-33-33 1,33 0-16</inkml:trace>
  <inkml:trace contextRef="#ctx0" brushRef="#br0" timeOffset="9210.2956">16173 11840 0,'0'33'16,"0"0"-16,0 33 16,0-33-16,0 67 15,0-67-15,0 66 16,0-33-1,-33 33 1,33 1-16,0-1 16,-33 0-16,33-33 15,0 0-15,0-33 16,0 34-1,0-34 1,0-33-16</inkml:trace>
  <inkml:trace contextRef="#ctx0" brushRef="#br0" timeOffset="9803.1146">16801 11873 0,'0'33'31,"0"0"-31,0 33 16,-33 1-16,33-1 15,0 33-15,0 0 32,0 0-32,0 1 15,0-1-15,33-33 16,0 33-16,-33-33 15,33 1-15,33-34 16,-33 33 0,0-66-16,1 33 15,32-33-15,-33 0 16,33 0-16,0-33 15,-33 0-15,33 33 16,-33-66 0,0 32-16,1-32 15,-1 33-15,-33 0 16,0-33-16,0 33 15,0 0 1,-33 0-16,33-33 16,-34 66-16,1-33 15,-33 33-15,33-34 16,-33 68-1,33-34-15,-33 33 16,0 0 0,33 0-16,-1 33 15,-32-33-15,33 33 16,33-33-16</inkml:trace>
  <inkml:trace contextRef="#ctx0" brushRef="#br0" timeOffset="14951.2796">15114 13990 0,'0'99'0,"0"-33"15,-33 0-15,33 1 16,-33 32-16,0 0 15,0 33-15,33-33 16,-33 1 0,0-34-16,33 0 15,0-33-15,0 33 16</inkml:trace>
  <inkml:trace contextRef="#ctx0" brushRef="#br0" timeOffset="15247.6891">14651 14387 0,'33'0'16,"0"-33"-16,34 33 15,32 0-15,0 0 16,-33 0-16,66 0 15,-65 0 1,32 33-16,0-33 16,0 0-16,0 0 15</inkml:trace>
  <inkml:trace contextRef="#ctx0" brushRef="#br0" timeOffset="15528.4981">16404 13957 0,'33'99'15,"-33"-33"-15,0 33 16,0 1-16,-33-1 16,33 33-16,-33 0 15,33-32 1,-33-1-16,33-66 15,33 33-15,-33-66 16</inkml:trace>
  <inkml:trace contextRef="#ctx0" brushRef="#br0" timeOffset="16058.9151">16867 13957 0,'0'66'16,"33"0"-16,-33 33 15,0 1-15,0-1 16,33 33-16,0-33 15,0 0 1,34-32-16,-34-1 16,33-33-16,0 0 15,0-33-15,0 0 16,0 0-1,1 0-15,-1-33 16,0 0-16,-33 0 16,33-33-16,-33-1 15,0 1-15,-33-33 16,0 0-1,0 33-15,0 0 16,-33 32-16,0 1 16,0 33-16,0 0 15,33 0 1,-33 0-16,0 67 15,0-1-15,0 0 16,0 66 0,0-33-16,33 34 15,0-67 1,33-33-16,0 0 15,33 0-15</inkml:trace>
  <inkml:trace contextRef="#ctx0" brushRef="#br0" timeOffset="16542.5306">19910 13758 0,'0'100'15,"33"32"1,-33 0-16,0 34 16,0-100-16,-33 33 15,33-33-15,0 0 16,-33-33-16,33 0 31</inkml:trace>
  <inkml:trace contextRef="#ctx0" brushRef="#br0" timeOffset="16792.1386">19678 14023 0,'33'33'16,"1"-33"-16,32 33 15,0-33-15,33 33 16,-33-33-16,33 33 15,1-33 1,-34 0-16,33 0 16,-33-33-16</inkml:trace>
  <inkml:trace contextRef="#ctx0" brushRef="#br0" timeOffset="17041.7466">20968 13692 0,'0'99'0,"0"1"15,0-1-15,0 33 16,0-33-16,-33 34 15,33-34-15,0 0 16,0-33 0,0-33-16,33 0 15,-33-33-15</inkml:trace>
  <inkml:trace contextRef="#ctx0" brushRef="#br0" timeOffset="17540.9626">21530 13791 0,'0'100'16,"0"-34"-16,0 33 15,0 0-15,34 0 16,-34 1 0,33-34-16,33 33 15,-33-33 1,33 0-16,-33-33 15,33 0-15,0-33 16,0 34-16,-32-68 16,32 34-1,0-33-15,0 0 16,-33 0-16,0-33 15,-33 0-15,33 0 16,-33 0-16,0 0 16,-33-1-1,33 1-15,-33 33 16,0 33-16,-33 0 15,33 0-15,-33 66 16,33 0 0,-1 34-16,-32-1 15,33 33-15,0-66 16,33 0-16</inkml:trace>
  <inkml:trace contextRef="#ctx0" brushRef="#br0" timeOffset="18554.9951">23680 15313 0,'-66'33'0,"33"-33"15,-33 0-15,0 0 16,0 0-16,-1 0 15,1-33-15,0 33 16,0 0 0,-33 0-1,0 0-15,-1 0 16,1 0-16,0-33 15,0 33-15,-1 0 16,-32 0-16,33 0 16,-33 0-1,-1 0-15,1-33 16,33 33-16,-33 0 15,-1 0-15,1 0 16,0-33-16,-1 33 16,1 0-1,0 0-15,-34 0 16,34-34-16,-33 34 15,32 0-15,1 0 16,-33 0 0,33-33-16,-34 33 15,1 0-15,33 0 16,-67 0-16,67 0 15,-34-33-15,1 33 16,0 0 0,-1 0-1,1 0-15,-33 0 16,32 0-16,1 0 15,-1 0-15,-32 0 16,33 0 0,-1 0-16,-32 0 15,-1 0-15,34 0 16,0 0-16,-34-33 15,1 33-15,32 0 16,-32 0 0,33 0-16,-67 0 15,67 0-15,-34 0 16,1 0-16,-1 0 15,1 0 1,0 0-16,-1 0 16,1 0-16,-1 0 15,1 0-15,-1 0 16,1 0-16,33 33 15,-34-33 1,1 33 0,32-33-16,1 33 15,0 1-15,32-34 16,1 0-16,0 33 15</inkml:trace>
  <inkml:trace contextRef="#ctx0" brushRef="#br0" timeOffset="19225.8166">16272 16107 0,'-33'33'0,"33"0"16,-66 33-16,33 0 15,-34 0-15,1 0 16,-33 33-16,33-32 15,-33 32 1,33 0 0,-1 0-16,1-33 15,0 1-15,0-1 16,33 0-16,0-33 15,0 0-15,0-33 16,0 0 0,33-33-16,-33 0 15</inkml:trace>
  <inkml:trace contextRef="#ctx0" brushRef="#br0" timeOffset="19537.8266">15478 16173 0,'33'0'16,"33"0"-16,-33 33 15,0 33-15,34-33 16,-34 33 0,33 0-16,0 0 15,-33 1 1,33-1-16,-33 0 15,0 0-15,34 0 16,-34 0-16,0 0 16,0-33-16,0 1 15</inkml:trace>
  <inkml:trace contextRef="#ctx0" brushRef="#br0" timeOffset="20130.6456">16966 16338 0,'33'0'0,"34"0"16,-34 0-16,0 0 15,33 33-15,-33-33 16,33 33-16,-33 0 15,33-33 1,-33 33-16,34 0 16,-34-33-16,33 33 15,-33-33-15,0 0 16,-33 34-16,33-34 15,0 0 1,-33 33 0,0-33 46,-33 0-62,33 33 16,-33 0-16,0 0 15,0 0-15,0 0 16,-33 33-16,33-33 15,-34 33-15,34-33 32,0 0-32,0 34 15,0-34-15,0 0 16,0 0-16,33-33 15,-33 33 1</inkml:trace>
  <inkml:trace contextRef="#ctx0" brushRef="#br0" timeOffset="25154.0066">19116 16107 0,'0'33'0,"-33"33"16,33 0-1,-33 33-15,33-33 16,-33 0-16,0 34 15,0-34 1,0 0-16,0-33 16,33 0-16,33-33 31,0 0-16,0 0 1,0 0-16,33 0 16,33 0-16,-33 0 15,34 0 1,-34 0-16,33 0 15,-33 0-15,0 0 16,0 0 0,1 0-16,-34-33 15,33 33-15,-33 0 16,0-33-16,0 0 15</inkml:trace>
  <inkml:trace contextRef="#ctx0" brushRef="#br0" timeOffset="25450.4161">20042 16007 0,'-33'100'16,"33"-34"-16,0 0 16,-33 66-16,33-33 15,-33 1 1,33 32-1,0-33-15,-33 33 16,33-32-16,0-34 16,0 33-16,0-33 15,0-33-15,33 0 16</inkml:trace>
  <inkml:trace contextRef="#ctx0" brushRef="#br0" timeOffset="25778.0266">20638 16107 0,'0'66'16,"0"0"-16,0 0 15,0 33 1,0 0-16,0 1 15,0-1-15,-34 0 16,34 0 0,0 34-16,0-34 15,-33 0-15,33 0 16,0 0-16,0-32 15,0-1-15</inkml:trace>
</inkml:ink>
</file>

<file path=ppt/ink/ink2.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8:27.503"/>
    </inkml:context>
    <inkml:brush xml:id="br0">
      <inkml:brushProperty name="width" value="0.05292" units="cm"/>
      <inkml:brushProperty name="height" value="0.05292" units="cm"/>
      <inkml:brushProperty name="color" value="#FF0000"/>
    </inkml:brush>
  </inkml:definitions>
  <inkml:trace contextRef="#ctx0" brushRef="#br0">10153 8764 0,'-33'0'16,"33"33"-1,0 34 1,0-1-16,0 0 15,0 33-15,0 0 16,0 0 0,0 34-16,0-1 15,0 0-15,0 1 16,-33-1-16,33 0 15,0 1 1,-33-1-16,33-33 16,0-33-16,-33-33 15,66-66 16</inkml:trace>
  <inkml:trace contextRef="#ctx0" brushRef="#br0" timeOffset="546.0175">10451 9327 0,'0'-67'0,"33"1"16,33 33-16,-33 0 16,67-33-16,-34 33 15,0 33-15,33-33 16,-33 66-1,0 0-15,1 0 16,-34 66-16,0-33 16,-33 34-16,0-1 15,0 33 1,-33 0-16,-34 1 15,34-34-15,0 33 16,-33-33 0,33 1-16,0-1 15,0-33 1,0-33-16,33-33 15,33-33 17,0 33-32,0-33 15,33 33 1,-33-33-16,33 33 15,1 0-15,-1 0 16,33 33-16,-33-33 16,33 33-1,-33-33-15,-32 0 16,32-33-16,-33 0 15</inkml:trace>
  <inkml:trace contextRef="#ctx0" brushRef="#br0" timeOffset="1092.035">12039 9227 0,'33'66'15,"-33"1"1,0-1-16,0 33 16,-33 0-16,33-33 15,0 34-15,0-34 16,0 0-1,0-33 1,33-66 0,-33 0-16,33 0 15,0-33-15,33-1 16,-33 1-1,33 0-15,0 33 16,0 0-16,1 33 16,-1-33-16,0 66 15,0-33-15,0 33 16,-33 33-1,33 0-15,-33 1 16,1-1 0,-1 0-16,-33 33 15,0-33-15,-33 33 16,-1-32-1,-32 32-15,33-33 16,-33 33-16,0-33 16,0-33-16,0 0 15,33-33 1,-34-33-16,1 0 15</inkml:trace>
  <inkml:trace contextRef="#ctx0" brushRef="#br0" timeOffset="1372.844">11972 9327 0,'33'-34'0,"1"1"16,32 0 0,33 33-16,-33-33 15,33 0-15,0 33 16,1-33-16,32 33 15,-33-33 1,34 33-16,-34 0 16,0 0-16,0 0 15</inkml:trace>
  <inkml:trace contextRef="#ctx0" brushRef="#br0" timeOffset="1794.0575">14155 9293 0,'0'67'31,"0"-1"-31,0 33 16,0 0-16,33-33 15,-33 67 1,0-34-16,0-33 15,0 0-15,0 0 16,-33-33-16,66 0 16,-66 1-1,33-34 16</inkml:trace>
  <inkml:trace contextRef="#ctx0" brushRef="#br0" timeOffset="2059.266">13824 9790 0,'34'-33'15,"32"33"1,-33 0 0,66 0-16,-33-34 15,33 34-15,-32 0 16,-1-33-16,33 33 15,-33 0-15,-33 0 16,33 0 0</inkml:trace>
  <inkml:trace contextRef="#ctx0" brushRef="#br0" timeOffset="8081.059">16239 9525 0,'-66'-33'32,"33"0"-32,0 0 15,-1 0-15,1 33 16,0-33-16,0 33 15,0-33 1,0 33-16,-33 33 16,33-33-16,-33 33 15,33 33-15,0 0 16,-1 0-1,1 33-15,0 1 16,0-1-16,33 0 16,-33 0-16,33-33 15,33 34 1,0-1-16,0-33 15,0-33-15,34 0 16,-1 0 0,0 0-16,33-33 15,-33-33 1,0 33-16,34-66 15,-67 33-15,33-33 16,-33 0-16,0 0 16,0-34-1,0 34-15,-33-33 16,0 0-16,0 0 15,-33-1-15,0 34 16,-33 0-16,33 0 16,0 33-1,0 33-15,-33-33 16,-1 66-16,34-33 15,-33 33-15,66 0 16,-33 0-16,33 33 16,0-33-1,0 0-15</inkml:trace>
  <inkml:trace contextRef="#ctx0" brushRef="#br0" timeOffset="8455.471">16900 10286 0,'0'33'47,"0"-33"-16,33 0-15,-33-33 31,-33 33-47,33 0 15,-33 0-15,33 0 32</inkml:trace>
  <inkml:trace contextRef="#ctx0" brushRef="#br0" timeOffset="8767.481">17330 9293 0,'33'34'0,"-66"32"15,33 0-15,0 33 16,0 0-16,0 34 15,0-1-15,0 0 16,0-33 0,0 34-16,0-34 15,33 0-15,-33-33 16,0 0-16,33-66 31,-33 0-15</inkml:trace>
  <inkml:trace contextRef="#ctx0" brushRef="#br0" timeOffset="9313.4985">17959 9393 0,'0'66'16,"0"0"-16,-33 0 15,33 33-15,0 1 16,-34-1-16,34-33 15,-33 0 1,33 0-16,33-99 47,-33 0-47,34-33 15,-1 0-15,0 33 32,33-33-32,0 33 15,-33 33-15,33-34 16,0 34-16,0 34 15,-32-1 1,-1 0-16,33 33 16,-33 0-16,-33 0 15,33 0-15,-33 0 16,-33 34-16,33-1 15,-33-33 1,0 33-16,0-33 16,-34-33-16,34 34 15,-33-34-15,0 0 16,0-33-1,33 0-15,-33-33 16,0-34-16,33 34 16</inkml:trace>
  <inkml:trace contextRef="#ctx0" brushRef="#br0" timeOffset="9594.3075">17859 9360 0,'33'0'0,"1"-33"16,-1 33-16,33-34 15,0 34-15,33-33 16,-33 33 0,33-33-16,1 33 15,-1 0-15,-33 33 16,0-33-16,0 33 15,0 1-15</inkml:trace>
  <inkml:trace contextRef="#ctx0" brushRef="#br0" timeOffset="10561.5385">19116 9624 0,'0'33'16,"0"0"-1,0 34-15,0 32 16,0-33-16,0 33 16,0 0-1,33-33-15,-33 67 16,0-67-16,0 0 15,0 0-15,0 0 16,33-33 0,-66-99 30,33-33-46,0 33 32,0-33-32,0-1 15,0 1-15,33 33 16,-33 0-16,66-33 15,-32 33-15,-1-1 16,33 34 0,-33 0-16,33 0 15,-33 33-15,0 0 16,33 33-16,-33 0 15,0 34 1,0 32-16,-33-33 16,34 0-16,-1 33 15,-66-33-15,33 34 16,0-34-16,0 0 15,0-33 1,0 0 0,0-99 15,0 0-16,33-33-15,-33-1 16,33 34 0,0-33-16,0 33 15,33-33-15,0 32 16,0 1-1,0 33-15,1-33 16,-1 33-16,33 33 16,-66 33-16,33 0 15,0 0 1,-33 0-16,34 33 15,-34 34-15,-33-34 16,33 0-16,-33 33 16,33-33-16,-33 34 15,0-1 1,0-33-16,-33 0 15,33 0-15,0 0 16,0-33-16</inkml:trace>
  <inkml:trace contextRef="#ctx0" brushRef="#br0" timeOffset="15288.49">22886 9227 0,'-33'0'15,"0"33"1,-33 0-16,0 34 15,0-34-15,0 33 16,0-33 0,-1 33-16,-32 0 15,33 0 1,0 1-16,0-1 15,0 0-15,-1-33 16,34 0 0,0 33-16,0-33 15,0 0-15,66-33 47,0 0-31,33-33-16,1 33 15,-1 0-15,33 0 16,-33-33-16,33 66 15,1-33 1,-1 0-16,0 0 16,-33 0-16,33 0 15,-32 0-15,-1 0 16,0 0-1,-33 0-15,0 0 16,0 33-16,-33-33 16</inkml:trace>
  <inkml:trace contextRef="#ctx0" brushRef="#br0" timeOffset="15631.701">22060 10517 0,'33'0'16,"0"0"-16,0 0 15,33-33-15,33 33 16,0-33-16,1 0 15,-1 33 1,33-33-16,-33 33 16,1-33-16,-1 33 15,0 0 1,0-33-16</inkml:trace>
  <inkml:trace contextRef="#ctx0" brushRef="#br0" timeOffset="16224.52">23978 9492 0,'0'-33'15,"66"0"-15,-33 0 16,0 33-16,33 0 15,0 0-15,1 0 16,-1 33 0,-33 33-16,0 0 15,0 0 1,-33 33-16,-33 1 15,33-1-15,-66 0 16,33 0 0,-33 1-1,-34 65-15,67-66 16,-33-33-16,33 0 15,-33 1-15,33-34 16,0 0-16,33 0 16,33 0 15,0-33-16,33 0-15,0 0 16,0-33-16,34 33 16,-1 0-1,0 0-15,0 33 16,0-66-16,1 33 15,-34 0-15,0-33 16,0 0-16</inkml:trace>
  <inkml:trace contextRef="#ctx0" brushRef="#br0" timeOffset="16770.5375">25400 9657 0,'-33'0'16,"0"33"-16,0 0 15,0 1-15,0 32 16,0 33-16,-1-33 15,34 33 1,-33 0-16,33 34 16,33-34-16,-33 0 15,34 0-15,32-32 16,-33-1-1,33-33-15,33 0 16,-33-33-16,0 0 16,1 0-16,32-33 15,-33 0 1,0 0-16,0-34 15,-33 1 1,0 0-16,0-33 16,-33 33-16,0-66 15,-33 32-15,0 1 16,0 33-1,-33 0-15,0 0 16,0 0-16,0 32 16,0 1-16,-1 33 15,1 0 1,0 0-16,0 33 15,0-33-15,66 34 16,0-1-16,0 33 16</inkml:trace>
  <inkml:trace contextRef="#ctx0" brushRef="#br0" timeOffset="17363.3565">26624 9558 0,'-33'0'0,"0"33"16,-34 0-16,34 0 15,0 33-15,0 34 16,0-1-16,0 0 15,0 0 1,33 1-16,0 32 16,33-33-16,-33 0 15,66-33-15,-33 1 16,33-1-1,1 0-15,-1-33 16,0-33-16,33 0 16,0 0-16,-33-33 15,34 0 1,-34 0-1,0-33-15,-33-1 16,0 1-16,0-66 16,-33 33-16,0 0 15,-33-1 1,0 34-16,0 0 15,0 0-15,-66 33 16,33 0-16,-1 0 16,-32 0-16,0 33 15,33 0 1,0 0-16,-1 0 15</inkml:trace>
  <inkml:trace contextRef="#ctx0" brushRef="#br0" timeOffset="18548.9945">8698 11278 0,'33'0'31,"0"0"-31,33 0 16,1 0-16,-34 0 15,66 0 1,-33 0-16,0 0 15,33-33-15,-32 33 16,-1 0-16</inkml:trace>
  <inkml:trace contextRef="#ctx0" brushRef="#br0" timeOffset="18798.6025">9988 10947 0,'33'33'16,"-33"0"-16,0 0 15,33 67-15,-33-1 16,0 0-16,0 0 16,0 0-1,0 34 1,0-34-16,33 33 15,-33-66-15,33 1 16,-33-34-16,33 0 16</inkml:trace>
  <inkml:trace contextRef="#ctx0" brushRef="#br0" timeOffset="19235.4165">10616 11344 0,'133'-99'15,"-67"66"-15,0 0 16,33 33-16,-33 0 16,-33 33-16,34-33 15,-34 66 1,-33 0-16,0 0 15,0 0-15,-33 67 16,0-34-16,33 33 16,-34-33-16,1 1 31,0-1-16,0-33-15,0 33 16,0-99-16,66 0 31,0 0-31,0-33 16,33 33-16,-32-33 15,65 0 1,-33 33-16,0 0 16,33 0-16,0-33 15,-32 33-15,-1 0 16,33-33-1</inkml:trace>
  <inkml:trace contextRef="#ctx0" brushRef="#br0" timeOffset="19875.037">12766 11046 0,'0'0'16,"-66"0"-1,33 0-15,-33 0 16,0 0-16,33-33 15,-34 33 1,1 0-16,33-33 16,0 66-16,-33-33 15,33 33-15,0 0 16,0 34-1,0-1-15,33 0 16,-33 33-16,33 0 16,0-33-16,0 1 15,33-1-15,-33-66 16,33 33-16,0-33 15,33-33 1,-33 0-16,33 0 16,-33-34-16,33 34 15,1-33 1,-1 66-16,33-33 15,0 33 1,-33 0-16,0 0 16,34 33-16,-67 0 15,33 0-15,-33 34 16,0-1-16,-33 0 15,33 33 1,-66-33-16,33 0 16,-33 0-16,33 1 15,-33-1-15,0 0 16,0-33-1,33-33-15,-33 33 16</inkml:trace>
  <inkml:trace contextRef="#ctx0" brushRef="#br0" timeOffset="20592.66">23052 11840 0,'33'0'16,"33"0"0,-33 0-16,33 0 15,0 0-15,34 0 16,-1-33-16,0 33 15,0 0 1,1-33-16</inkml:trace>
  <inkml:trace contextRef="#ctx0" brushRef="#br0" timeOffset="20857.8685">24507 11245 0,'0'66'0,"0"0"16,0 0-16,-33 33 15,0 1-15,33 32 16,0 0-16,-33 1 15,33-34 1,0 0-16,0-66 16,33 0-1,0-66-15,0 0 16</inkml:trace>
  <inkml:trace contextRef="#ctx0" brushRef="#br0" timeOffset="21263.4815">25268 11410 0,'132'-33'0,"-66"33"15,0 0-15,-33 33 16,0-33-16,1 66 15,-1-33-15,-33 34 16,0 32 0,-33-33-16,-1 0 15,1 33-15,0 0 16,-33-32-16,33-1 15,-33 0-15,33 0 16,0-33 0,0 0-16,0-33 15,99 0 16,-33 0-31,33-33 16,0 33-16,0-33 16,0 0-1,34 33 1,-1 0-16,0 0 15,-33-33-15</inkml:trace>
  <inkml:trace contextRef="#ctx0" brushRef="#br0" timeOffset="21889.5017">27087 11311 0,'-33'0'16,"0"-33"-1,-34 33-15,34 0 16,-33-33-16,-33 33 15,33 0 1,0 0-16,0 0 16,-1 0-16,34 33 15,0-33-15,-33 33 16,33 0-16,0 33 15,0-33 1,0 33-16,0 34 16,33-34-16,-33 0 15,66 0 1,0-33-1,0-33 1,0 0-16,33-33 16,-33 0-16,33 0 15,34-33-15,-34 33 16,33 0-1,-33 0-15,0 66 16,-33-33-16,0 33 16,0 33-16,-33-33 15,0 33 1,0 33-16,-33-33 15,0 1-15,-33-1 16,0-33-16,-33 33 16,33-33-16,-1 33 15,1-33 1,0-33-16,33 33 15</inkml:trace>
  <inkml:trace contextRef="#ctx0" brushRef="#br0" timeOffset="23090.7402">27682 12932 0,'-66'-34'15,"-33"34"1,66 0-16,-67 0 15,34-33-15,0 33 16,0-33 0,-33 33-16,33 0 15,-34-33 1,1 33-16,-33-33 15,33 33-15,-34 0 16,34-33 0,-33 33-16,33-33 15,-34 33-15,-32 0 16,33 0-16,-1-33 15,1 33-15,-33-33 16,32 33 0,-32 0-16,0-33 15,32 33-15,-32-33 16,0 33-16,-1-33 15,1 33 1,0 0-16,-1-33 16,-32 33-16,32 0 15,1 0-15,0-34 16,-34 34-1,34 0-15,-34-33 16,1 33-16,0 0 16,32 0-16,-32-33 15,-1 33-15,1 0 16,-1 0-1,1 0 1,0 0-16,-1 0 16,1 0-16,-34 0 15,34 0-15,-1 0 16,-32 0-1,32 0-15,-32 0 16,32 0-16,1 0 16,-34 0-16,1 0 15,33 0-15,-34 33 16,1-33-1,32 0-15,-32 0 16,32 0-16,-32 0 16,-1 33-16,34-33 15,-34 0-15,1 0 16,32 0-1,1 0-15,-34 0 16,1 0-16,-1 0 16,34 0-16,-34 0 15,1 0 1,-1 0-1,1 0-15,32 0 16,-32 0-16,-1 0 16,1 0-16,-1 0 15,1-33 1,-1 33-16,1 0 15,-1-33-15,1 33 16,32 0-16,-32 0 16,-1 0-16,1 0 15,-1 33 1,34-33-16,-1 33 15,1 1-15,33-1 16,-1 0-16,34-33 16</inkml:trace>
  <inkml:trace contextRef="#ctx0" brushRef="#br0" timeOffset="24151.5742">16503 13064 0,'-165'0'16,"99"0"-1,33 33-15,-33 0 16,33 0-16,-34 33 16,1-33-1,33 33 1,-33 1-16,33 32 15,0-33-15,0 33 16,33 0-16,0 1 16,33-34-1,0 0-15,0 0 16,33-33-16,33 0 15,-32 0-15,-1-66 16,0 0-16,33 0 16,-33 0-1,0-33-15,1 0 16,-1-1-16,-66-32 15,33 33-15,0-33 16,-66 0 0,33 33-16,0-34 15,-33 67-15,0-33 16,0 0-16,-34 33 15,34 33 1,0 0-16,-33 0 16,33 0-16,-33 33 15,33 0-15,0 0 16,33 0-1,0 0-15</inkml:trace>
  <inkml:trace contextRef="#ctx0" brushRef="#br0" timeOffset="24369.9812">17132 13957 0,'33'-33'0,"-33"0"16,33 0-16</inkml:trace>
  <inkml:trace contextRef="#ctx0" brushRef="#br0" timeOffset="24650.7902">17595 13196 0,'0'99'15,"0"1"-15,0 32 16,-33-33-1,33 0-15,0 34 16,0-67-16,0 0 16,0-33-16</inkml:trace>
  <inkml:trace contextRef="#ctx0" brushRef="#br0" timeOffset="25150.0062">18058 13031 0,'0'66'15,"0"33"1,-33-33-16,0 33 15,33 1-15,-33-34 16,33-33 0,0 0-1,33-33 1,0-33-16,0 0 15,33-33-15,0 0 16,0-1 0,0 34-16,1 0 15,-1 33-15,0 0 16,0 33-16,-33 0 15,0 0 1,0 34-16,-33-1 16,0 33-16,0-33 15,-33 33 1,0-33-16,-33 34 15,0-67 1,0 33-16,33-33 16,-34 0-16,1-33 15,0 0-15,0-66 16</inkml:trace>
  <inkml:trace contextRef="#ctx0" brushRef="#br0" timeOffset="25432.8154">18124 12898 0,'33'-33'16,"33"33"-16,0 0 16,0 0-16,1-33 15,-1 66-15,0-33 16,0 0-16,0 33 15,0-33 1,0 34-16</inkml:trace>
  <inkml:trace contextRef="#ctx0" brushRef="#br0" timeOffset="26199.2401">19248 13097 0,'0'99'15,"34"-33"-15,-34 0 16,0 34-16,0-1 15,0 0-15,0 0 16,0 0 0,0-32-16,0-34 15,0-66 16,0-34-15,0-32 0,0 0-16,0 0 15,33 0-15,0-1 16,0 34-16,0 0 15,33 0 1,0 33-16,-33 33 16,0 0-16,0 33 15,0 0 1,0 33-16,-33 33 15,34-32 1,-34 32-16,0 0 16,0-33-16,0 0 15,0-33-15,0 0 31,0-99 1,0 0-32,33-33 15,-33 33-15,33-33 16,0 32-1,33 1-15,0 33 16,-33 0-16,33 0 16,0 0-16,1 33 15,-1 0 1,-33 33-16,0 0 15,33 33-15,-33 0 16,0 1-16,-33-1 16,33 0-1,-33 33 1,0-33-16,0 0 15,0 0-15,33-32 16,-33-34-16</inkml:trace>
  <inkml:trace contextRef="#ctx0" brushRef="#br0" timeOffset="26480.0491">21101 13295 0,'0'0'16,"33"-33"-16,0 33 15,33 33-15,-33-33 16,0 0-16,0 0 15,33 0-15,-33 0 16,33 0 0,-33 0-16,1 0 15,-1 0 1</inkml:trace>
  <inkml:trace contextRef="#ctx0" brushRef="#br0" timeOffset="26760.8581">21200 13692 0,'33'0'16,"0"0"-16,33 0 16,-33 0-16,33 0 15,0 0-15,1-33 16,-1 33-1,33 0-15,-33 0 16,-33 0-16</inkml:trace>
  <inkml:trace contextRef="#ctx0" brushRef="#br0" timeOffset="28461.3126">22754 13130 0,'0'0'47,"33"0"-47,0 33 15,33-33 1,1-33-16,-34 33 16,33 0-16,0 0 15,0-33-15,0 33 16,-33 0-16,0 0 15,34-33 1,-67 33-16,33 0 16,-66 66 15,33-33-16,-34 33-15,34-33 16,-33 33-16,0 34 16,0-1-16,33-33 15,-33 33 1,0-33-1,33 34-15,-33-34 16,33-33-16,0 0 16,0-66 30,0-33-46,33-1 16</inkml:trace>
  <inkml:trace contextRef="#ctx0" brushRef="#br0" timeOffset="29054.1316">24209 13031 0,'-33'-33'31,"0"33"-15,-33-33-16,0 33 15,33 0 1,-33-33-1,0 33-15,-1 0 16,34 0-16,0 0 16,0 0-16,33 33 15,-33 0-15,0 0 16,33 0-1,0 33-15,-33 0 16,33 0-16,0 0 16,0 1-16,0-1 15,33-33 1,0-33-1,-33 0-15,33-33 16,0 33-16,0-33 16,0 33-16,34-33 15,-34-1 1,0 1-16,33 33 15,0-33-15,-33 66 16,0-33-16,33 33 16,-66 34-16,33-1 31,-33-33-31,33 33 15,-66 0-15,33 0 16,-33 0-16,0 1 16,0-34-16,0 0 15,-33 0 1,0-33-16</inkml:trace>
  <inkml:trace contextRef="#ctx0" brushRef="#br0" timeOffset="29834.1566">19877 14188 0,'-66'0'0,"0"0"16,-34 0-16,1-33 15,0 33-15,0 0 16,-34 0-16,1 0 15,0 0 1,-1 0-16,1 0 16,0 0-16,0 0 15,-1 33 1,-32-33-16,33 0 15,-1 0 1,-32 0-16,0 0 16,32 0-16,-32 0 15,0 33-15,-1-33 16,34 0-1,0 0-15,-34 0 16,1 0-16,33 0 16,-1 0-16,1 33 15,0-33 1,-1 0-16,34 34 15,0-1-15,33-33 16,0 33-16,33-33 16,0 0-16,0 0 15,33 0 1</inkml:trace>
  <inkml:trace contextRef="#ctx0" brushRef="#br0" timeOffset="30536.1791">16603 14784 0,'-100'0'0,"34"0"15,0 33-15,33 0 16,-33 0-1,33 0-15,-33 33 16,33-33-16,33 33 16,-33 33-1,33 1-15,0-34 16,0 33-16,33-33 15,0 0-15,33-33 16,0-33-16,0 0 16,0-33-1,33 0-15,-32-33 16,-1 0-16,0 0 15,0-33-15,-33 32 16,0-32 0,0 0-16,-33 33 15,0 0-15,-33 0 16,0-1-16,-33 34 15,33 0-15,-33 33 16,33 33 0,0-33-16,0 67 15,-1-34 1</inkml:trace>
  <inkml:trace contextRef="#ctx0" brushRef="#br0" timeOffset="30738.9856">17264 15313 0,'33'-33'16</inkml:trace>
  <inkml:trace contextRef="#ctx0" brushRef="#br0" timeOffset="31004.1941">17661 14684 0,'0'33'0,"0"34"15,0 32-15,0 0 16,0 0-16,33 0 15,-33 34-15,0-1 16,0-33 0,33-33-16,-33-33 15,0 1-15,33-68 16</inkml:trace>
  <inkml:trace contextRef="#ctx0" brushRef="#br0" timeOffset="31612.6136">18389 14684 0,'66'-33'0,"-99"33"31,33 0-16,-33 0-15,-34 0 16,34 0 0,-33 0-16,33 0 15,0 0-15,0 33 16,-33-33-16,66 0 15,-33 33-15,0 34 16,0-34 0,33 33-16,0 0 15,0 0-15,33 0 16,0 0-16,0 1 15,-33-34-15,33-33 16,0 0 0,33-33-16,-33-1 15,0-32-15,33 33 16,-33 0-16,1-33 15,32 66 1,-33-33-16,33 33 16,-33 0-16,0 33 15,0 0 1,0 0-16,0 0 15,-33 0-15,33 33 16,-33 1 0,0-34-16,0 33 15,-33 0-15,33 0 16,-33 0-16,0 0 15,0-33-15,0 34 16,0-67-16,0 33 16,0-33-1,0 0-15</inkml:trace>
  <inkml:trace contextRef="#ctx0" brushRef="#br0" timeOffset="32330.2366">22258 14486 0,'33'0'0,"33"0"15,0 0-15,1-33 16,65 33-16,-33 0 15,66 0-15,1-33 16,-1 33 0,34 0-16,-34-33 15,0 33-15,1 0 16,-1 0-16,-33 0 15,34 0 1,-67 0-16,-33 0 16,0 0-16,-66 33 15,-33 0 1</inkml:trace>
  <inkml:trace contextRef="#ctx0" brushRef="#br0" timeOffset="32845.0531">22721 14751 0,'-33'0'0,"-33"33"16,33 0-16,0 0 15,0 33-15,0 33 16,0-33-16,33 33 15,0 1 1,0-1-16,33 33 16,0-33-16,33-32 15,-33-1-15,33-66 16,-33 0-16,66-33 15,-66 0 1,34-1-16,-34-32 16,33-33-16,-33 33 15,0-33 1,0 0-16,-33-1 15,0 1 1,-33 0-16,0 33 16,-33 0-16,33-1 15,-34 34-15,1 33 16,0 0-16,0 0 15,0 0 1,33 33-16,0 1 16,33-1-16</inkml:trace>
  <inkml:trace contextRef="#ctx0" brushRef="#br0" timeOffset="33063.4601">23349 15412 0,'0'-33'31</inkml:trace>
  <inkml:trace contextRef="#ctx0" brushRef="#br0" timeOffset="33328.6686">23713 14717 0,'0'67'16,"0"-1"-16,0 0 16,0 33-16,0 0 15,0 1-15,0 32 16,0-33-16,0 0 15,0-66-15,33 0 32,-33-66-32</inkml:trace>
  <inkml:trace contextRef="#ctx0" brushRef="#br0" timeOffset="33874.6861">24474 14684 0,'33'0'16,"-66"0"0,0 0-16,-33 33 15,33-33-15,-33 0 16,-1 0-16,1 0 15,33 0 1,0 0-16,-33 0 16,33 0-16,33 0 15,-33 34-15,33-34 16,-33 33-16,33 33 15,0 0 1,0 0-16,33 0 16,-33 0-16,0-33 15,33 0 1,0-33-1,0 0 1,0-33-16,0 0 16,0 0-16,0 0 15,0 0-15,34 0 16,-34 33-1,33 0-15,-33 0 16,0 33-16,0 0 16,0 0-16,-33 33 15,0 1 1,-33-1-16,0 0 15,0 0-15,0 0 16,0 0-16,-33 0 16,32-33-16,-32 1 15</inkml:trace>
  <inkml:trace contextRef="#ctx0" brushRef="#br0" timeOffset="35606.3416">21597 12766 0,'-33'0'31,"33"33"-31,-34-33 16,34 0-16,-33 33 15,0-33 1,33 33-16,-33-33 15,0 33-15,0-33 16,0 34-16,0-1 16,33 0-16,-33 0 15,0-33 1,0 33-16,0 0 15,0 0-15,0 0 16,-1 0-16,1 0 16,33 0-16,-33 0 31,33-33-31,-33 33 15,33 0-15,-33-33 16,66 0 15,-33-33-15</inkml:trace>
  <inkml:trace contextRef="#ctx0" brushRef="#br0" timeOffset="36807.5801">19579 16801 0,'0'66'31,"0"0"-15,0 0-1,0 34-15,0-34 16,33 33-16,-33 33 16,0-32-1,0-1-15,0 0 16,33 0-1,-33-66-15,0-66 32,0-33-17,0 0-15,0-33 16,33 0-1,-33-34-15,33 34 16,1 0-16,-34 33 16,33-1-16,33-32 15,-33 66-15,0 0 16,0 33-1,0 0-15,0 33 16,0 0-16,0 33 16,0 1-16,-33-1 15,33 33 1,-33-33-1,0 33-15,0-33 16,0 1-16,0-1 16,0-33-16,0-66 46,33 0-46,-33-33 16,34-34-16,-34 1 16,33 33-16,0-33 15,0 33 1,33-1-16,-33 1 15,0 33-15,0 0 16,0 0-16,0 33 16,33-33-16,-32 66 15,-1-33-15,33 33 16,-33 33-1,-33 0-15,33 34 16,0-34-16,-33 33 16,0 33-16,0-32 15,0-1-15,0 0 31,0 0-31,0-66 16</inkml:trace>
  <inkml:trace contextRef="#ctx0" brushRef="#br0" timeOffset="37322.3966">21729 16536 0,'0'34'15,"-33"-1"-15,0 0 16,0 0-16,-33 33 16,32 0-16,-32 0 15,33 0 1,0 0-1,0-32-15,0 32 16,33-66-16,0 33 31,33-33-15,0 0-16,33 0 15,0-33 1,1 33-16,-34-33 16,33 33-16,0 0 15,33-33-15,-33 33 16,-33 0-16,34 0 15,-1 0 1,-33 0-16,0 33 16,0-33-16,0 0 15,0 33-15,-33-33 16</inkml:trace>
  <inkml:trace contextRef="#ctx0" brushRef="#br0" timeOffset="37650.0071">21398 17529 0,'33'0'0,"0"0"15,0-33-15,34 33 16,-1-33-16,-33 33 15,33 0-15,33-34 16,-33 34-16,0 0 16,1 0-1,-1 0-15,0 0 16,-33 0-16,33 0 15</inkml:trace>
  <inkml:trace contextRef="#ctx0" brushRef="#br0" timeOffset="43390.9911">23680 16272 0,'-33'0'16,"0"33"-16,0-33 16,0 0-16,0 0 15,-33 0-15,0 33 16,-1-33-16,1 0 15,0 0 1,0 0-16,33 0 16,0 0-16,0 0 15,0 0-15,0 33 16,33-33-16,-33 66 31,33-33-15,0 33-16,0 1 15,0-1-15,0 33 16,0-33-16,0 0 15,33 0-15,-33-33 16,33 1 0,-33-68-1,33 34-15,0 0 16,-33-33-16,33-33 15,0 33-15,0 0 16,33 33 0,-33-33-16,33 33 15,-33 0-15,1 0 16,32 33-16,-33 0 15,0 0-15,0 33 16,-33 1 0,33-1-16,-66 0 15,33 0-15,-33 0 16,0 0-16,-33 0 15,-1 1 1,1-34 0,33 33-16,-66-33 15,33 0-15,33 0 16,-33-33-16,0 0 15,32-33-15</inkml:trace>
  <inkml:trace contextRef="#ctx0" brushRef="#br0" timeOffset="44046.2121">24011 16437 0,'-33'66'0,"33"-33"16,-33 34-16,0 32 15,0 0-15,33 0 16,-33 34-16,33-34 15,-33 33 1,66-33-16,-33 1 16,33-34-16,0-33 15,33 0-15,-33 0 16,0-33-16,33-33 15,0 0 1,0 0-16,-32-33 16,32-1-16,-33 1 15,0 0-15,0-33 16,0 33-16,-33 0 15,0-34 1,0 34-16,-33 0 16,0 0-16,0 0 15,0 0-15,-33 33 16,-1-1-16,34 1 15,-33 33 1,0 0 0,33 33-16,-33 1 15,33-1-15,0-33 16,0 33-16,33 33 15,33-33 1,-33-33 0,33 33-16</inkml:trace>
  <inkml:trace contextRef="#ctx0" brushRef="#br0" timeOffset="44685.8326">24970 16603 0,'-33'0'16,"-33"0"-16,33 0 16,0 33-16,-33 0 15,32 33-15,-32 0 16,33 0-1,0 0-15,0 0 16,0 34-16,33-34 16,0 33-16,0-33 15,0 0-15,33 34 16,0-34-16,0 0 15,0-33 1,0 0-16,0 0 16,34-33-16,-1 0 15,0-33-15,0 0 16,-33 0-16,33-33 15,0 0 1,1-1-16,-34 1 16,0 0-16,-33 0 15,33-33-15,-33 33 16,0-1-16,0 1 15,-33 0 1,0 0 0,0 0-16,-1 0 15,-32 33-15,0 0 16,33 33-16,-33 0 15,33 0 1,-33 0-16,0 33 16,33 0-16,-1 0 15,1 0-15</inkml:trace>
  <inkml:trace contextRef="#ctx0" brushRef="#br0" timeOffset="55935.7933">25896 16669 0,'0'33'0,"-33"0"16,33 0-16,0 33 16,0 33-16,0-33 15,0 34-15,0 32 16,0-33-16,0 0 15,0-32 1,0-1-16,0-33 16,0-99 15,0 0-16,0-1-15,0-32 16,0 0-16,33 0 16,0 33-16,-33-34 15,33 67-15,0-33 16,0 66-1,0 0 1,-33 0-16,34 33 16,-34 0-16,33 33 15,-33 34-15,33-34 16,-33 33-1,0 0-15,0 0 16,0-32-16,0-1 16,0-33-16,33-99 31,-33 0-16,0-34 1,33 1-16,-33 0 16,33 0-16,0 32 15,0-32-15,33 33 16,-33 33-16,0 0 15,33 0 1,-32 33-16,-1 33 16,0 33-16,-33 0 15,0 33-15,33 1 16,-33 32-1,0-33-15,0 34 16,0-67 0,0 0-16,33-66 31</inkml:trace>
  <inkml:trace contextRef="#ctx0" brushRef="#br0" timeOffset="56171.801">26954 16801 0,'0'66'16,"0"0"-16,0 0 15,0 34-15,0-1 31,0 33-15,0 1-16,0-34 16,34-33-16,-1 0 15,-33-33-15,33-66 16,-33 0-16,33-33 15</inkml:trace>
  <inkml:trace contextRef="#ctx0" brushRef="#br0" timeOffset="56392.2082">27318 16603 0,'0'66'15,"0"0"1,0 33-16,0 0 0,0 34 15,0-1-15,0 0 16,0 1 0,0-34-1,0-33-15,0-33 16,0-33-16</inkml:trace>
  <inkml:trace contextRef="#ctx0" brushRef="#br0" timeOffset="56782.2207">27484 17264 0,'66'-66'0,"-33"33"16,33 33-16,-33-33 16,0 33-16,0-33 15,0 33-15,0 0 16,-33-33-16,33 33 31,-66-33-15,33-1-1,-33 34-15,0-33 16,-33 0-16,33 33 15,0 0 1,0 33 0,0 0-16,0 1 15,33-1-15,0 33 16,-33 0-16,33 33 15,33-33-15,-33 34 16,33-34 0,-33 0-16,33-33 15,0 0-15,33-33 16</inkml:trace>
  <inkml:trace contextRef="#ctx0" brushRef="#br0" timeOffset="57141.0322">28211 16834 0,'-33'-33'16,"0"33"-16,0 33 15,0 0-15,0 0 16,0 33-16,0 1 15,33-34 1,0 0 0,0 0-16,33 33 15,0-33-15,0 0 16,0-33-16,33 33 15,-33 0 1,0 0-16,0 33 16,-33-32-16,0 32 15,0-33-15,0 33 16,-33-33-16,0 33 15,0-33 1,-33 0-16,33-33 16,0 33-16</inkml:trace>
</inkml:ink>
</file>

<file path=ppt/ink/ink3.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9:43.505"/>
    </inkml:context>
    <inkml:brush xml:id="br0">
      <inkml:brushProperty name="width" value="0.05292" units="cm"/>
      <inkml:brushProperty name="height" value="0.05292" units="cm"/>
      <inkml:brushProperty name="color" value="#FF0000"/>
    </inkml:brush>
  </inkml:definitions>
  <inkml:trace contextRef="#ctx0" brushRef="#br0">13725 9790 0,'66'-100'15,"1"67"-15,-1 0 16,0 0-16,0 0 15,0 33-15,0 0 16,0 33 0,-32 0-16,-34 33 15,0 1 1,0 32-16,-34 0 15,-32 0-15,0-33 16,0 67 0,0-34-16,0 33 15,0-33-15,-1 1 16,1-34-16,33 0 15,-33 0 1,33-33-16,0 33 16,33-33-16,-33 0 15,66-33 16,-33 0-15,33 0-16,33 0 16,-33 0-16,0-33 15,33 33-15,-33 0 16,34 0-1,-1 0-15,0-33 16,0 33-16,33 0 16,-33 0-16,1 0 15</inkml:trace>
  <inkml:trace contextRef="#ctx0" brushRef="#br0" timeOffset="592.819">14618 11179 0,'33'33'0,"-33"-33"15,33-33-15,0 0 16,1 0-16,-1-1 16,33-32-16,-33-33 15,33 0 1,-33 33-16,0-34 15,33 1-15,-33 0 16,0-33-16,0 33 16,1-34-1,-1 34 1,-33 0-16,0 33 15,0 0-15,0 32 16,-33-32 0,33 66-1,-34 0-15,1 33 16,0 34-16,0-1 15,0 0-15,33 0 16,-33 66 0,33-33-16,0 34 15,0 32-15,33-33 16,-33 1-16,33-34 15,33 0 1,-33 0-16,1-66 16,-1 34-1,66-67-15,-66 0 16,33-33-16,-33-1 15,33-32-15,-33 0 16</inkml:trace>
  <inkml:trace contextRef="#ctx0" brushRef="#br0" timeOffset="811.226">15710 10616 0,'33'33'0,"0"-33"15,33 0-15,-33-33 16,66 33-16,-33-33 16,1 0-16,32 0 15,-33 0 1,0-33-16,-33 33 15,33 0-15</inkml:trace>
  <inkml:trace contextRef="#ctx0" brushRef="#br0" timeOffset="1248.04">16470 9922 0,'33'-33'0,"0"0"16,34 0-16,-1 33 15,-33 0 1,33 33-16,-33 0 15,33 33-15,-66 0 16,0 0 0,0 33-16,-33 1 15,0 32-15,-33-33 16,33 0-16,0 34 15,-33-67 1,33 0-16,-1 0 16,34-33-16,34-66 46,-1 33-30,33-33-16,0 33 16,0 33-16,0-33 15,0 0-15,0 33 16,-32-33-1,32 33-15,0 0 16,-33-33-16,0 0 16,33-33-16</inkml:trace>
  <inkml:trace contextRef="#ctx0" brushRef="#br0" timeOffset="1700.4545">17562 9988 0,'0'0'16,"-33"33"-16,0 33 15,0-33-15,33 67 16,-34-1-16,34 33 15,0 0-15,0-32 16,0-1 0,34-33-16,-1-33 15,33 0-15,0 0 16,0-33-16,0-33 15,0 33 1,0-33-16,-32-33 16,32 33-16,-33-33 15,0-34 1,-33 34-16,0-33 15,0 0-15,-33 0 16,0 32 0,-33 1-16,32 33 15,-32 0-15,-33 0 16,66 33-16,-33 0 15,33-33 1,0 33-16,33-33 16</inkml:trace>
  <inkml:trace contextRef="#ctx0" brushRef="#br0" timeOffset="2246.472">17694 9194 0,'33'0'15,"33"0"-15,0 0 16,1 0-16,32 33 15,0 0-15,0 34 16,33-34-16,-32 33 16,-1 33-1,0 0-15,-66 0 16,33 34-16,-33-34 15,0 0-15,1 0 16,-68 34-16,1-34 16,0 33-1,0-66 1,0 34-16,-33-1 15,33-66-15,-33 33 16,33-33-16,0-33 16,0 0-16</inkml:trace>
  <inkml:trace contextRef="#ctx0" brushRef="#br0" timeOffset="2917.2935">13924 8930 0,'-66'33'15,"32"0"-15,1 0 16,-33 0-16,0 33 16,0 0-16,0 0 15,0 34-15,0-34 16,-34 66-1,67-33-15,-33 34 16,0-1-16,33 0 16,0 0-16,0 1 15,33-1 1,0 0-1,0-32-15,0 32 16,0 0-16,33-33 16,33 1-16,-33-1 15,0-33 1,33-33-16,-66-33 15</inkml:trace>
  <inkml:trace contextRef="#ctx0" brushRef="#br0" timeOffset="3603.7155">11774 9657 0,'33'-66'16,"-33"33"-16,66 0 15,0 0-15,0 0 16,1 0-16,32 33 16,0 0-1,-66 0-15,33 66 16,-33 0-16,-33 0 15,0 0-15,0 67 16,-33-67-16,0 66 16,0-33-1,0 1-15,-33-1 16,33 33-16,-33-33 15,33-33-15,0 34 16,-1-67 0,1 33-16,33-33 15,-33 0-15,66-66 47,-33 33-47,33 0 16,34-33-1,-34 33-15,33-33 16,0 33-16,0-33 15,0 33-15,0-33 16,1 33 0,-34 0-16,0 0 15,33 0-15,-33-33 16</inkml:trace>
  <inkml:trace contextRef="#ctx0" brushRef="#br0" timeOffset="4134.1325">10947 9790 0,'0'33'16,"33"0"-16,-33 33 15,0 0-15,0 33 16,33-33-16,-33 67 15,0-34 1,33 33-16,-33-33 16,0 34-16,0-67 15,0 0-15,0 0 16,0-132 31,-33 33-32,33-33-15</inkml:trace>
  <inkml:trace contextRef="#ctx0" brushRef="#br0" timeOffset="4383.7405">10649 10385 0,'0'0'16,"67"-33"-16,-34 33 15,33-33-15,0 33 16,33-33-16,-33 33 15,1-33 1,32 0-16,-33 33 16,0 0-16,-33-34 15,33 34 1</inkml:trace>
  <inkml:trace contextRef="#ctx0" brushRef="#br0" timeOffset="5210.567">7574 9790 0,'33'-67'16,"0"1"-16,33 33 16,33 0-16,-33 0 15,1 33-15,-1 0 16,0 33-1,0 0-15,-33 0 16,0 33-16,0 1 16,-33 32-16,-33 0 15,0 0 1,0 0-16,-33 34 15,33-1-15,-33-33 16,-1 34-16,1-1 16,33-33-16,0 0 31,0-33-31,0-32 15,66-1 17,0-33-32,0 0 15,33-33 1,-33 33-16,34 0 15,-1-34-15,0 34 16,0-33-16,0 33 16,0 0-1,0 0-15,1 0 16,-34 0-16,33 0 15,-33-33-15,33 33 16,-33 0-16,-33 0 16</inkml:trace>
  <inkml:trace contextRef="#ctx0" brushRef="#br0" timeOffset="5740.984">8797 11245 0,'33'0'16,"1"0"-16,-1 0 16,0-33-16,33-33 15,-33 33-15,33-67 16,-33 34-1,33-33-15,-33 0 16,0-1-16,34 1 16,-34 33-16,-33-66 15,33 33-15,-33-1 16,33 1-1,-33-33-15,0 66 16,0 0-16,0-1 16,-33 34-16,33 33 15,-33 0 1,0 33-1,33 34-15,-34-1 16,1 33-16,0 0 16,33 0-16,0 67 15,0-34 1,33 0-1,0 1-15,1-34 16,32-33-16,0 0 16,0 0-16,0-33 15,0 0-15,34-33 16,-1 34-1,0-34-15,0-34 16,0 1-16</inkml:trace>
  <inkml:trace contextRef="#ctx0" brushRef="#br0" timeOffset="6630.2125">19447 10319 0,'33'0'0,"0"0"16,0 0-16,0 0 15,33 33-15,-33-33 16,34 0-1,-1 0 1,0 0-16,0 33 16,-33-33-16,33 33 15,-33-33-15</inkml:trace>
  <inkml:trace contextRef="#ctx0" brushRef="#br0" timeOffset="6957.823">19414 10749 0,'33'33'16,"0"-33"-1,33 0-15,-33 0 16,33 0-16,0 0 16,1 0-1,-1 0-15,0 33 16</inkml:trace>
  <inkml:trace contextRef="#ctx0" brushRef="#br0" timeOffset="8972.2877">21299 9723 0,'-33'67'16,"0"-34"-1,33 33-15,-33 0 16,0 33-16,0-33 15,0 34 1,33-1-16,-34-66 16,34 33-16,0-99 31,34 0-16,-1 0 1,0-33-16,33-1 16,0 34-16,0 0 15,33 0-15,1 0 16,-34 33-16,33 33 15,-33 0 1,0 0-16,-33 34 16,33 32-16,-33 0 15,-33 0 1,0 0-16,-33 1 15,0-1 1,0 0-16,-33 0 16,33-33-16,-33 1 15,-33-1 1,33-33-16,-34 0 15,34-33-15,-33 0 16,33 0-16,0-33 16,33 0-16,0-33 15</inkml:trace>
  <inkml:trace contextRef="#ctx0" brushRef="#br0" timeOffset="9268.6972">21266 9757 0,'0'0'0,"33"-34"16,0 34-16,0 0 15,33-33-15,33 33 16,-32 0-16,32 0 15,0 0 1,33 0-16,-32 0 16</inkml:trace>
  <inkml:trace contextRef="#ctx0" brushRef="#br0" timeOffset="9892.7172">22324 9790 0,'66'-33'16,"-33"-1"-1,34 34-15,-1-33 16,33 33-1,-33 33-15,33 1 16,-33-1 0,-32 0-16,-1 33 15,0-33-15,-33 33 16,-33 0-16,0-33 15,-1 33-15,1-33 16,-33 34 0,0-34-16,33 0 15,-33-33-15,66 33 16,0-66 15,33 33-15,33-33-16,0 33 15,0 33-15,1-33 16,32 33-1,-33 0-15,0 33 16,-33 0-16,33-33 16,-33 33-16,-33 1 15,0-1 1,-33 0-1,0 0-15,-33 0 16,0 0-16,0 0 16,0 1-16,-34-34 15,34 0 1,0 0-16,33-33 15,-33 0-15,0-33 16,33 0-16,-33 0 16</inkml:trace>
  <inkml:trace contextRef="#ctx0" brushRef="#br0" timeOffset="12174.3906">19612 9856 0,'0'0'31,"0"33"31,0-33-46,33 33 0,-33-33-16,33 33 15,-33-33-15,33 33 16,-33-33-16,34 33 15,-34-33 1,33 0 0,0 33-16,0-33 15,-33 33 1,33 0-16,-33-33 15,33 33 17,0 0-17,-33-33 1,33 34-1,-33-34 1,33 33 0,0 0 15,-33-33-16,0 33 17,0 0-17</inkml:trace>
  <inkml:trace contextRef="#ctx0" brushRef="#br0" timeOffset="18211.7841">7938 12270 0,'-100'-33'15,"133"-33"1,0 33-16,67-33 16,-34 33-16,0-1 15,33 1 1,-33 33-16,0 33 15,1 1-15,-34-1 16,-33 33-16,0 33 16,0 0-16,-33 0 15,0 34 1,-34-34-16,1 33 15,0 1-15,0-34 16,0 0-16,33-33 16,0 0-1,0-66-15,66 0 47,0 0-47,0-33 16,0 33-1,33 0-15,-33-33 16,66 33-16,-33 0 15,1 0-15,-1 0 16,0 0-16,0 0 16,0 33-1,0-33-15,-33 0 16,34 0-16,-34 0 15</inkml:trace>
  <inkml:trace contextRef="#ctx0" brushRef="#br0" timeOffset="18757.8016">9293 13361 0,'34'34'16,"-1"-34"-16,0 0 16,33-34-16,0-32 15,0 33-15,0-33 16,0-33-1,1 33-15,-1-33 16,-33-1-16,33 34 16,-33-33-16,0 0 15,-33-1 1,0 1-16,0 0 15,-33 33-15,0 33 16,0 0-16,33 33 16,-33 0-16,0 33 15,0 0 1,0 33-16,33 33 15,-33 0-15,-1 1 16,34-1-16,0 33 16,34-33-1,-1 1-15,0-1 16,0-33-1,33 0-15,33-33 16,-33 0-16,0 0 16,34-33-1,-34 0-15,33-33 16,0 0-16,0 0 15,-32-33-15</inkml:trace>
  <inkml:trace contextRef="#ctx0" brushRef="#br0" timeOffset="19179.0151">11774 12105 0,'0'66'16,"0"0"-1,0 0-15,0 33 16,0 34-16,0-34 15,0 33-15,0-33 16,0 1 0,0-34-16,0 33 15,0-66-15,0 0 16,0 0-1,-33-99 17</inkml:trace>
  <inkml:trace contextRef="#ctx0" brushRef="#br0" timeOffset="19397.4221">11377 12700 0,'33'0'15,"0"0"1,0-33-16,33 33 16,1 0-16,-1-33 15,33 33 1,-33 0-16,66 0 15,-32 0-15,-1 0 16</inkml:trace>
  <inkml:trace contextRef="#ctx0" brushRef="#br0" timeOffset="19771.8341">12799 12005 0,'0'34'0,"0"32"16,0 0-16,0 0 16,0 33-16,0 0 15,-33 1-15,0-34 16,33 0-1,0-33 1,0-33 0,33 0-1,0-33-15,33 0 16,-33 0-1,34 33-15,-1-33 16,0 0-16,0 0 16,-33 33-16,33 0 15,0-34-15,-33 34 16,1 0-1,-1-33-15</inkml:trace>
  <inkml:trace contextRef="#ctx0" brushRef="#br0" timeOffset="20037.0426">13428 11840 0,'0'33'16,"0"33"-1,0 67-15,-33-67 16,-1 66-16,34 0 16,0 1-16,-33-1 15,33-33 1,0 0-16,0 1 15,33-34-15,-33-33 16,34 0-16,-1 0 16</inkml:trace>
  <inkml:trace contextRef="#ctx0" brushRef="#br0" timeOffset="20614.2611">13791 13064 0,'33'66'16,"34"-66"-16,-34 33 15,33-66 1,0 33-16,0-33 15,33 0-15,-32-33 16,-1 0 0,0-1-16,0 1 15,0-33-15,0 33 16,-33-33-16,0-1 15,0 34 1,-33-66-16,0 33 16,0 33-16,0-34 15,-33 34-15,33 33 16,-33 33-16,0-33 15,33 33 1,-33 33-16,0 0 16,0 0-16,0 33 15,0 34-15,0-34 16,33 66-1,-33-33-15,33 34 16,0-1-16,33-33 16,0 0-16,0-32 15,0-1 1,33-33-1,0 0-15,0 0 16,1-33-16,-1 0 16,0-33-16,0 0 15,33 0-15</inkml:trace>
  <inkml:trace contextRef="#ctx0" brushRef="#br0" timeOffset="20817.0676">15346 12601 0,'66'33'16,"-33"-66"-16,0 33 15,33 0-15,0 0 16,1-33-16,-1 33 15,33-33 1,0 0-16,0-1 16</inkml:trace>
  <inkml:trace contextRef="#ctx0" brushRef="#br0" timeOffset="21175.8791">16636 11972 0,'0'67'16,"0"-1"-16,0 0 16,0 0-16,0 33 15,0-33-15,0 34 16,-33-34-16,33 0 15,33-66 1,-33 0 0,33 0-16,0 0 15,33-33-15,0 0 16,0 0-1,-33 0-15,67 33 16,-34-34-16,0 34 16,0 0-16,0-33 15,0 33-15,0 0 31,-32 0-31</inkml:trace>
  <inkml:trace contextRef="#ctx0" brushRef="#br0" timeOffset="21456.6881">17496 11840 0,'0'33'16,"0"33"-16,-33 0 15,33 34-15,-34-1 16,34 33-16,0-33 16,0 34-1,0-1-15,0-33 16,0-33-16,0-33 15,34 1-15,-1-34 16,0-34-16,0 1 16</inkml:trace>
  <inkml:trace contextRef="#ctx0" brushRef="#br0" timeOffset="21877.9016">18091 11939 0,'-33'33'15,"33"0"1,-33 67-16,0-34 16,0 66-16,33 0 15,-33 1-15,33-1 16,33-33-1,0-33-15,0 1 16,0-34-16,33-33 16,-33 0-16,33 0 15,0-33-15,0-34 16,1 34-1,-1-33-15,-33-33 16,0 33-16,0-67 16,-66 34-16,33 0 15,-33 0 1,0 0-1,-33 32-15,-1 34 16,1 0-16,0 0 16,0 33-1,0 0-15,0 0 16,33 0-16,0 0 15,33 0-15</inkml:trace>
  <inkml:trace contextRef="#ctx0" brushRef="#br0" timeOffset="22345.9166">19182 11642 0,'33'33'15,"0"-33"-15,-33 0 16,34 33-1,32-33-15,-33 33 16,33-33 0,0 33-16,0 0 15,0 0-15,-33 0 16,34-33-16,-34 33 15,-33 0 1,-33 0 0,-1 34-16,1-34 15,0 0-15,-33 0 16,0 33-16,33-33 15,0 0 1,0-33-16,66 0 47,-33 0-32</inkml:trace>
  <inkml:trace contextRef="#ctx0" brushRef="#br0" timeOffset="22548.7231">19315 12502 0,'0'0'15,"66"0"-15,-33-34 16,66 34-16,-33 0 15,0-33-15,34 33 16,-1 0 0,0 0-16,0 0 15,0 0-15</inkml:trace>
  <inkml:trace contextRef="#ctx0" brushRef="#br0" timeOffset="23032.3386">20671 11939 0,'0'66'16,"-33"1"-1,33-1-15,-34 33 16,34-33-1,-33 33-15,33-66 16,0 0-16,33 1 16,1-34-1,-1-34-15,0 1 16,0-33-16,33 0 15,0 0-15,0 33 16,0 33-16,-33 0 16,34 0-1,-34 0-15,0 33 16,0 33-16,0-33 15,-33 33-15,-33 34 16,33-1-16,-33 0 16,-33 0-1,-1-33-15,34 34 16,-33-34-16,0 0 15,0-33-15,0 0 16,0-33 0,-1-33-16,34 0 15,-33-33-15</inkml:trace>
  <inkml:trace contextRef="#ctx0" brushRef="#br0" timeOffset="23266.3461">20538 11873 0,'66'-66'15,"1"66"-15,32-33 16,-33 0-16,33 33 16,0 0-16,-32 0 15,32 0-15,-33 0 16</inkml:trace>
  <inkml:trace contextRef="#ctx0" brushRef="#br0" timeOffset="23827.9641">21630 11807 0,'33'-33'0,"33"33"15,0-33-15,0 33 16,0 33-16,0-33 16,1 33-16,-1 0 15,-33 0 1,0 0-16,-33 0 15,0 33-15,-33-32 16,-33 32-16,33-33 16,-34 0-16,34 0 15,0 0 1,0 0-16,33-33 15,0-33 1,33 0 0,33 33-16,-32 0 15,32 0 1,0 0-1,0 0-15,0 0 16,0 33-16,0 0 16,-32 33-16,-1-33 15,0 33-15,-33 1 16,0-1-1,-33-33-15,0 33 16,-34 33-16,1-66 16,0 33-16,0-33 15,0 1-15,0-1 16,-1-33-1</inkml:trace>
  <inkml:trace contextRef="#ctx0" brushRef="#br0" timeOffset="24919.9991">11212 13560 0,'-33'0'15,"33"0"-15,-33 0 16,0 66-16,33 0 15,-34 0-15,1 67 16,33-1-16,-33 0 16,33 34-1,-33-34-15,33 33 31,33-66-31,33 67 16,-32-100-16,32 0 16,0-33-16,0-33 15,33 0-15,0 0 16,-32-33-1,-1 0-15,0-33 16,0 33-16,-33-33 16,0 0-16,0-1 15,0 1-15,-33 0 16,-33 0-1,33 0-15,-33 0 16,0 33-16,0 33 16,0 0-16,0 0 15,-33 66 1,33 0-16,0 33 15,-1 0-15,34 34 16,0-67-16,0 33 16,0-66-1,67 0-15,-34 0 16,33-33-1</inkml:trace>
  <inkml:trace contextRef="#ctx0" brushRef="#br0" timeOffset="25419.2151">12468 15048 0,'34'0'15,"-1"0"-15,0 0 16,33-33-16,0 0 16,-33 0-16,33-33 15,0 0-15,-33 0 16,34-34-1,-34 1-15,0 33 16,0-33-16,-33 33 16,0-1-16,0-32 15,0 66 1,-33-33-1,33 33-15,-33 0 16,0 33-16,0 0 16,-1 33-16,1 0 15,0 33 1,0 0-16,33 34 15,-33-1-15,33 33 16,0-33-16,33 0 16,0 1-16,33-34 15,1 0 1,-1 0-16,0-33 15,0-33-15,33 33 16,-33-66-16,34 33 16,-34-33-16</inkml:trace>
  <inkml:trace contextRef="#ctx0" brushRef="#br0" timeOffset="26807.6596">14486 13527 0,'33'33'15,"0"0"-15,33-33 16,-33 33-16,33-33 15,1 33-15,-1 0 16,0-33 0,0 33-16,0 0 15,-33-33-15,33 33 16,-33 0-16,-33 1 15,34-1 1,-68 33 0,-32-33-1,33 33-15,-33-33 16,33 33-16,-33-33 15,0 33 1,33-32-16,-33-1 16,32 0-16,1-33 15,33 0-15,-33 0 31,33 0-15,-33 0-16</inkml:trace>
  <inkml:trace contextRef="#ctx0" brushRef="#br0" timeOffset="27119.6696">14288 14784 0,'33'-33'0,"33"-1"16,-33 34-16,33 0 15,0-33-15,0 33 16,33 0-16,-32 0 16,32 0-1,-33 0-15,0 0 16,0 0-1,0 33-15,1-33 16,-1 0-16</inkml:trace>
  <inkml:trace contextRef="#ctx0" brushRef="#br0" timeOffset="30660.9831">17231 13461 0,'-99'-33'15,"66"66"-15,-33-33 16,-1 33-16,1 33 16,0 0-16,0 0 15,33 33-15,0 1 16,0-1-1,33 0-15,33-33 16,0-33-16,0-33 16,33-33-16,0 0 15,-33-33 1,33 0-16,1 0 15,-1-34-15,0 34 16,0-33-16,-33 33 16,0 33-1,-33 0-15,0 132 47,0-33-31,-33 66-1,0 1-15,0 32 16,33 1-16,0-34 15,0 33-15,0-33 16,0-65 0,0-1-16,33-99 15,-33 0 1,0-34-16,33-32 15</inkml:trace>
  <inkml:trace contextRef="#ctx0" brushRef="#br0" timeOffset="31160.1991">17694 13593 0,'99'-66'0,"-33"33"16,34 0-16,-34 33 15,0 33-15,-33-33 16,0 33-16,-33 33 15,0-33 1,-33 33 0,0 0-16,0 0 15,-33 1-15,0-1 16,32-33-16,-32 0 15,33 0 1,0-33-16,33 0 16,0-33-1,33 0 1,33 33-16,-33-33 15,67 33 1,-34 0-16,0 0 16,0 33-16,33-33 15,-66 66-15,0-33 16,1 33-1,-34 0-15,0 1 16,-34-1-16,1 0 16,-33 0-16,0 0 15,0-33 1,0 0-16,0 0 15,0-33 1,-34 0-16,34 0 16,0 0-16</inkml:trace>
  <inkml:trace contextRef="#ctx0" brushRef="#br0" timeOffset="31721.8171">13990 15379 0,'-99'-33'0,"-1"33"15,1 33-15,-33-33 16,0 0-16,-1 0 16,34 0-16,-66 0 15,32 0-15,1 0 16,-33 0-1,32 0-15,1 0 16,0 0-16,-33 0 16,32 0-16,-32-33 15,33 33-15,-1 33 16,1-33-1,0 0-15,33 0 16,-1 0-16,34 0 16,0 0-16,33 0 15</inkml:trace>
  <inkml:trace contextRef="#ctx0" brushRef="#br0" timeOffset="32299.0356">11906 15677 0,'-33'0'16,"33"66"-16,-33 0 15,33 0-15,0 33 16,0 0-16,0 1 15,0 32-15,0 0 16,33-33 0,33 1-16,0-34 15,1 0-15,-1-33 16,33-33-16,-33-33 15,0 33 1,0-66 0,1 33-16,-34-33 15,0 33-15,0-67 16,0 34-16,-33 33 15,0-33-15,-33 0 16,33 0 0,-33 33-16,-33 33 15,32 0-15,1 0 16,-33 33-16,33 0 15,0 66-15,0-33 16,0 33 0,33 34-16,0-34 15,33 0-15,0-33 16,0 0-16,33-33 15</inkml:trace>
  <inkml:trace contextRef="#ctx0" brushRef="#br0" timeOffset="32969.8571">16404 15048 0,'265'0'16,"-133"0"-16,0 0 16,1 0-16,-1 0 15,0 0-15,1 0 16,-1 0-1,-33 0-15,0 0 16,-33 0-16,1 0 16,-34 0-16,0 0 15</inkml:trace>
  <inkml:trace contextRef="#ctx0" brushRef="#br0" timeOffset="33531.4751">17066 15445 0,'-33'66'0,"33"0"16,-34 34-16,34-1 16,-33 0-16,33 0 15,0 34-15,0-34 16,33 33-16,34-66 15,-34 0 1,33 0-16,0-32 16,0-34-16,0 33 15,0-66-15,1-1 16,-1 1-16,-33 0 31,33-33-31,-33 0 16,0 0-16,-33 0 15,0 0-15,0-1 16,0 34-16,-33 0 15,33 0 1,-33 33-16,0 0 16,-33 33-16,33 0 15,0 0-15,0 34 16,-1 32-16,1 0 15,0 0 1,33 0-16,0 1 16,33-34-16,0 0 15,-33 0-15,34-33 16</inkml:trace>
  <inkml:trace contextRef="#ctx0" brushRef="#br0" timeOffset="34155.4951">17892 17892 0,'34'34'16,"-1"-34"-1,0 0-15,0 0 16,33-34-16,0 34 16,0-66-1,33 0-15,-32 33 16,32-66-16,-33 33 15,0-33-15,33-1 16,-33 1-16,1 33 16,-34-33-1,0-1-15,0 34 16,0-33-16,-33 0 15,-33 33-15,33 0 16,-33 33 0,0 33-1,0 0-15,-1 0 16,1 33-16,0 33 15,-33 0-15,33 33 16,0 33-16,0-32 16,0 32-16,33 33 15,0-32 1,33-1-16,0-33 15,33 0-15,0 1 16,0-34-16,1 0 16,-1-33-16,33-33 15,-33 0 1,33-33-16</inkml:trace>
  <inkml:trace contextRef="#ctx0" brushRef="#br0" timeOffset="34670.3116">19910 16536 0,'33'34'31,"-33"-34"-31,33 33 16,33 0-16,-33 0 15,33-33-15,1 33 16,-1 0 0,0-33-16,0 33 15,0 0-15,0-33 16,-33 0-16,0 33 15,1-33-15,-34 33 32,0 0-32,-34 0 15,-32 33-15,33-32 16,-33 32-16,0 0 15,0-33 1,0 33-16,33 0 16,-34 0-1,34 1-15,0-34 16,0 0-16,33 0 15,33-33 1,-33 0 0</inkml:trace>
  <inkml:trace contextRef="#ctx0" brushRef="#br0" timeOffset="34951.1206">19844 17859 0,'66'0'16,"-33"0"-16,33 0 15,33 0-15,1 0 16,-1 0-16,0 0 15,-33 0 1,33 0 0,1 0-16,-34 33 15,33-33-15,-33 0 16,-33 0-16,0 0 15</inkml:trace>
  <inkml:trace contextRef="#ctx0" brushRef="#br0" timeOffset="52102.0707">22457 16404 0,'0'166'0,"33"-34"15,-66 0-15,33 0 16,0 34-16,0-1 15,0 1-15,0-1 16,0 0 0,33-32-16,-33-1 15,33-66-15,-33-33 16,0-33-16</inkml:trace>
  <inkml:trace contextRef="#ctx0" brushRef="#br0" timeOffset="52788.4927">23581 16636 0,'33'-33'0,"-66"66"31,0-33-15,0 0-16,-33 33 15,0-33-15,-1 0 16,1 0-1,0 0-15,0 0 16,33 0-16,-33 0 16,33 0-16,0 0 15,0 0-15,33 33 16,-34 0-16,34 0 15,-33 33 1,33 0-16,0 33 16,0 1-16,0-1 15,0 0 1,0-33-16,33 0 15,-33-66-15,34 0 16,-1 0-16,0 0 16,0-33-16,0 0 15,0 0-15,0-33 16,0 33-1,0 0-15,33 33 16,0 0 0,1 0-16,-34 0 15,33 33-15,-33 0 16,0 0-16,0 66 15,0-32 1,-33 32-16,0-33 16,-33 0-16,0 33 15,0-33-15,0 1 16,0-34-16,-33 33 15,-1-33 1,34 0-16,-33-33 16,33 0-16,-33 0 15,33-33-15</inkml:trace>
  <inkml:trace contextRef="#ctx0" brushRef="#br0" timeOffset="53006.8997">23945 17760 0,'0'-33'31,"-33"0"-15</inkml:trace>
  <inkml:trace contextRef="#ctx0" brushRef="#br0" timeOffset="53599.7187">24772 16702 0,'-33'-33'16,"-1"33"-16,1 0 15,-33 33 1,33-33-16,-33 0 16,0 0-16,33 33 15,-33-33-15,0 0 16,32 0-1,1 0-15,33 0 16,-33 0-16,33 33 16,0 0-1,0 33-15,0 33 16,0-32-16,33 65 15,-33-33 1,33-33-16,1-33 16,-34 0-16,33-33 15,0 0-15,0-33 16,0 33-16,0-33 15,0 0-15,0 0 16,33 0 0,-33 0-16,33 33 15,-33 0-15,1 33 16,-1 33-16,0 0 15,0 34-15,0-1 32,0 0-32,-66 0 15,33 0-15,-33-32 16,0-1-16,0-33 15,0-33-15</inkml:trace>
  <inkml:trace contextRef="#ctx0" brushRef="#br0" timeOffset="54192.5377">23945 17661 0,'0'0'0,"-33"33"15,33 33 1,0-33 0,0 0-16,33 0 31,-33-33-16,0-66 17,0 33-17,0 0 1,-33 33-16,33 0 15,-33 0-15,33 33 32,0 33-17,0-33-15,0 0 16,33-33-16,0 34 15,-33-68-15,0 34 32,33 0-32,-33-33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351069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80225-2652-4737-A576-04A5DC49E58A}"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231359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1933482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75791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53010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2909900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2691325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4278726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400450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9139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347997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E80225-2652-4737-A576-04A5DC49E58A}"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178209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E80225-2652-4737-A576-04A5DC49E58A}"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369323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183668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370930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7E80225-2652-4737-A576-04A5DC49E58A}" type="datetimeFigureOut">
              <a:rPr lang="en-US" smtClean="0"/>
              <a:t>8/27/2015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36781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80225-2652-4737-A576-04A5DC49E58A}"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26724-F50F-4F35-BA21-C89F2C6E8625}" type="slidenum">
              <a:rPr lang="en-US" smtClean="0"/>
              <a:t>‹#›</a:t>
            </a:fld>
            <a:endParaRPr lang="en-US"/>
          </a:p>
        </p:txBody>
      </p:sp>
    </p:spTree>
    <p:extLst>
      <p:ext uri="{BB962C8B-B14F-4D97-AF65-F5344CB8AC3E}">
        <p14:creationId xmlns:p14="http://schemas.microsoft.com/office/powerpoint/2010/main" val="414292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7E80225-2652-4737-A576-04A5DC49E58A}" type="datetimeFigureOut">
              <a:rPr lang="en-US" smtClean="0"/>
              <a:t>8/27/2015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6E26724-F50F-4F35-BA21-C89F2C6E8625}" type="slidenum">
              <a:rPr lang="en-US" smtClean="0"/>
              <a:t>‹#›</a:t>
            </a:fld>
            <a:endParaRPr lang="en-US"/>
          </a:p>
        </p:txBody>
      </p:sp>
    </p:spTree>
    <p:extLst>
      <p:ext uri="{BB962C8B-B14F-4D97-AF65-F5344CB8AC3E}">
        <p14:creationId xmlns:p14="http://schemas.microsoft.com/office/powerpoint/2010/main" val="35068058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Problems Involving Inequalities</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Section 3.3</a:t>
            </a:r>
            <a:endParaRPr lang="en-US" dirty="0"/>
          </a:p>
        </p:txBody>
      </p:sp>
    </p:spTree>
    <p:extLst>
      <p:ext uri="{BB962C8B-B14F-4D97-AF65-F5344CB8AC3E}">
        <p14:creationId xmlns:p14="http://schemas.microsoft.com/office/powerpoint/2010/main" val="1027219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2800" smtClean="0"/>
              <a:t>Worksheet</a:t>
            </a:r>
            <a:endParaRPr lang="en-US" sz="2800"/>
          </a:p>
        </p:txBody>
      </p:sp>
    </p:spTree>
    <p:extLst>
      <p:ext uri="{BB962C8B-B14F-4D97-AF65-F5344CB8AC3E}">
        <p14:creationId xmlns:p14="http://schemas.microsoft.com/office/powerpoint/2010/main" val="3578747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Students will solve problems that involve inequalities</a:t>
            </a:r>
            <a:endParaRPr lang="en-US" sz="2800" dirty="0"/>
          </a:p>
        </p:txBody>
      </p:sp>
    </p:spTree>
    <p:extLst>
      <p:ext uri="{BB962C8B-B14F-4D97-AF65-F5344CB8AC3E}">
        <p14:creationId xmlns:p14="http://schemas.microsoft.com/office/powerpoint/2010/main" val="1172481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a:xfrm>
            <a:off x="1103312" y="2052918"/>
            <a:ext cx="8946541" cy="4592581"/>
          </a:xfrm>
        </p:spPr>
        <p:txBody>
          <a:bodyPr>
            <a:normAutofit/>
          </a:bodyPr>
          <a:lstStyle/>
          <a:p>
            <a:pPr marL="0" indent="0">
              <a:buNone/>
            </a:pPr>
            <a:r>
              <a:rPr lang="en-US" sz="2800" dirty="0" smtClean="0"/>
              <a:t>When solving word problems involving inequalities, you set the problems up just like you would when solving an equation.  </a:t>
            </a:r>
          </a:p>
          <a:p>
            <a:pPr marL="0" indent="0">
              <a:buNone/>
            </a:pPr>
            <a:endParaRPr lang="en-US" sz="2800" dirty="0" smtClean="0"/>
          </a:p>
          <a:p>
            <a:pPr marL="514350" indent="-514350">
              <a:buAutoNum type="arabicPeriod"/>
            </a:pPr>
            <a:r>
              <a:rPr lang="en-US" sz="2800" dirty="0" smtClean="0"/>
              <a:t>Read the problem</a:t>
            </a:r>
          </a:p>
          <a:p>
            <a:pPr marL="514350" indent="-514350">
              <a:buAutoNum type="arabicPeriod"/>
            </a:pPr>
            <a:r>
              <a:rPr lang="en-US" sz="2800" dirty="0" smtClean="0"/>
              <a:t>Choose a variable</a:t>
            </a:r>
          </a:p>
          <a:p>
            <a:pPr marL="514350" indent="-514350">
              <a:buAutoNum type="arabicPeriod"/>
            </a:pPr>
            <a:r>
              <a:rPr lang="en-US" sz="2800" dirty="0" smtClean="0"/>
              <a:t>Write an inequality</a:t>
            </a:r>
          </a:p>
          <a:p>
            <a:pPr marL="514350" indent="-514350">
              <a:buAutoNum type="arabicPeriod"/>
            </a:pPr>
            <a:r>
              <a:rPr lang="en-US" sz="2800" dirty="0" smtClean="0"/>
              <a:t>Solve the inequality</a:t>
            </a:r>
          </a:p>
        </p:txBody>
      </p:sp>
    </p:spTree>
    <p:extLst>
      <p:ext uri="{BB962C8B-B14F-4D97-AF65-F5344CB8AC3E}">
        <p14:creationId xmlns:p14="http://schemas.microsoft.com/office/powerpoint/2010/main" val="174541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When working with inequalities, it is important to read both the symbols and the words slowly and carefully.  Unlike equations, which involve only one sign, inequalities can contain any of the four inequality symbols.  Make sure once you have written your inequality you go back to make sure it makes sense with the wording of the problem.</a:t>
            </a:r>
            <a:endParaRPr lang="en-US" sz="2800" dirty="0"/>
          </a:p>
        </p:txBody>
      </p:sp>
    </p:spTree>
    <p:extLst>
      <p:ext uri="{BB962C8B-B14F-4D97-AF65-F5344CB8AC3E}">
        <p14:creationId xmlns:p14="http://schemas.microsoft.com/office/powerpoint/2010/main" val="348046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104293" y="1666552"/>
            <a:ext cx="8946541" cy="4195481"/>
          </a:xfrm>
        </p:spPr>
        <p:txBody>
          <a:bodyPr>
            <a:normAutofit/>
          </a:bodyPr>
          <a:lstStyle/>
          <a:p>
            <a:pPr marL="0" indent="0">
              <a:buNone/>
            </a:pPr>
            <a:r>
              <a:rPr lang="en-US" sz="2400" dirty="0"/>
              <a:t>Molly set her car’s trip odometer at zero at the start of her trip home.  When the odometer showed that she had driven 16 mi, a highway sign showed her that she was still more than 25 mi from her home.  What is the minimum total distance, to the nearest mile, that she will have traveled when she arrives home?</a:t>
            </a:r>
          </a:p>
          <a:p>
            <a:pPr marL="0" indent="0">
              <a:buNone/>
            </a:pP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036320" y="4095720"/>
              <a:ext cx="4488840" cy="2226960"/>
            </p14:xfrm>
          </p:contentPart>
        </mc:Choice>
        <mc:Fallback>
          <p:pic>
            <p:nvPicPr>
              <p:cNvPr id="4" name="Ink 3"/>
              <p:cNvPicPr/>
              <p:nvPr/>
            </p:nvPicPr>
            <p:blipFill>
              <a:blip r:embed="rId3"/>
              <a:stretch>
                <a:fillRect/>
              </a:stretch>
            </p:blipFill>
            <p:spPr>
              <a:xfrm>
                <a:off x="4026960" y="4086360"/>
                <a:ext cx="4507560" cy="2245680"/>
              </a:xfrm>
              <a:prstGeom prst="rect">
                <a:avLst/>
              </a:prstGeom>
            </p:spPr>
          </p:pic>
        </mc:Fallback>
      </mc:AlternateContent>
    </p:spTree>
    <p:extLst>
      <p:ext uri="{BB962C8B-B14F-4D97-AF65-F5344CB8AC3E}">
        <p14:creationId xmlns:p14="http://schemas.microsoft.com/office/powerpoint/2010/main" val="493835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To translate phrases such as “is at least” and “is no less than” or “is at most” and “is no more than” into mathematical terms, you use the symbols </a:t>
            </a:r>
            <a:r>
              <a:rPr lang="en-US" sz="2800" u="sng" dirty="0" smtClean="0"/>
              <a:t>&lt;</a:t>
            </a:r>
            <a:r>
              <a:rPr lang="en-US" sz="2800" dirty="0" smtClean="0"/>
              <a:t> or </a:t>
            </a:r>
            <a:r>
              <a:rPr lang="en-US" sz="2800" u="sng" dirty="0" smtClean="0"/>
              <a:t>&gt;</a:t>
            </a:r>
            <a:r>
              <a:rPr lang="en-US" sz="2800" dirty="0" smtClean="0"/>
              <a:t>.  This means that it could be equal to the specific number</a:t>
            </a:r>
            <a:endParaRPr lang="en-US" sz="2800" dirty="0"/>
          </a:p>
        </p:txBody>
      </p:sp>
    </p:spTree>
    <p:extLst>
      <p:ext uri="{BB962C8B-B14F-4D97-AF65-F5344CB8AC3E}">
        <p14:creationId xmlns:p14="http://schemas.microsoft.com/office/powerpoint/2010/main" val="129875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104293" y="1550642"/>
            <a:ext cx="8946541" cy="4195481"/>
          </a:xfrm>
        </p:spPr>
        <p:txBody>
          <a:bodyPr>
            <a:normAutofit/>
          </a:bodyPr>
          <a:lstStyle/>
          <a:p>
            <a:pPr marL="0" indent="0">
              <a:buNone/>
            </a:pPr>
            <a:r>
              <a:rPr lang="en-US" sz="2600" dirty="0"/>
              <a:t>Mike wants to rent a car for his vacation.  The rental costs $125 a week plus $.15 a mile.  How far to the nearest mile can Mike travel if he wants to spend at most $200?</a:t>
            </a:r>
          </a:p>
          <a:p>
            <a:pPr marL="0" indent="0">
              <a:buNone/>
            </a:pP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3131280" y="3155040"/>
              <a:ext cx="7048800" cy="3262680"/>
            </p14:xfrm>
          </p:contentPart>
        </mc:Choice>
        <mc:Fallback>
          <p:pic>
            <p:nvPicPr>
              <p:cNvPr id="4" name="Ink 3"/>
              <p:cNvPicPr/>
              <p:nvPr/>
            </p:nvPicPr>
            <p:blipFill>
              <a:blip r:embed="rId3"/>
              <a:stretch>
                <a:fillRect/>
              </a:stretch>
            </p:blipFill>
            <p:spPr>
              <a:xfrm>
                <a:off x="3121920" y="3145680"/>
                <a:ext cx="7067520" cy="3281400"/>
              </a:xfrm>
              <a:prstGeom prst="rect">
                <a:avLst/>
              </a:prstGeom>
            </p:spPr>
          </p:pic>
        </mc:Fallback>
      </mc:AlternateContent>
    </p:spTree>
    <p:extLst>
      <p:ext uri="{BB962C8B-B14F-4D97-AF65-F5344CB8AC3E}">
        <p14:creationId xmlns:p14="http://schemas.microsoft.com/office/powerpoint/2010/main" val="1812227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104293" y="1589279"/>
            <a:ext cx="8946541" cy="4195481"/>
          </a:xfrm>
        </p:spPr>
        <p:txBody>
          <a:bodyPr>
            <a:normAutofit/>
          </a:bodyPr>
          <a:lstStyle/>
          <a:p>
            <a:pPr marL="0" indent="0">
              <a:buNone/>
            </a:pPr>
            <a:r>
              <a:rPr lang="en-US" sz="2600" dirty="0"/>
              <a:t>The width of a rectangular computer screen is 20 cm less than twice the length.  The perimeter is at least 53 cm.  Find the minimum dimensions, in centimeters, of the screen if each dimension is an integer.</a:t>
            </a:r>
          </a:p>
          <a:p>
            <a:pPr marL="0" indent="0">
              <a:buNone/>
            </a:pP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2726640" y="3214800"/>
              <a:ext cx="6239160" cy="3322080"/>
            </p14:xfrm>
          </p:contentPart>
        </mc:Choice>
        <mc:Fallback>
          <p:pic>
            <p:nvPicPr>
              <p:cNvPr id="4" name="Ink 3"/>
              <p:cNvPicPr/>
              <p:nvPr/>
            </p:nvPicPr>
            <p:blipFill>
              <a:blip r:embed="rId3"/>
              <a:stretch>
                <a:fillRect/>
              </a:stretch>
            </p:blipFill>
            <p:spPr>
              <a:xfrm>
                <a:off x="2717280" y="3205440"/>
                <a:ext cx="6257880" cy="3340800"/>
              </a:xfrm>
              <a:prstGeom prst="rect">
                <a:avLst/>
              </a:prstGeom>
            </p:spPr>
          </p:pic>
        </mc:Fallback>
      </mc:AlternateContent>
    </p:spTree>
    <p:extLst>
      <p:ext uri="{BB962C8B-B14F-4D97-AF65-F5344CB8AC3E}">
        <p14:creationId xmlns:p14="http://schemas.microsoft.com/office/powerpoint/2010/main" val="4250630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8818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323</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Solving Problems Involving Inequalities</vt:lpstr>
      <vt:lpstr>Objective</vt:lpstr>
      <vt:lpstr>Concept</vt:lpstr>
      <vt:lpstr>Concept</vt:lpstr>
      <vt:lpstr>Example</vt:lpstr>
      <vt:lpstr>Concept</vt:lpstr>
      <vt:lpstr>Example</vt:lpstr>
      <vt:lpstr>Example</vt:lpstr>
      <vt:lpstr>Questions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Problems Involving Inequalities</dc:title>
  <dc:creator>Shannon Hames</dc:creator>
  <cp:lastModifiedBy>Shannon Hames</cp:lastModifiedBy>
  <cp:revision>3</cp:revision>
  <dcterms:created xsi:type="dcterms:W3CDTF">2015-06-25T16:50:33Z</dcterms:created>
  <dcterms:modified xsi:type="dcterms:W3CDTF">2015-08-27T16:40:55Z</dcterms:modified>
</cp:coreProperties>
</file>