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2:43.357"/>
    </inkml:context>
    <inkml:brush xml:id="br0">
      <inkml:brushProperty name="width" value="0.05292" units="cm"/>
      <inkml:brushProperty name="height" value="0.05292" units="cm"/>
      <inkml:brushProperty name="color" value="#FF0000"/>
    </inkml:brush>
  </inkml:definitions>
  <inkml:trace contextRef="#ctx0" brushRef="#br0">12667 7276 0,'33'0'31,"0"0"-15,0 0-16,0 0 15,0 0 1,0 0-16,0 0 16,34 0-16,-1 0 15</inkml:trace>
  <inkml:trace contextRef="#ctx0" brushRef="#br0" timeOffset="546.0175">13494 7111 0,'0'-33'0,"33"33"16,0 0-16,0 0 15,0 0-15,-33 0 16,33 0-16,0 33 15,0-33 1,-33 66-16,0-33 16,0 33-16,-33-33 15,33 33-15,-33 0 16,0-33-1,0 34 1,0-34-16,0 0 16,0 33-16,33-66 15,-33 33-15,0-33 16,99 33 31,-33-33-47,0 0 15,0 0-15,33 0 16,0 0-1,0 0-15,-33 33 16,34-33-16,-34 0 16,33 0-16,0 0 15</inkml:trace>
  <inkml:trace contextRef="#ctx0" brushRef="#br0" timeOffset="998.432">16768 7474 0,'0'0'15,"33"0"-15,0 0 16,0 0-1,33-33-15,-33 33 16,34 0 0</inkml:trace>
  <inkml:trace contextRef="#ctx0" brushRef="#br0" timeOffset="1497.648">17429 7177 0,'34'-33'16,"-1"33"-16,0 0 15,0 0-15,0 0 16,0 33-16,0-33 15,0 33 1,0 0-16,-33-33 16,33 33-16,-33 0 15,-33 33-15,33-33 16,-33 0-1,0 34 1,0-34-16,0 0 16,0 0-16,33 0 15,-33 0 1,33 0 15,33-33-15,-33 0-16,33 0 15,33 0-15,-33 33 16,0-33-16,0 0 15,33 0 1,-33 0-16,0 0 16,1 0-16,-1 0 15,0 0-15,-33 0 16</inkml:trace>
  <inkml:trace contextRef="#ctx0" brushRef="#br0" timeOffset="2484.4799">12535 8004 0,'33'0'32,"0"0"-32,-33 0 15,33 0-15,33 0 16,-33 0-1,33 0 1,0 0-16,1 0 16,-1 0-16,0 0 15,0 0-15,33 0 0,-33 0 16,34 0-1,-1 0 1,-33 0-16,33 0 16,0 0-16,1 0 15,-1 0-15,0 0 16,0 0-1,34 0-15,-34 0 16,33 0-16,-33 0 16,0 0-16,34 0 15,-34 0 1,33 0-16,-33 0 15,34 0-15,-34 0 16,33 0-16,-33 0 16,34 0-16,-1 0 15,-33 0 1,34 0-16,-1 33 15,-33-33-15,0 0 16,34 0-16,-1 0 16,-33 0-1,33 0-15,1 0 16,-34 33-1,33-33-15,1 0 16,-1 0-16,0 0 16,-33 0-1,34 0-15,-1 33 16,0-33-16,-33 0 15,1 0-15,-1 0 16,-33 0-16,33 0 16</inkml:trace>
  <inkml:trace contextRef="#ctx0" brushRef="#br0" timeOffset="3092.8994">13361 8764 0,'34'-33'15,"-1"33"-15,33 0 16,0 0-16,-33 0 16,66-33-16,-33 33 15,0 0 1,1 0-16,-1 0 15,0 0-15,0 0 16,0 0-16</inkml:trace>
  <inkml:trace contextRef="#ctx0" brushRef="#br0" timeOffset="3685.7184">14254 8500 0,'67'-33'16,"-34"0"-16,0 33 15,66-33-15,-33 33 16,0 0-16,0 0 16,1 0-16,-1 33 15,-33 0 1,0 0-1,-33 0-15,0 0 16,-33-33-16,0 66 16,0-33-1,-34-33-15,34 33 16,-33 0-16,33-33 15,0 0-15,0 0 16,66 0 15,0 0-15,0 0-16,33 0 15,1 0-15,-1 33 16,-33 0 0,33 0-16,-33 34 15,0-34-15,-33 33 16,-33 0-16,33-33 15,-33 33-15,-33-33 16,33 0 0,-33 33-16,-1-32 15,1-34-15,0 33 16,0-33-1,0-33-15,33 33 16,0-34 0,33-32-1,33 33-15,33 0 16</inkml:trace>
  <inkml:trace contextRef="#ctx0" brushRef="#br0" timeOffset="3982.1279">15643 8698 0,'-33'66'15,"-33"-33"-15,33 0 16,-33 34-16,33-1 16,-33 0-16,33 33 15,-33-66 1,33 33-1,-1 0-15,1-32 16,33-34-16,-33 33 16,0-66-1</inkml:trace>
  <inkml:trace contextRef="#ctx0" brushRef="#br0" timeOffset="4278.5374">15247 8632 0,'33'33'0,"0"0"16,0 33-16,0 0 15,0 1-15,33 32 16,-33-33-16,0 0 16,0-33-1,0 33-15,0-33 16,1 0-1,-34-33-15,33 0 16,0 0-16,-33-33 16</inkml:trace>
  <inkml:trace contextRef="#ctx0" brushRef="#br0" timeOffset="4793.3539">16272 8301 0,'33'33'31,"-33"-33"-31,33 0 16,0 33-16,0-33 16,33 34-16,-33-1 15,0-33 1,34 33-1,-1-33-15,0 33 16,-33-33-16,0 33 16,0-33-16,0 0 15,0 33 1,-33 0-1,-33-33 1,0 33-16,0-33 16,0 33-16,0-33 15,-33 33 1,0-33-16,-1 33 15,34-33-15,0 33 16,-33-33-16,33 33 16,0-33-1,33 0-15,0 0 16,0 0-1</inkml:trace>
  <inkml:trace contextRef="#ctx0" brushRef="#br0" timeOffset="5183.3664">16140 9095 0,'33'0'0,"0"0"15,0 0-15,0 0 16,33 0-16,0 0 15,0 0-15,0 0 16,1 0 0,-1 0-16,0 0 15,-33 0-15,0 0 16,33 0-16,-33 0 15</inkml:trace>
  <inkml:trace contextRef="#ctx0" brushRef="#br0" timeOffset="6010.1929">17463 8401 0,'0'66'16,"0"-33"-1,-34 33-15,34 33 16,0-33-16,0 33 16,0 1-1,0-1-15,34 0 16,-1-33-16,0 0 15,33-33-15,0 34 16,0-34 0,0-33-16,0 33 15,1-33-15,-34 0 16,33-33-1,-33 33-15,33-33 16,-33-34 0,0 34-16,-33-33 15,0 33-15,0-33 16,0 33-16,-33 0 15,0 0-15,0 33 16,0 0 0,0 0-16,0 33 15,0 0-15,0 0 16,-1 33-16,1 0 15,33-33-15,-33 34 16,33-1 0,0 0-16,0-33 15</inkml:trace>
  <inkml:trace contextRef="#ctx0" brushRef="#br0" timeOffset="6587.4114">13328 9690 0,'33'0'0,"34"0"15,-1 0-15,33 0 16,33 0-1,1 0-15,-1 0 16,33 0 0,1 0-16,32 0 15,-33 0-15,1 33 16,32-33-16,-32 0 15,-1 0 1,-33 0-16,-66 0 16,34 0-16,-34 0 15,-66 0-15,0 0 16,-33 0-1</inkml:trace>
  <inkml:trace contextRef="#ctx0" brushRef="#br0" timeOffset="6852.6199">13626 10352 0,'33'-33'0,"0"33"16,33-33-16,-33 33 15,34-33-15,32 33 16,-33-33-16,33 33 16</inkml:trace>
  <inkml:trace contextRef="#ctx0" brushRef="#br0" timeOffset="7445.4389">14552 10054 0,'66'-33'0,"-33"0"16,33 33-16,-32 0 15,32 0-15,0 33 16,0-33-16,-33 33 31,33-33-31,-66 33 16,0 0-16,0 33 15,-33-32-15,0-1 16,0 0-16,-33 33 15,33-66 1,-33 33-16,33-33 16,-1 0-16,34 0 15,0-33 16,34 33-31,32 0 16,0 0-16,0 0 16,0 0-16,0 0 15,33 33 1,-32 33-16,-34-33 15,0 33-15,0-33 16,0 33-16,-66 1 16,33-1-16,-33 0 15,-33 0 1,-1 0-1,1 0-15,0-33 16,-33 1-16,33-1 16,0-33-1,-34-33-15,67-1 16,-33 1-16,66 0 15</inkml:trace>
  <inkml:trace contextRef="#ctx0" brushRef="#br0" timeOffset="7882.2529">16900 9823 0,'33'0'0,"0"0"15,34-33-15,32 33 16,0 0-16,66 0 16,-32-33-16,32 33 15,0 0 1,-32 0-16,-1 0 15,-33 0-15,0 0 16,-32 0-16,-34 33 16,0-33-16</inkml:trace>
  <inkml:trace contextRef="#ctx0" brushRef="#br0" timeOffset="8199.6645">16801 10550 0,'33'0'16,"0"0"-16,33 0 15,0-33-15,1 33 16,32 0-16,-33-33 15,33 33 17,0-33-32,1 33 15,-34-33-15,33 33 0</inkml:trace>
  <inkml:trace contextRef="#ctx0" brushRef="#br0" timeOffset="8730.0815">17826 10120 0,'66'-33'0,"-32"0"15,32 33-15,0 0 16,33 0-16,-33 0 15,-33 33-15,33 0 16,-33 0 0,1 0-16,-34 34 15,-34-34-15,1 0 16,0 33-16,0-33 15,-33 0 1,33 0-16,0-33 16,0 33-16,0-66 15,66 66 32,0-33-47,33 0 16,0 0-16,-33 33 15,67-33-15,-67 33 16,33 0-1,0 34-15,-33-34 16,-33 0-16,0 0 16,-33 0-16,0 0 15,0 0-15,-33 0 16,-1 0-1,1 0-15,0-33 16,0 0-16,0 0 16,0 0-16,0 0 15</inkml:trace>
  <inkml:trace contextRef="#ctx0" brushRef="#br0" timeOffset="9572.5085">14618 12402 0,'-33'33'16,"0"34"-16,0-1 15,-33 0-15,0 0 16,0 0-1,33 33-15,-34-32 16,1 32 0,0 0-16,0-33 15,33 0-15,-33 0 16,33 1-16,33-34 15,-33-33 1,33-33 0</inkml:trace>
  <inkml:trace contextRef="#ctx0" brushRef="#br0" timeOffset="9915.7195">14023 12237 0,'33'33'0,"33"0"15,-33 33-15,33 0 16,-33 34-16,1-34 16,32 33-16,0 0 15,0 0 1,-33 1-16,33-1 15,-33-33-15,0 0 16,0 0-16,-33-33 16,33 0-1,1-33-15,-34-33 16</inkml:trace>
  <inkml:trace contextRef="#ctx0" brushRef="#br0" timeOffset="10430.536">16206 12138 0,'-33'33'0,"0"0"15,0 0-15,-67 0 16,67 0-16,-66 0 15,33 33-15,0-33 16,33 0 0,-34 34-16,1-34 15,33 0-15,0 0 16,0-33-16,33 0 15,33 33 17,0-33-17,0 0-15,33-33 16,1 66-16,-1-33 15,33 0 1,0 0-16,0 33 16,-32-33-16,32 33 15,-33-33-15,0 33 16,0-33-1,-33 0 1,0 0-16,0 0 16</inkml:trace>
  <inkml:trace contextRef="#ctx0" brushRef="#br0" timeOffset="10773.747">15511 13064 0,'33'0'16,"33"0"0,-33 0-16,67 0 15,-34 0-15,66 0 16,-33 0-1,1 0 1,-1 33-16,-33-33 16,33-33-16,-33 33 15,0 0-15,34 0 16</inkml:trace>
  <inkml:trace contextRef="#ctx0" brushRef="#br0" timeOffset="11054.556">17066 12865 0,'66'0'16,"-33"0"-16,33 0 15,0 0-15,0 0 16,34 0-1,-34 0-15,33-33 16,-33 33 0</inkml:trace>
  <inkml:trace contextRef="#ctx0" brushRef="#br0" timeOffset="11584.973">18091 12369 0,'66'-33'15,"0"33"-15,-33-33 16,33 66-16,1-33 15,-1 0-15,-33 33 16,0 0 0,0 33-16,0 1 15,-33-1-15,0-33 16,0 66-1,-33-33-15,0 0 16,0 1 0,-33-1-16,33 0 15,-1-33-15,-32 33 16,33-33-16,0 0 15,0 0 1,33-33-16,33 33 47,0-33-47,33 0 15,1 0 1,-1 0-16,0 0 16,0 0-16,33 33 15,-33-33-15,34 0 16,-34 33 0,-33-33-16,0 34 15</inkml:trace>
  <inkml:trace contextRef="#ctx0" brushRef="#br0" timeOffset="12505.4025">13395 15445 0,'33'0'15,"0"0"-15,0 0 16,0 0-16,33 33 16,0-33-16,0 0 15,0 0-15,1 0 16,-1 0-1,33 0-15,-33 0 16,66 0-16,-32 0 16,-1 0-16,0 0 15,33 0-15,-32 0 16,32 0-1,0 0-15,0 0 16,1 0 0,-1 33-16,0-33 15,1 0-15,-1 0 16,33 0-1,-32 0-15,-1 0 16,33 0-16,-33 0 16,34 0-16,-1 0 15,-33 0 1,34 0-16,-1 0 15,-32 0-15,32 0 16,0 33-16,-32-33 16,32 0-16,0 0 15,-32 33 1,32-33-16,-33 0 15,0 33-15,1-33 16,-34 33-16,33-33 16,-66 0-16</inkml:trace>
  <inkml:trace contextRef="#ctx0" brushRef="#br0" timeOffset="13207.425">16570 14519 0,'0'33'31,"0"0"-31,0 0 16,0 33-16,-34 1 15,34 32 1,-33-33-16,33 33 15,-33 0-15,33 1 16,-33-1-16,33 33 16,0-66-16,-33 33 15,33 1 1,-33-34-16,0 0 15,33 0-15,-33-33 16,0 0 0</inkml:trace>
  <inkml:trace contextRef="#ctx0" brushRef="#br0" timeOffset="13503.8345">15511 16437 0,'33'0'16,"-33"0"-1,33 0-15,0 0 16,0 0-16,1 0 15,32 0-15</inkml:trace>
  <inkml:trace contextRef="#ctx0" brushRef="#br0" timeOffset="14096.6535">16305 16338 0,'33'0'15,"0"-33"1,0 33-16,0 0 15,0-33-15,33 33 16,-32 33 0,32-33-16,-33 33 15,0-33-15,-33 33 16,33 0-16,-33 33 15,-33-33-15,33 34 32,-33-1-32,0-33 15,0 33-15,0-33 16,-1 0-16,1 0 15,0 0 1,33-33 0,0 0 15,33 0-16,0 0 1,1-33-16,-1 33 16,0 0-16,0 0 15,33-33-15,0 33 16,0 0-16,-33 0 15,33 0 1,1 0-16,-34 0 16,0 0-16,0 0 15,-33-33 1</inkml:trace>
  <inkml:trace contextRef="#ctx0" brushRef="#br0" timeOffset="14845.4775">13858 14982 0,'0'66'31,"-34"0"-15,34 0-16,0 1 15,0-1 1,0 33 0,0 0-16,0 0 15,0-32-15,0 32 16,-33-66-16,33 33 15,-33-33-15,33 0 16,-33 0 0</inkml:trace>
  <inkml:trace contextRef="#ctx0" brushRef="#br0" timeOffset="15141.887">13229 16536 0,'33'0'15,"-33"0"1,33 0 0,0 0-16,34 0 15,-34-33-15,33 33 16,-33-33-1,33 33-15,-33-33 16,33 33-16</inkml:trace>
  <inkml:trace contextRef="#ctx0" brushRef="#br0" timeOffset="15703.505">13758 16338 0,'66'-66'16,"-32"66"-16,-1-33 15,33 33-15,-33 0 16,33 0-16,-33 0 16,0 0-1,0 33-15,0 0 16,0 0-16,-33 0 15,0 0-15,-33 33 16,0-33 0,0 0-16,0 1 15,33-34 1,-33 33-16,0-33 15,33 0-15,0 0 47,33 0-31,0 0-16,0 0 15,33 0-15,-33 0 16,34 0-16,-34 33 16,0 0-1,0 0-15,0 33 16,0-33-16,-33 0 15,-33 33-15,33 0 16,-33 1-16,0-34 16,0 33-16,0-33 15,-1 0 1,1 0-16,-33 0 15,33-33-15,0 0 16,0-33 0,0 0-16</inkml:trace>
  <inkml:trace contextRef="#ctx0" brushRef="#br0" timeOffset="16218.3215">18455 15180 0,'0'67'0,"0"-34"16,0 33-16,-33 0 15,33 33-15,0-33 16,0 34-16,-33-34 16,33 0-1,0 0-15,0 0 16,0 0-16,0-33 15,-34 0-15</inkml:trace>
  <inkml:trace contextRef="#ctx0" brushRef="#br0" timeOffset="16499.1305">17859 16503 0,'33'0'15,"1"0"-15,32 0 16,-33-33-16,33 33 15,-33 0-15,33-33 16,0 33 0,0-33-16,1 33 15</inkml:trace>
  <inkml:trace contextRef="#ctx0" brushRef="#br0" timeOffset="16733.138">18852 16140 0,'0'33'0,"0"0"15,0 33 1,0 33-16,-34-33 15,1 0-15,33 34 16,-33-1-16,0-33 16,0 0-16,0-33 15,0 0-15</inkml:trace>
  <inkml:trace contextRef="#ctx0" brushRef="#br0" timeOffset="18573.997">16603 15313 0,'-67'-33'16,"34"0"-16,0 33 16,0 0-16,0 0 15,0 33-15,0 0 16,0 0-16,0 33 15,33 0 1,0 0 0,33-33-16,-33 0 15,33 0-15,0-33 16,0 0-16,0-33 15,33 0 1,-33 0-16,1 0 16,-1 0-16,-33 0 15,0-33-15,0 33 16,-33-33-16,-34 66 15,34-33 1,0 66-16,-33-33 16,33 33-16,0 33 15,0 0-15,0 0 16,33 0-16,0 0 15,0 1 1,33-34-16,0-33 16,33 0-16,0-33 15,-33 0-15,33-1 16,1-32-1,-34 33-15,-33-33 16,33 0 0,-66 0-16,0 0 15,0 33-15,-1 33 16,1-33-1,-33 66-15,33-33 16,-33 33-16,33 33 16,0 0-16,0 0 15,0 0-15,66 0 16,-33-33-1,33 1-15,0-34 16,0 0-16,33-34 16,-33 1-16,33 0 15,-33-33-15,1 33 16,-1 0-1,-33-33-15,-33 33 16,-1 0-16,1 0 16,0 33-16,0 33 15,0 0-15,0 0 16,0 33-1,0 0-15,0 0 16,33-33 0,0 34-16,33-34 15,0-33 1,-33 0-16,66-33 15,-33-1-15,0 1 16,0-33-16,0 33 16,1-33-16,-34 33 15,0 0 1,-34 0-16,1 0 15,0 33-15,0 0 16,0 33-16,0 33 16,0 0-16,0-33 15,0 33 1,33-33-16,0 0 15,33-33 1,0 0-16,0-33 16,0 0-1,0 0-15,0-33 16,0 33-16,0 0 15,-33-33-15,-33 33 32,0 33-17,33 33 1,-33 0-16,0 33 15,33-33-15,0 33 16,-33-33-16,33 0 31,33-33-31,0 0 16,-33-33-16,33 0 15,33 0-15,-32-33 16,-1 33-16,-33-33 16,33 33-1,-66 33 16,0 66-31,-1-33 16,1 33-16,0-33 16,33 0-1,33 0 16,-33-66-31,33 33 16,-33-33 0,34 0-1,-68 0 1,1 0-1,33 33 1</inkml:trace>
  <inkml:trace contextRef="#ctx0" brushRef="#br0" timeOffset="19244.8185">16603 15478 0,'-33'-33'16,"-1"33"0,34-33-16,-33 33 15,0-33-15,0 33 16,0-33-1,-33 33-15,33-33 16,0 33 0,-33-33-16,33 33 15,-33 0-15,-1-33 16,1 0-16,33-1 15,-66 1 1,33 0-16,0 0 16,-1 0-16,-32 0 15,33 0-15,-33 0 16,0 0-1,33 0-15,-67 0 16,34 0-16,0 0 16,-33 0-16,32 33 15,1-34 1,-33 1-16,0 0 15,32 0-15,-32 33 16,33-33-16,-34 0 16,34 33-16,-33-33 15,33 0 1,0 33-16,32-33 15,1 33-15,-33-33 16,33 33 0,33 0-16,0-33 15,0 33 1,0 0-16,33 0 15,-33 0 1,33 0 31</inkml:trace>
  <inkml:trace contextRef="#ctx0" brushRef="#br0" timeOffset="20414.856">13130 14188 0,'0'0'0,"-33"33"16,0-33 0,0 0-16,0 33 15,0 1-15,0-34 16,-1 33-1,1-33-15,0 33 16,0-33-16,33 33 16,0 0 30,33-33-46,0 0 16,0 33-16,34-33 16,-34 33-16,33-33 15,-33 33 1,0 0-16,33 0 15,-33-33-15,0 33 16,-33-33-16,33 33 16,0-33-1,-66-66 16,33 33-15,-33 0 0,33-33-1,-33 0-15,0 33 16,33-33-16,0 32 15,0 1-15,0 66 63,0 34-63,0-1 15,33 0 1,-33 0-16,0 0 16,0-33-1,0-99 16,-33 33-15,33 0-16,-33-33 16,33 33-16,-33 33 15,33-33 1,-33 66-1,33 0 17,0 0-32,0 33 31,0-132 0,0 33-15,0 0-1,0 0-15,-33 0 16,33 0-1,-33 99 17,33-33-17,0 0-15,-33 0 16,33 0-16,0 0 31,-33-99-15,33 0-1,0 33 16,-33 33 16,33 33-31,-34 0-16</inkml:trace>
</inkml:ink>
</file>

<file path=ppt/ink/ink2.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3:07.438"/>
    </inkml:context>
    <inkml:brush xml:id="br0">
      <inkml:brushProperty name="width" value="0.05292" units="cm"/>
      <inkml:brushProperty name="height" value="0.05292" units="cm"/>
      <inkml:brushProperty name="color" value="#FF0000"/>
    </inkml:brush>
  </inkml:definitions>
  <inkml:trace contextRef="#ctx0" brushRef="#br0">11146 7144 0,'33'-33'0,"0"0"16,0 33-16,0 0 15,0 0-15,0 0 16,0 0-16,0 33 15,0 0 1,-33 33 0,0-33-16,-33 33 15,33 0-15,-33 33 16,0-65-1,0 32-15,0 0 16,0 0-16,0-33 16,0 0-16,33 0 15,-33-33-15,66 0 47,33-33-47,-33 33 16,33 0-16,-33 0 15,33-33 1,0 33-16,-33 0 15,34 0-15,-34 0 16,0 0-16,0-33 16,-33 33-1,33-33-15,0 0 16</inkml:trace>
  <inkml:trace contextRef="#ctx0" brushRef="#br0" timeOffset="249.608">12072 7243 0,'0'66'15,"-33"-33"-15,-1 33 16,1-33-16,0 34 15,-33-1-15,33 0 16,33 0 0,-33-33-16,0 0 15,33 0-15,0-66 31</inkml:trace>
  <inkml:trace contextRef="#ctx0" brushRef="#br0" timeOffset="514.8165">11807 7243 0,'33'33'15,"0"0"-15,-33 33 16,33-33-16,0 33 16,0-32-16,0-1 15,1 0 1,-1 33-16,-33-33 15,33-33-15,0 33 16,0-33-16,33 0 16</inkml:trace>
  <inkml:trace contextRef="#ctx0" brushRef="#br0" timeOffset="764.4245">12634 7474 0,'0'0'15,"33"0"-15,-33 0 16,33 0-16,0 0 15,0 0-15,33 0 16,-33-33 0,34 33-16,-34 0 15,33 0-15</inkml:trace>
  <inkml:trace contextRef="#ctx0" brushRef="#br0" timeOffset="1138.8365">13262 7177 0,'0'66'0,"0"-33"15,0 0-15,-33 33 16,33-33-16,-33 33 15,33-32-15,0-1 32,0 0-17,0 0 1,33-33-16,0-33 15,0 33 1,0 0-16,0 0 16,1 0-16,32 0 15,-33 0-15,0 0 16,0 0-16,0 0 15,-33 0 1,33 0-16,-33 0 16</inkml:trace>
  <inkml:trace contextRef="#ctx0" brushRef="#br0" timeOffset="1388.4445">13560 7243 0,'0'66'16,"0"0"-16,0 0 15,0 1-15,0-1 16,0 33-16,0-33 15,0-33 1,0 0-16,33 33 16,-33-66-1,33 0-15</inkml:trace>
  <inkml:trace contextRef="#ctx0" brushRef="#br0" timeOffset="1825.2585">14420 7276 0,'0'33'0,"0"33"15,33-33-15,-33 67 16,0-67-16,0 33 15,0 0-15,0 0 16,0-33-16,0 33 16,0-33-1,-33-66 32</inkml:trace>
  <inkml:trace contextRef="#ctx0" brushRef="#br0" timeOffset="2012.4645">14288 7574 0,'0'0'15,"33"0"1,0 0-16,0 0 15,33 0-15,-33 0 16,33-33-16,0 33 16,0 0-1,1-33-15</inkml:trace>
  <inkml:trace contextRef="#ctx0" brushRef="#br0" timeOffset="2449.2785">15015 7276 0,'33'0'0,"0"0"15,33 0-15,-33 0 16,34 33-16,-34 0 15,0 0-15,-33 0 32,0 33-32,0 1 15,-33-1-15,0 0 16,0 0-16,-1-33 15,1 33 1,0-33-16,0 0 16,33 1-16,33-34 46,0 0-30,34 0-16,-1 0 16,-33 0-16,33 0 15,0-34-15,-33 34 16,0 0-1,0 0-15,33-33 16</inkml:trace>
  <inkml:trace contextRef="#ctx0" brushRef="#br0" timeOffset="2948.4945">15776 7309 0,'0'33'0,"0"0"16,0 33-16,0-33 16,-33 34-16,33-34 15,0 0 1,33-33 15,-33 0-31,33-33 16,0 0-16,0-34 15,0 34 1,0 0-16,33 33 15,-33 0-15,34 0 16,-34 33-16,33 0 16,-33 1-16,-33 32 15,33-33 1,-33 33-16,0-33 15,-33 33-15,0-33 16,33 33 0,-33-66-16,0 33 15,0 1 1,-1-34-16,1 0 15,0-34-15,0 1 16,-33-33-16,33 0 16</inkml:trace>
  <inkml:trace contextRef="#ctx0" brushRef="#br0" timeOffset="3151.301">15710 7210 0,'33'0'15,"0"0"-15,0 0 16,0 0-16,33 0 16,-33-33-16,33 33 15,0 0 1,1 0-16,-1 0 15,0 0-15</inkml:trace>
  <inkml:trace contextRef="#ctx0" brushRef="#br0" timeOffset="3510.1125">16801 7276 0,'0'66'47,"0"0"-47,0 0 16,0 1-1,0-1-15,0 0 16,0 0-16,-33-33 15,33 0-15,0 33 32,0-99-1</inkml:trace>
  <inkml:trace contextRef="#ctx0" brushRef="#br0" timeOffset="3712.919">16603 7541 0,'0'0'16,"33"0"-16,0 0 15,33 0-15,-33 0 16,0 0-16,33 0 15,0 0 1,0 0-16,-32 0 16,32-33-16</inkml:trace>
  <inkml:trace contextRef="#ctx0" brushRef="#br0" timeOffset="4180.934">17297 7243 0,'0'66'16,"0"0"-16,0-33 15,-33 0-15,33 0 16,0 34-1,33-67 17,-33-33-32,33-1 15,0 1-15,33 0 16,-32 33-16,-1-33 15,33 66 1,-33-33-16,0 33 16,0 34-16,0-34 15,0 0-15,-33 33 16,0-33-16,-33 33 15,33-33 1,-33 0 0,0 33-16,0-33 15,0-33-15,0 34 16,0-68-16,33 34 15,-33-66 1,-1 0-16,1 0 16,0 0-16</inkml:trace>
  <inkml:trace contextRef="#ctx0" brushRef="#br0" timeOffset="4385.7407">17297 7144 0,'99'-33'0,"-32"33"15,-34 0-15,33 33 16,-33-33-16,66 0 16,-33 33-16,0-33 15,0 33 1,1 0-16,-1-33 15</inkml:trace>
  <inkml:trace contextRef="#ctx0" brushRef="#br0" timeOffset="4619.7482">18422 7375 0,'-33'66'31,"-34"1"-31,34-1 15,0 0-15,0 0 16,-33 0-16,33-33 16,0 33-16,33-33 15,-33 1 1,33-68-1</inkml:trace>
  <inkml:trace contextRef="#ctx0" brushRef="#br0" timeOffset="4853.7557">18058 7375 0,'33'0'15,"33"33"-15,-33 0 16,0 0-16,0 34 15,0-1-15,0-33 16,0 33 0,-33-33-1,34 0-15,-1 0 16,0 0-16,0-33 15</inkml:trace>
  <inkml:trace contextRef="#ctx0" brushRef="#br0" timeOffset="5259.3687">18951 7243 0,'33'0'0,"0"0"16,0 0-16,33 33 16,-33-33-16,33 0 15,-33 0-15,34 33 16,-34-33-1,0 33-15,0-33 16,-33 33 0,-33 33 15,0-33-31,0 1 15,0-1-15,-34-33 16,34 33-16,-33 0 16,33 0-16,0-33 15,0 33 1,0-33-16,33 33 15,0-33 1</inkml:trace>
  <inkml:trace contextRef="#ctx0" brushRef="#br0" timeOffset="5540.1777">18885 7838 0,'33'0'16,"0"0"0,0 0-16,33 0 15,0 0-15,0 0 16,0 0-1,34 0-15,-34 0 16,0 33-16,-33-33 16,33 0-16,-33-33 15,0 33-15,0-33 16</inkml:trace>
  <inkml:trace contextRef="#ctx0" brushRef="#br0" timeOffset="5976.9917">20141 7243 0,'0'0'16,"-33"0"-1,-33 33-15,33 33 16,0 0 0,0 0-1,-33 1-15,33 32 16,33-33-16,0 0 15,0 0-15,33-33 16,33 0 0,0 1-16,0-34 15,33 0-15,1 0 16,-34-34-16,0 1 15,-33-33 1,33 33-16,-66-66 16,0 33-16,0 0 15,-33 33-15,0-1 16,-33 1-16,0 0 15,0 33 1,33-33-16,-34 66 16,1-33-16</inkml:trace>
  <inkml:trace contextRef="#ctx0" brushRef="#br0" timeOffset="8129.8607">12171 8698 0,'33'0'16,"0"0"-16,0 0 15,0 0-15,33 0 16,-33 0-16,33 0 16,1 0-1,-1 0-15,-33-33 16,33 33-16,0 0 15,-33 0-15,0-33 16,0 33 0,-33 33-1,33 0 1,-66 33-1,33 0-15,-33 1 16,33-1 0,-33 33-16,0-33 15,33 33-15,-33-33 16,33 1-16,0-34 15,-33 33 1,33-33-16,0 0 16,33-66-1,-33 0 1,33 0-16,33-33 15</inkml:trace>
  <inkml:trace contextRef="#ctx0" brushRef="#br0" timeOffset="8414.6701">13560 8897 0,'0'33'16,"-33"0"-1,0 0-15,-66 66 16,65-33 0,1 0-16,-33-33 15,33 34-15,0-1 16,0 0-16,0-33 15,0 33 1,33-66-16,0 33 16,-33-66-1,33 0-15</inkml:trace>
  <inkml:trace contextRef="#ctx0" brushRef="#br0" timeOffset="8711.0796">13097 8830 0,'0'34'15,"33"-34"-15,0 66 16,0-33-16,0 33 15,0-33-15,33 66 16,-33-66 0,1 33-16,32 1 15,-33-34-15,0 33 16,0-33-16,-33 0 15,33-33-15,-33 33 32,0-33-32</inkml:trace>
  <inkml:trace contextRef="#ctx0" brushRef="#br0" timeOffset="9038.6901">14288 8897 0,'0'66'16,"0"-33"-16,0 33 16,-34 0-16,34 33 15,0-33-15,0 1 16,-33-1-1,33 0-15,0 0 16,0-33 0,0-33-1</inkml:trace>
  <inkml:trace contextRef="#ctx0" brushRef="#br0" timeOffset="9241.4966">14056 9227 0,'0'0'15,"33"0"-15,33 0 16,-33 0-16,33-33 15,1 33-15,-1-33 16,33 33-16</inkml:trace>
  <inkml:trace contextRef="#ctx0" brushRef="#br0" timeOffset="9709.5116">14883 8864 0,'33'0'16,"33"0"-16,-33 0 16,0 0-16,0 0 15,0 33-15,0 33 16,-33-33-1,33 33-15,-66 0 16,33 0-16,-33 0 16,0 1-16,0-1 15,0-33-15,0 0 16,0 0-1,0 0-15,0 0 16,33-33-16,33 0 47,0 0-47,0-33 15,0 33-15,33 0 16,0 0 0,1 0-16,-1 0 15,-33 0 1,33 0-16,-33-33 15,33 33-15</inkml:trace>
  <inkml:trace contextRef="#ctx0" brushRef="#br0" timeOffset="10052.7226">15842 8797 0,'0'33'0,"0"1"16,0 32-16,0 0 15,0 0-15,0 33 16,-33-33-1,33 34-15,0-34 16,0 33 0,0-33-16,0-33 15,0 0-15,0 0 31,0-66-15,0 0 0,33 0-16,-33 0 15</inkml:trace>
  <inkml:trace contextRef="#ctx0" brushRef="#br0" timeOffset="11160.3581">16702 8632 0,'33'0'16,"-33"0"-1,33 33-15,0-33 16,0 33 0,33 0-16,-33 0 15,33 0 1,-32 0-16,32 1 15,-33-1-15,33 0 16,-33-33-16,0 33 16,0-33-1,-33 33 1,0 0-1,-33-33-15,0 0 16,0 33-16,0 0 16,-33-33-1,33 33-15,0-33 16,-1 33-16,1-33 15,33 0-15,0 33 47</inkml:trace>
  <inkml:trace contextRef="#ctx0" brushRef="#br0" timeOffset="11441.1671">16834 9459 0,'0'0'15,"33"-33"-15,0 33 16,33 0-16,1 0 16,-1 0-16,0 0 15,0 0 1,0 0-16,33 0 15,-66 0-15,34 0 16,-1-33-16,-33 33 16</inkml:trace>
  <inkml:trace contextRef="#ctx0" brushRef="#br0" timeOffset="11940.3831">18422 8797 0,'-67'33'0,"34"-33"15,-33 67-15,33-34 16,-33 33-16,33 0 16,0 0-16,0 0 15,0 33 1,33-32-16,33-1 15,-33-33-15,66 33 16,0-33-16,0 0 16,0-33-16,1 0 15,32 0 1,-33-33-16,0 0 15,-33 0-15,0-33 16,0 33 0,0-33-1,-33-1-15,-33 1 16,33 0-16,-33 0 15,0 0-15,0 33 16,-33 0-16,0 0 16,33 0-1,-33 33-15,-1 0 16</inkml:trace>
  <inkml:trace contextRef="#ctx0" brushRef="#br0" timeOffset="12470.8001">14254 10186 0,'34'0'0,"-1"0"15,0 0-15,33 0 16,0 0 0,0 0-16,0 0 15</inkml:trace>
  <inkml:trace contextRef="#ctx0" brushRef="#br0" timeOffset="12907.6141">14916 10054 0,'33'-33'0,"-33"33"16,66 0-16,-33 0 15,0 0-15,33 33 16,-33-33-16,1 33 15,-1 33 1,-33-33-16,0 34 16,-33-34-16,-1 33 15,1 0-15,0 0 16,0-33-1,0 0-15,0 0 16,0-33 0,0 33-16,66-33 46,0 0-46,33 0 16,-33-33-16,33 33 16,1 0-16,-1 0 15,0 0 1,0-33-16,-33 33 15,33 0-15,-33-33 16</inkml:trace>
  <inkml:trace contextRef="#ctx0" brushRef="#br0" timeOffset="13157.2221">15842 10054 0,'33'33'15,"-33"0"-15,-33 33 16,33 1 0,0-1-16,0 0 15,-33-33-15,33 33 16,0 0-1,33-33 1,-33-33-16,33 0 16</inkml:trace>
  <inkml:trace contextRef="#ctx0" brushRef="#br0" timeOffset="13422.4306">17264 10319 0,'33'-33'16,"0"33"-16,33 0 15,-33 0-15,34 0 16,-1 0-16</inkml:trace>
  <inkml:trace contextRef="#ctx0" brushRef="#br0" timeOffset="13874.8451">17992 9988 0,'66'0'0,"-33"0"15,33 0-15,-33 0 16,0 33-16,-33 0 16,33 0-16,-33 0 15,-33 33 1,0 1-16,0-1 15,0 0-15,0 0 16,-33-33 0,33 0-16,33 0 15,-33-33 1,33 33-1,0-33 1,33 0-16,0 0 16,0-33-16,33 33 15,0 0 1,0 0-16,0 0 15,1 0-15,-1 0 16,-33-33-16,33 0 16</inkml:trace>
  <inkml:trace contextRef="#ctx0" brushRef="#br0" timeOffset="14108.8526">18818 9955 0,'0'33'16,"0"33"-16,0-33 15,0 33-15,-33-33 16,33 34-16,0-1 15,-33 0-15,33 0 16,-33-33 0,33 33-16,0-33 15,-33 0-15</inkml:trace>
  <inkml:trace contextRef="#ctx0" brushRef="#br0" timeOffset="15263.2896">12502 10881 0,'33'0'32,"-33"0"-17,33 0-15,0 0 16,0 0-1,0 0-15,0 0 16,33 33-16,-33-33 16,33 0-16,34 0 15,-34 0-15,0-33 16,0 33-1,0 0-15,0 0 16,34 0-16,-1 0 16,-33 0-16,33 0 15,0 0 1,-33 0-16,34 0 15,-1 0-15,0 0 16,33 0-16,-32 0 16,-1-33-16,0 33 15,0 0 1,34 0-16,-34 0 15,0 0-15,0 0 16,34 0 0,-34 0-16,0 0 15,33 0 1,-33 0-16,1 0 15,32 0-15,0 0 16,-32 0-16,-1 0 16,33 0-1,-33 0-15,34 0 16,-1 33-16,-33-33 15,33 0-15,-32 0 16,32 0-16,-33 0 16,33 0-1,1 0-15,-1 0 16,0 0-16,-33 0 15,34 0-15,-1 0 16,-33 0 0,34 0-16,-1 0 15,-33 0-15,0 0 16,0 0-16,1 0 15,-34 0-15,0-33 32</inkml:trace>
  <inkml:trace contextRef="#ctx0" brushRef="#br0" timeOffset="16090.1161">13858 11443 0,'33'-33'16,"0"33"-16,0 33 15,0-33-15,33 0 16,-33 0-16,33 0 16,0-33-1,1 33-15,32 0 16,-33 0-16,0 0 15,-33 0-15,33 0 16,-33 0 0,0 0-1,-33 0-15,0 33 31,0 33-15,-33 1 0,0-34-1,33 33-15,-33 0 16,33-33-16,0 33 15,-33 0-15,33 0 16,0-33 0,0 34-16,0-34 15,0 0 1,0-33-1</inkml:trace>
  <inkml:trace contextRef="#ctx0" brushRef="#br0" timeOffset="16402.1261">15511 11642 0,'-33'33'0,"33"0"15,-33 0-15,-33 0 16,33 33-16,-33 0 15,33-33-15,-34 33 16,34 1 0,-33-34-16,33 0 15,33 0-15,-33 0 16,33-33-1,0-33-15</inkml:trace>
  <inkml:trace contextRef="#ctx0" brushRef="#br0" timeOffset="16682.9351">15081 11542 0,'33'0'0,"0"34"16,0-1-16,-33 33 16,34-33-16,-1 33 15,0 0-15,33 0 16,-33-33-1,0 0-15,0 0 16,0 1-16,0-1 16,0-33-16,0 0 15</inkml:trace>
  <inkml:trace contextRef="#ctx0" brushRef="#br0" timeOffset="17150.9501">16206 11245 0,'33'33'15,"0"-33"1,-33 0-16,33 33 16,33-33-16,-33 0 15,33 33-15,-33-33 16,34 0-1,-34 33-15,33-33 16,-33 33-16,0-33 16,0 0-16,-33 33 31,-33 0-16,0 0-15,0-33 16,0 33-16,-33 1 16,32-1-1,-32 0-15,33 0 16,0-33-16,0 33 15,0-33-15,33 33 16,0-33 15</inkml:trace>
  <inkml:trace contextRef="#ctx0" brushRef="#br0" timeOffset="17416.1586">16173 12005 0,'33'0'15,"0"0"-15,0 0 16,33 0-16,0 0 16,0 0-16,0 0 15,1-33 1,-1 33-16</inkml:trace>
  <inkml:trace contextRef="#ctx0" brushRef="#br0" timeOffset="17650.1661">17198 11840 0,'33'0'0,"0"-33"16,33 33-16,0 0 16,1 0-1,-1-33-15,0 33 16</inkml:trace>
  <inkml:trace contextRef="#ctx0" brushRef="#br0" timeOffset="18071.3796">17926 11542 0,'33'-33'16,"33"33"-16,-33 0 15,33 0-15,-33 0 16,0 33-16,0-33 15,0 34-15,0-1 16,-33 0 0,0 33-16,0-33 15,-33 33-15,0 0 16,0 0-16,0-33 15,0 0 1,-33 34-16,33-67 16,0 33-16,0 0 15,99 0 32,-33-33-47,33 0 16,-33 0-16,33 0 15,0 0-15,34 0 16,-34-33-16,0 33 15,0-33 1,-33 33 0,0-66-16</inkml:trace>
  <inkml:trace contextRef="#ctx0" brushRef="#br0" timeOffset="18352.1886">19050 11410 0,'0'66'16,"-33"-33"-1,33 34-15,-33-1 16,33 0-16,0 0 15,0 0 1,-33 0-16,33-33 16,0 33-16,0-32 15,0-1-15,-33 33 16</inkml:trace>
  <inkml:trace contextRef="#ctx0" brushRef="#br0" timeOffset="18898.2061">14089 12270 0,'66'33'16,"-33"-33"-16,33 0 15,1 0-15,-1-33 16,33 33-16,0 0 15,33 0 1,-32 0-16,32 0 16,0 0-16,1 0 15,-34 0-15,0 0 16,-33 0-16,0 0 15,-33 0 1,0 0-16,0 0 16</inkml:trace>
  <inkml:trace contextRef="#ctx0" brushRef="#br0" timeOffset="19428.6231">14552 12667 0,'66'0'15,"-33"0"-15,33-33 16,1 33-16,-1-33 16,33 33-16,-33 0 15,0-33 1,33 33-16,-32 0 15,-1 0-15,-33 0 16,0 0-16,0 0 16,0 33-16,0-33 15,-33 33 16,-33 33-15,0-33-16,33 0 16,-33 0-1,0 0 1,33 33-16,-33 1 15,33-1-15,-33-33 16,33 33-16,0-33 16,-33 0-1,66-66 16,0 0-15</inkml:trace>
  <inkml:trace contextRef="#ctx0" brushRef="#br0" timeOffset="19896.6381">17859 12270 0,'33'0'0,"1"0"16,32 0-16,0 0 15,33 0-15,0-33 16,0 33-16,1 0 15,32 0 1,-33 0-16,0 0 16,1 0-1,-34 0-15,0 0 16,0 0-16,-33 33 15,-33-33 1</inkml:trace>
  <inkml:trace contextRef="#ctx0" brushRef="#br0" timeOffset="20411.4546">18091 12634 0,'33'0'0,"0"0"15,0 0-15,0-33 16,33 33-16,0 0 15,1 0-15,-1-33 16,0 33 0,0 0-16,-33 0 15,0 0-15,0 0 16,33 0-16,-33 0 15,-33 0 1,34 0-16,-34 33 16,0 0 15,-34 0-16,34 0 1,-33 0-16,0 33 16,33-33-16,-33 0 15,0 34-15,33-34 16,-33 33-16,0-33 15,33 0 1,-33 0-16,33 33 16,-33-33-1,0 0 1</inkml:trace>
  <inkml:trace contextRef="#ctx0" brushRef="#br0" timeOffset="21066.6756">15677 14254 0,'-34'67'16,"1"-34"-16,0 0 15,0 33-15,0 0 16,-33 0-16,33-33 15,0 33 1,0 1-16,-33-1 16,33-33-16,33 0 15,-33-33-15,33 33 16,-34-99-1,68 33 1</inkml:trace>
  <inkml:trace contextRef="#ctx0" brushRef="#br0" timeOffset="21425.4871">15346 14155 0,'33'33'16,"-33"33"-16,33-32 15,0 32-15,0 0 16,0-33-16,0 66 16,33-33-1,-33-33-15,1 33 16,-1-32-16,0-1 15,0 0-15,0-33 16,-33 33-16,33-66 31,-33 0-15</inkml:trace>
  <inkml:trace contextRef="#ctx0" brushRef="#br0" timeOffset="23063.5396">16338 13990 0,'33'0'47,"-33"33"-32,33 0-15,-33-33 16,33 33 0,0 0-16,33 0 15,-32 0-15,32 0 16,-33 0-16,0-33 15,0 34 1,33-1-16,-33 0 16,-33-33-16,33 33 15,-33-33 1,0 33 15,-33-33-15,0 0-16,0 33 15,0-33 1,0 33-16,0 0 15,0-33-15,0 33 16,33-33-16,0 33 47</inkml:trace>
  <inkml:trace contextRef="#ctx0" brushRef="#br0" timeOffset="23375.5496">16371 14817 0,'33'0'16,"0"0"-16,33 0 16,1 0-16,-1-33 15,0 33-15,0 0 16,33 0-1,-66 0-15,33 0 16,1 0-16,-34 0 16,0 0-16,0 0 15,0-33 1,0 33-16</inkml:trace>
  <inkml:trace contextRef="#ctx0" brushRef="#br0" timeOffset="24108.7731">17496 14486 0,'33'33'15,"0"-33"-15,0 0 16,0 33-16,0-33 16,33 0-16,-33 0 15,33 0 1,-33 0-16,34 0 15,-34 0-15,33-33 16,-33 33-16</inkml:trace>
  <inkml:trace contextRef="#ctx0" brushRef="#br0" timeOffset="24717.1926">18223 14221 0,'0'-33'0,"66"0"16,-33 33-16,34 0 15,-34-33 1,33 66-16,0-33 15,0 0 1,0 33-16,-33 0 16,0 0-16,-33 1 15,0-1-15,-33 33 16,0-33-16,0 0 15,0 0 1,-33 0-16,33-33 16,-33 33-16,33-33 15,0 0-15,33 0 16,33 0 31,0 0-47,33 33 15,0-33-15,0 33 16,0 33-16,0-33 15,-33 1-15,1 32 16,-1 0-16,-33-33 16,0 33-1,0-33 1,-33 0-16,-1 0 15,1 0-15,-33-33 16,33 33-16,-33-33 16,33 0-1,-33 0-15,33 0 16,0-33-16,0 0 15</inkml:trace>
  <inkml:trace contextRef="#ctx0" brushRef="#br0" timeOffset="27150.8706">13858 16735 0,'33'0'47,"0"0"-32,0 0-15,0 0 16,0 33 0,0-33-16,33 0 15,0 0 1,0 0-16,1 0 15,32 0-15,0 0 16,0 0-16,0-33 16,1 33-1,32 0-15,-33 0 16,33 0-16,1 0 15,-1 0-15,0 0 16,1 0-16,-1 0 16,33 0-1,-32 0-15,-1 0 16,0 0-16,34 0 15,-34 0-15,33 0 16,1 0-16,-34 0 16,33 0-1,1 0-15,-1 0 16,0 33-16,-32-33 15,32 33-15,33-33 16,-32 33-16,-34-33 16,33 33-1,1-33 1,-1 33-16,-33 0 15,-32-33-15,32 0 16,-66 33-16</inkml:trace>
  <inkml:trace contextRef="#ctx0" brushRef="#br0" timeOffset="27712.4886">16867 16040 0,'-33'33'0,"33"1"16,0-1-16,-33 33 15,33 0-15,0 33 16,0-33-16,-33 67 16,33-34-1,0 0-15,0 0 16,0-33-16,-33 34 15,33-34-15,0 0 16,0-33-16</inkml:trace>
  <inkml:trace contextRef="#ctx0" brushRef="#br0" timeOffset="27977.6971">16040 17628 0,'0'0'16,"33"0"-1,1-33-15,32 33 16,-33-33-16,33 33 16,33-33-16,-33 33 15,0-33 1</inkml:trace>
  <inkml:trace contextRef="#ctx0" brushRef="#br0" timeOffset="28523.7146">16834 17330 0,'66'0'0,"0"-33"15,-33 33-15,34 33 16,-34-33-16,0 33 16,0-33-16,-33 33 15,0 34-15,0-34 16,-33 33-1,0-33-15,0 0 16,0 0-16,-1-33 16,1 33-16,0-33 15,0 0-15,0 0 16,33 0-1,33 0 1,0-33 0,0 33-16,0 0 15,34 0 1,-1 0-1,0 33-15,-33-33 16,33 33-16,-33 0 16,0 33-16,-33-33 15,0 0 1,0 34-16,-33-34 15,0 33-15,0-33 16,0 0-16,-33 0 16,0-33-1,0 33-15,-1-33 16,1-33-16</inkml:trace>
  <inkml:trace contextRef="#ctx0" brushRef="#br0" timeOffset="28929.3276">14453 16073 0,'0'34'0,"33"32"16,-33-33-16,0 33 16,0 0-16,0 33 15,0 0-15,0 1 16,0-1-16,-33 0 15</inkml:trace>
  <inkml:trace contextRef="#ctx0" brushRef="#br0" timeOffset="29178.9356">13626 17595 0,'0'-33'15,"33"33"-15,33-33 16,-33 0-16,33 33 15,1-33-15,-1-1 16,-33 1-16</inkml:trace>
  <inkml:trace contextRef="#ctx0" brushRef="#br0" timeOffset="29553.3476">14453 17264 0,'-33'66'0,"33"-33"16,0 33-16,-33-32 15,33 32-15,-33 0 16,33-33-16,0 0 15,0 0 17,33-33-32,0 0 15,0-33-15,0 33 16,33-33-1,-33 33-15,33-33 16,0 33-16,1 0 16,-34 0-16,33-33 15,-33 33-15,0 0 16,0-33-1</inkml:trace>
  <inkml:trace contextRef="#ctx0" brushRef="#br0" timeOffset="29802.9556">14982 17165 0,'-33'99'0,"33"-33"15,-33 33-15,0 1 16,0-1-16,0 0 16,33 33-16,-33-65 15,0 32 1,33 0-16,0-66 15,33 33-15,-33-66 16</inkml:trace>
  <inkml:trace contextRef="#ctx0" brushRef="#br0" timeOffset="30224.1691">18951 16305 0,'-33'99'15,"0"0"-15,33-32 16,-33 32-16,-1 0 15,34 0-15,-33 0 16,33 1-16,-33-1 16,33-33-1</inkml:trace>
  <inkml:trace contextRef="#ctx0" brushRef="#br0" timeOffset="30473.7771">18223 17694 0,'33'0'16,"0"0"-1,33 0-15,1-33 16,-1 33-16,0-33 16,33 33-16,-33-33 15,0 33 1</inkml:trace>
  <inkml:trace contextRef="#ctx0" brushRef="#br0" timeOffset="30894.9906">18984 17463 0,'66'-34'15,"-33"34"-15,66 0 16,-33 0-16,-32 0 15,32 34-15,0-1 16,-33 0-16,0 0 16,-33 33-1,0 0-15,-33-33 16,0 33-16,0 33 15,-33-65-15,33 32 16,-1-33 0,1 0-16,0 0 15,0 0-15,0-33 16,66 33-1,0-33 1,0 0 0,34 0-16,32 0 15,0 0 1,-33 0-16,33 0 15,-33 0-15,1-33 16</inkml:trace>
  <inkml:trace contextRef="#ctx0" brushRef="#br0" timeOffset="32798.2516">16834 16437 0,'0'0'0,"-33"-33"16,0 33-16,0 0 15,0 0-15,0 66 16,0-33-16,0 34 15,0 32 1,33-33-16,0 0 16,0 0-16,0 0 15,33-33-15,33 0 16,-33-33-1,0-33-15,33 0 16,0 0-16,-33 0 16,0-33-16,0 33 15,0-33 1,-33 0-1,0 0-15,-33 32 16,0-32-16,0 33 16,0 33-16,-33 0 15,33 33-15,-33 0 16,33 34-1,0-1-15,33 0 16,0 0-16,0 0 16,0-33-16,33 0 15,33-33-15,0 0 16,0-33-1,-33 0-15,33 0 16,-33 0-16,1-33 16,-1 0-16,0 0 15,-33-1-15,-33 34 16,0 0-1,-34 33-15,34 0 16,0 0-16,-33 33 16,33 33-16,0-32 15,0 32 1,0 0-1,33 0-15,0-33 16,0 0-16,33-33 16,0 0-16,0-33 15,0 0 1,0 0-16,0-33 15,0 0-15,0-1 16,-33 1-16,0 33 16,-33 0-1,0 66 1,0-33-16,0 66 15,0 1-15,-33-1 16,33 0-16,33 0 16,0 0-16,0-33 15,0 0 1,33-33-16,0-33 15,0 33-15,33-66 16,-33 33-16,0-33 16,0 0-16,-33 0 31,33-1-31,-66 34 15,33 33-15,0 0 16,-33 33-16,0 0 16,0 34-16,33-1 15,-33 0 1,0 0-16,33-33 15,33-33 1,0-33 0,0 0-16,-33-33 15,33 0 1,0 0-16,0 32 15,-33-32-15,-33 99 32,0 0-32,0 34 15,0-1 1,0 0-16,0 0 15,33-33-15,-33 0 16,66-33 31,0-66-47,-33 0 15,33 0-15,-33 0 16,0 33-16,0-34 16,0 34-16,-33 33 31,0 0-31,0 33 15,0 34-15,0-1 16,0 0-16,0 33 16,33-33-1,0-33-15,33 0 16,-33-33-1,33-33-15,0 0 16,0-33-16,0 0 16,-33 0-1,33 0-15,-33-34 16,0 67-16,0 0 15,-33 0-15,0 33 16,0 33 0,0 0-16,0 33 15,33 1 1,-33-1-16,33 0 15,-33-33-15,66 33 16,0-33 0,-33-33-1</inkml:trace>
  <inkml:trace contextRef="#ctx0" brushRef="#br0" timeOffset="34498.7061">16834 16570 0,'-33'0'0,"66"0"16,0-34-1,0 1 1,0 0-16,33 0 15,34-33-15,-1 33 16,0-33 0,0 0-16,1 33 15,32-33-15,0 32 16,0-32-16,1 33 15,-1 0-15,33 0 16,-32 0 0,-1 0-16,0 0 15,1 0-15,32 0 16,-66 33-16,33-33 15,-65 33 1,-1 0-16,33 0 16,-66-33-16,0 33 15,0 0-15,-33 0 16,-33-34 15,33 34-15,-33-33-16,-33 33 15,0 0 1,33-33-16,-33 33 15,-1 0 1,1 0-16,0 0 16,33 0-16,0 0 15,0 0-15,66 0 47,0 0-31,33 0-16,0 0 15,0 0 1,1 0-16,-34 0 15,33 0-15,0 0 16,-33 0-16,-33 0 16,0 66 15,-33-32-31,0-1 15,0 0-15,-33 0 16,33 0-16,-34 0 16,34 0-1,0 0 1,0 0-16,33-33 15,-33 33 1,66-99 31,-33 33-47,0 0 15,0-33-15,0 33 16,0 0 0,0-34-16,-33 34 15,33 0-15,0 0 16,-33 99 46,33 1-46,0-34-1,33 33-15,-33 0 16,0-33-16,0 0 16,33-99 46,-66 33-46,33-33-16,0 33 15,0-34 1,0 34-16,33 0 15,-33 99 32,33-32-47,-33-1 16,0 0-16,0 33 15,0-33 1,33-33 0,0-33 15,-33-33-31,0 33 15,34 0-15,-34-34 16,0 100 31,0 1-32,0 32 1,0-66 31,33-33-32,-33 0 1,33-1-16,0 1 16,-33 33-16,0 67 31,0-34-16,0 0 1,-33 0 0</inkml:trace>
</inkml:ink>
</file>

<file path=ppt/ink/ink3.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3:46.545"/>
    </inkml:context>
    <inkml:brush xml:id="br0">
      <inkml:brushProperty name="width" value="0.05292" units="cm"/>
      <inkml:brushProperty name="height" value="0.05292" units="cm"/>
      <inkml:brushProperty name="color" value="#FF0000"/>
    </inkml:brush>
  </inkml:definitions>
  <inkml:trace contextRef="#ctx0" brushRef="#br0">11906 7408 0,'0'33'31,"0"0"-31,-33 34 16,33-1-16,0 0 15,33 0 1,-33 0-16,0 33 16,33-32-16,0-1 15,0 0 1,1-33-16,32 0 15,-33-33 1,33 0-16,0 0 16,-33 0-16,33-33 15,-33 0-15,0 0 16,0-33-16,-33 33 15,34-34 1,-34 34-16,0-33 16,-34 33-16,34 0 15,-33 0-15,0 33 16,0 0-1,0 0-15,33 33 16,-33 0-16,33 33 16,-33 0-16,33 1 15,0-1 1,33 0-16,-33 0 15,33-33-15,0 0 16,0-33-16,0 33 16</inkml:trace>
  <inkml:trace contextRef="#ctx0" brushRef="#br0" timeOffset="436.814">12932 7938 0,'33'0'15,"0"0"-15,0 0 16,0 0-16,33 0 16,-33 0-16,33 0 31,0 0-31,0 0 15,1-34-15</inkml:trace>
  <inkml:trace contextRef="#ctx0" brushRef="#br0" timeOffset="780.025">13791 7474 0,'0'34'15,"0"32"-15,0-33 16,0 33-16,-33 0 16,33-33-16,0 33 15,0-33 1,0 0-16,33 1 15,0-34-15,1 33 16,-1-33-16,33 0 16,-33-33-16,33 33 31,0 0-31,-33 0 15,33-34-15,-33 34 16,1-33-16,-34 33 16</inkml:trace>
  <inkml:trace contextRef="#ctx0" brushRef="#br0" timeOffset="1014.0325">14188 7441 0,'0'100'0,"-33"-34"16,33 0-16,0 0 16,0 33-16,0 1 15,0-34-15,0 0 16,0 33-1,0-66-15,33 33 16,-33-66-16,33 33 16</inkml:trace>
  <inkml:trace contextRef="#ctx0" brushRef="#br0" timeOffset="1279.241">14850 7673 0,'0'66'16,"-33"-33"-16,0 0 15,0 33-15,-34 1 16,34-1-16,0 0 15,0 0 1,0 0-16,33 0 16,0-33-16,0-33 31</inkml:trace>
  <inkml:trace contextRef="#ctx0" brushRef="#br0" timeOffset="1513.2485">14552 7673 0,'66'66'0,"-33"-33"16,0 0-16,0 33 15,1 1-15,-1-1 16,0 0-16,0-33 16,0 33-1,0-33-15,0-33 16,33 0-16</inkml:trace>
  <inkml:trace contextRef="#ctx0" brushRef="#br0" timeOffset="2074.8665">15743 7574 0,'33'33'15,"0"0"1,0-33-16,0 33 15,33-33-15,0 33 16,-33-33 0,34 33-16,-1-33 15,-33 33-15,33-33 16,-33 33-16,0-33 15,-33 0 1,33 33-16,-33-33 16,0 33-1,-33 0 1,0 1-16,33-1 15,-66 0 1,33 0-16,0 0 16,-33 33-16,32-33 15,1 33 1,0-33-16,0 0 15,0 0 1,33-33-16,33-66 31,0 33-15,0 0-16,0 0 15</inkml:trace>
  <inkml:trace contextRef="#ctx0" brushRef="#br0" timeOffset="2418.0775">16966 7508 0,'0'66'16,"0"0"-1,-33 0 1,0 0-16,33 33 15,0-32-15,-33 32 16,33 0 0,-33 0-16,33 0 15,0-32-15,0-34 16,33-33-1,-33-33 1,33-34 0</inkml:trace>
  <inkml:trace contextRef="#ctx0" brushRef="#br0" timeOffset="2839.291">17363 7607 0,'0'33'15,"-33"0"-15,33 33 16,-33 0-16,0 33 16,33 1-16,-33-34 15,33 33 1,0 0-1,33-33-15,0-33 16,0 1-16,0-1 16,33-33-16,1 0 15,-1-33 1,-33-1-16,33 1 15,-33-33-15,0 0 16,0-33-16,-33 0 16,0-1-16,-33 34 15,0 0 1,-33 0-16,33 33 15,0 33-15,-33-33 16,33 33-16,33 0 16,-34 33-16,1 0 31</inkml:trace>
  <inkml:trace contextRef="#ctx0" brushRef="#br0" timeOffset="3073.2985">18223 8004 0,'33'0'15,"0"0"-15,0 0 16,34 0-16,-1 0 16,0 0-16,0-33 15,0 33 1,0-33-16</inkml:trace>
  <inkml:trace contextRef="#ctx0" brushRef="#br0" timeOffset="3385.3085">19083 7574 0,'0'66'0,"0"0"16,0-33-16,-33 33 15,33-33-15,0 33 16,-33-32-16,33-1 16,33 0-1,0-33 1,0 0-16,0 0 15,33-33-15,-33 33 16,34-33 0,-1 33-16,-33-34 15,0 34-15,0-33 16,0 33-16</inkml:trace>
  <inkml:trace contextRef="#ctx0" brushRef="#br0" timeOffset="3650.517">19546 7508 0,'0'66'0,"0"-33"15,-33 33 1,33 0-16,-33 0 15,33 33-15,0-32 16,0 32 0,-33 0-16,33-33 15,0 33-15,0-66 16,0 34-16,33-67 15,0-33 1</inkml:trace>
  <inkml:trace contextRef="#ctx0" brushRef="#br0" timeOffset="3915.7255">20174 7805 0,'-33'66'31,"0"-33"-31,0 34 16,-33-1-16,33-33 15,-33 33 1,33 33-1,0-33-15,0 0 16,0-32-16,0-1 16,33-33-1</inkml:trace>
  <inkml:trace contextRef="#ctx0" brushRef="#br0" timeOffset="4149.733">19778 7838 0,'33'66'16,"33"1"-16,-33-34 15,33 33-15,-33 0 16,33 0-16,0 0 15,-33 0 1,1-33-16,-1 34 16,-33-34-16</inkml:trace>
  <inkml:trace contextRef="#ctx0" brushRef="#br0" timeOffset="7160.6295">13428 8897 0,'0'66'16,"0"-33"-1,-33 33-15,33 33 16,0-33-16,0 0 16,0 34-1,0-34-15,0 0 16,0-33-16,0 0 15,0-33 1</inkml:trace>
  <inkml:trace contextRef="#ctx0" brushRef="#br0" timeOffset="7394.637">13196 9227 0,'66'0'15,"0"0"-15,1 0 16,-1 0-16,33 0 16,-33 0-16,0 0 15,33-33-15,-32 33 16,-1-33-1,-33 0-15,33 0 16</inkml:trace>
  <inkml:trace contextRef="#ctx0" brushRef="#br0" timeOffset="7644.245">14188 8930 0,'0'33'0,"0"33"16,0 0-16,-33-33 15,33 33-15,0-33 16,33 0-16,-33 0 15,33 1 1,0-1-16,1-33 16,-1 0-16,0 0 15,33 0 1,0-33-16,0 33 15,-33-34 1,0 1-16,-33 0 16</inkml:trace>
  <inkml:trace contextRef="#ctx0" brushRef="#br0" timeOffset="7862.652">14618 8864 0,'-33'99'0,"33"-33"15,0 0-15,0 33 16,0 0-16,0-32 16,0 32-16,33-33 15,-33 0 1,0-33-16,33 0 15,0-33-15,0-33 16</inkml:trace>
  <inkml:trace contextRef="#ctx0" brushRef="#br0" timeOffset="8081.059">15313 9095 0,'-33'66'0,"0"-33"15,-34 33-15,34 34 16,-33-34-16,33 0 16,0 0-16,0 0 15,0-33 1,33 0-16,0-66 15</inkml:trace>
  <inkml:trace contextRef="#ctx0" brushRef="#br0" timeOffset="8315.0665">15015 9128 0,'33'66'0,"0"0"16,0 1-1,33-1-15,1-33 16,-1 33-16,0 0 16,0-33-16,0 0 15,0 0 1,0 0-16,34-33 15,-34 0-15</inkml:trace>
  <inkml:trace contextRef="#ctx0" brushRef="#br0" timeOffset="8767.481">18951 8830 0,'0'100'16,"-33"-67"-1,33 66-15,0-33 16,0 0-16,0 0 15,0 34 1,-33-34-16,33 0 16,0 0-16,-33-33 15,33-33 1</inkml:trace>
  <inkml:trace contextRef="#ctx0" brushRef="#br0" timeOffset="8985.888">18686 9227 0,'0'-33'16,"33"33"-16,0 0 15,0 0-15,34 0 16,-1 0-16,0 33 15,33-66 1,-33 33-16,33 0 16,-32 0-16,-1-33 15</inkml:trace>
  <inkml:trace contextRef="#ctx0" brushRef="#br0" timeOffset="9251.0965">19480 8864 0,'0'66'0,"0"-33"16,-33 33-16,33-33 16,0 33-16,0 0 15,0-33 1,33 0-1,-33 0-15,33 1 16,0-34-16,0 0 16,33 0-16,-33 0 15,34 0-15,-34-34 16,0 1-1,-33 0-15</inkml:trace>
  <inkml:trace contextRef="#ctx0" brushRef="#br0" timeOffset="9485.104">19844 8764 0,'-33'66'15,"33"1"-15,-33-1 16,33 33-16,0-33 15,-33 33-15,33-33 16,0 34 0,0-34-16,0 0 15,0 0 1,33-33-1</inkml:trace>
  <inkml:trace contextRef="#ctx0" brushRef="#br0" timeOffset="9750.3125">20439 9062 0,'-33'33'16,"33"33"-16,-33-33 15,-33 0-15,0 33 16,33 1-16,-1-1 16,-32 0-1,33 0-15,0-33 16,33 33-16,-33-66 15,33-66 1,33 33 0</inkml:trace>
  <inkml:trace contextRef="#ctx0" brushRef="#br0" timeOffset="9999.9205">20075 9029 0,'0'66'0,"33"0"16,-33 0-16,33 0 16,0 1-16,1-1 15,-1 33-15,0-33 16,33 33-1,-33-32-15,0-1 16,0-33-16,33 0 16,-33 0-16</inkml:trace>
  <inkml:trace contextRef="#ctx0" brushRef="#br0" timeOffset="10857.948">21431 10385 0,'-33'0'16,"33"0"-16,-33 0 16,-33-33-16,33 33 15,0 0-15,-33 0 16,33 0-16,-34 0 15,1 0 1,33 0-16,-33 0 16,-33-33-16,33 66 15,-33-66-15,32 33 16,-32 0-1,0 0-15,0 0 16,-1 0-16,1-33 16,0 33-16,-33 0 15,33 0 1,-34-33-1,1 33-15,33 0 16,-34-33-16,-32 33 16,33 0-16,-1-34 15,1 34 1,-33 0-16,33 0 15,-34-33-15,1 33 16,33 0-16,-34 0 16,1-33-1,-1 33-15,1 0 16,0 0-16,-1 0 15,1 0-15,-33 0 16,32-33-16,1 33 16,-1 0-1,-32 0-15,33 0 16,-1-33-16,-32 33 15,32 0-15,1-33 16,-33 33-16,32 0 16,1 0-1,0 0 1,-34 0-16,67 0 15,-34 0-15,1 0 16,0-33-16,-1 33 16,34 0-1,0 0 1,-34-33-16,-32 33 16,99 0-16,-34 0 15,34 0-15,33 0 16,-33 0-16,33 0 15,0 0-15</inkml:trace>
  <inkml:trace contextRef="#ctx0" brushRef="#br0" timeOffset="11747.1765">14684 10550 0,'0'66'31,"-33"1"-15,33-1-16,-33 0 16,33 33-16,-33 0 15,33 34 1,0-34-16,0 0 15,33-33-15,-33 0 16,66 0-16,-33 1 16,1-34-16,32-33 15,0 33 1,0-33-16,33-33 15,-33 0-15,0 0 16,1-1-16,-34 1 16,33-33-1,-33 33-15,0-33 16,0 33-16,-33-33 15,0 0-15,0 33 16,-33 0-16,0-1 16,0 1-1,0 66-15,0-33 16,0 34-16,0-1 15,-1 33 1,1-33 0,33 33-16,-33 0 15,66 0-15,-33-33 16,33 0-16,1 0 15,32-33-15,-33 0 16,33-33 0</inkml:trace>
  <inkml:trace contextRef="#ctx0" brushRef="#br0" timeOffset="12183.9905">16140 10782 0,'33'33'0,"-33"-33"15,33 33-15,0-33 16,0 33-16,33 0 15,0-33 1,33 33-16,-32 0 16,-1 0-1,0-33-15,0 33 16,-33 0-16,33 1 15,-33-1-15,-33 0 16,33 0 0,-66 0-16,33 0 15,-33 33-15,0 0 16,0 0-16,0-33 15,0 67 1,0-34-16,0 0 16,0 0-16,33-33 15,-33 0-15,66 0 16,0-66-1</inkml:trace>
  <inkml:trace contextRef="#ctx0" brushRef="#br0" timeOffset="12480.4">17661 10782 0,'0'66'16,"-33"0"0,33 0-16,-33 33 15,33 1-15,-33-1 16,33 0-1,-33 0-15,33 1 16,0-1-16,0-33 16,0 0-16,33-33 15,0-33-15,0-33 16,0 0-16</inkml:trace>
  <inkml:trace contextRef="#ctx0" brushRef="#br0" timeOffset="12917.214">18190 10914 0,'0'33'0,"-33"0"16,0 0-16,0 33 15,0 34-15,33-1 16,-33-33-16,33 33 16,0 0-1,0-32-15,33-1 16,33 0-16,0-33 15,0-33-15,0 0 16,1 0 0,-1-33-16,0-33 15,-33 33-15,33-33 16,-66-34-16,33 1 15,-33 0-15,-33 0 16,0 33 0,0-34-16,-33 67 15,0-33-15,-34 33 16,34 0-16,0 33 15,-33-33 1,33 66 0</inkml:trace>
  <inkml:trace contextRef="#ctx0" brushRef="#br0" timeOffset="67105.7513">15412 12998 0,'-33'-33'0,"0"0"16,-33 33-16,33 0 16,0 0-16,-34 33 15,34-33-15,-33 66 16,33-33-1,0 33 1,33 0-16,-33 0 16,0 33-16,33 1 15,0-1-15,0 33 16,0-33-1,33 34-15,-33-34 16,0 33-16,0-33 16,0 1-16,0-34 15,0 0 1,-33-33-16,33 33 15,-33-99 1,33-33 0,-33 0-16,33 0 15</inkml:trace>
  <inkml:trace contextRef="#ctx0" brushRef="#br0" timeOffset="67324.1583">14519 13858 0,'0'-34'16,"66"34"-16,-33 0 16,66 0-16,-32 0 15,32 34-15,0-34 16,0 33-1,34 0-15,-34-33 16,33 33-16,-33 0 16</inkml:trace>
  <inkml:trace contextRef="#ctx0" brushRef="#br0" timeOffset="67838.9748">15974 14023 0,'0'-66'31,"0"66"-31,-33 0 16,0-33-16,-33 66 15,33-33 1,-33 33-16,33 0 16,-34 33-16,1 0 15,33 0 1,0 34-16,0-34 15,33 0 1,0-33-16,33 0 16,0 0-16,0-33 15,33-33-15,-32 33 16,32-66-1,-33 33-15,33-33 16,-33 0-16,0-1 16,0 1-16,-33 0 15,0 0-15,0 33 16,0 0-1,0 99 17,0 0-17,0 0 1,0 0-16,0 1 15,33 32-15,-33-33 16,33-33-16,0 33 16,0-33-16,1-33 31,-1 0-31,0-33 15</inkml:trace>
  <inkml:trace contextRef="#ctx0" brushRef="#br0" timeOffset="68150.9848">16570 13295 0,'0'0'16,"33"33"-1,-33 34-15,0-1 16,0 33-16,0 33 16,0-33-1,-33 34-15,33-1 16,0 0-16,0-32 15,0-1-15,0 0 16,0-33 0,0 0-16,33-33 15,-33 0-15,33-33 16,0-33-1</inkml:trace>
  <inkml:trace contextRef="#ctx0" brushRef="#br0" timeOffset="68603.3993">17297 13692 0,'-33'-66'16,"0"33"-16,33 0 15,-33 33-15,0-33 16,-33 33-16,33 33 16,0 0-1,-34 0-15,67 0 16,-33 0-16,33 0 15,0 33-15,0 1 16,0-1-16,33 0 16,0 0-1,1 33-15,-1-33 16,0 1-1,-33-1-15,33 0 16,-33-33-16,0 33 16,-33-33-1,0 33-15,0-33 16,-1-33-16,1 33 15,0-33-15,0-33 16,0 0-16,0 0 16,33 0-1,0-33-15,33 33 16</inkml:trace>
  <inkml:trace contextRef="#ctx0" brushRef="#br0" timeOffset="69133.8163">17463 14254 0,'33'0'0,"33"0"16,-33-33-16,0 33 16,0-33-16,0 33 15,-33-33 1,33 33-1,0-33-15,0 0 16,0 0-16,0 0 16,0 0-16,-33 0 15,0 0-15,0 0 16,0 0-1,0-1-15,0 1 16,-33 33-16,0-33 16,0 33-16,0 0 15,0 33-15,0 0 16,0 1-1,0-1-15,-33 33 16,33 0-16,0 0 16,0 33-16,33-33 15,0 34 1,0-34-16,33-33 15,33 33-15,0-33 16,0 0-16,0-33 16,0 33-16,0-33 15,34 0 1,-34-33-1,0 0-15,-33 0 16,0 0-16,0-33 16,0 33-16,-33-33 15</inkml:trace>
</inkml:ink>
</file>

<file path=ppt/ink/ink4.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49.58506" units="1/cm"/>
          <inkml:channelProperty channel="Y" name="resolution" value="28.33948" units="1/cm"/>
          <inkml:channelProperty channel="T" name="resolution" value="1" units="1/dev"/>
        </inkml:channelProperties>
      </inkml:inkSource>
      <inkml:timestamp xml:id="ts0" timeString="2015-08-27T16:34:59.033"/>
    </inkml:context>
    <inkml:brush xml:id="br0">
      <inkml:brushProperty name="width" value="0.05292" units="cm"/>
      <inkml:brushProperty name="height" value="0.05292" units="cm"/>
      <inkml:brushProperty name="color" value="#FF0000"/>
    </inkml:brush>
  </inkml:definitions>
  <inkml:trace contextRef="#ctx0" brushRef="#br0">10153 7342 0,'0'33'31,"0"0"-31,0 33 16,-33-32-16,33 32 16,0 0-1,0 0-15,0-33 16,0 0-16,33 0 15,-33-33-15,33 33 16,1-33-16,-1 0 16,0 0-1,33 0-15,-33 0 16,0-33-16,33 33 15,-33-33-15,0 33 16,0-33 0,-33 33-16,33-33 15</inkml:trace>
  <inkml:trace contextRef="#ctx0" brushRef="#br0" timeOffset="265.2085">10517 7243 0,'-33'66'16,"33"-33"-1,0 33-15,-33 34 16,33-1-16,0 0 15,0-33 1,-33 33-16,66-32 16,-33-1-16,0-33 15,33 0 1,-33-33-1,33 0-15</inkml:trace>
  <inkml:trace contextRef="#ctx0" brushRef="#br0" timeOffset="530.417">11113 7474 0,'-34'67'15,"1"-34"-15,0 33 16,0 0-16,0 0 16,0 0-16,-33 34 15,66-34-15,-33 0 16,0-33-1,33 0-15,-33-33 16,33 33-16,0-66 16</inkml:trace>
  <inkml:trace contextRef="#ctx0" brushRef="#br0" timeOffset="795.6255">10716 7474 0,'33'0'16,"0"67"-16,-33-34 15,33 33-15,0 33 16,0-33-16,33 33 16,-33-32-1,0-1-15,33 0 16,-32-33-16,-1 0 15,0-33-15,0 0 16</inkml:trace>
  <inkml:trace contextRef="#ctx0" brushRef="#br0" timeOffset="1310.442">11542 6052 0,'0'33'0,"0"0"16,34 34-16,-34-1 16,0 0-16,0 33 15,0-33-15,0 34 16,0-34-1,0 0 1,0 0-16,0-33 16,33 0-16,-33 0 31</inkml:trace>
  <inkml:trace contextRef="#ctx0" brushRef="#br0" timeOffset="1653.653">12105 6449 0,'33'0'16,"0"0"-1,33 0-15,0 0 16,-33 33-16,33-33 15,0 0 1</inkml:trace>
  <inkml:trace contextRef="#ctx0" brushRef="#br0" timeOffset="2340.075">13395 6350 0,'66'-33'15,"0"33"-15,-33 0 16,0 0-16,0 33 15,0 0 1,-66 33 0,0-33-1,0-33-15,0 33 16,0-33-16,0 0 15,33 0 1,-33-33 0,66 0-1,0 33-15,-33 0 16,33 0-1,33 0 1,-33 0-16,-33 33 16,33 0-16,-33 0 15,0 1-15,-33 32 16,0-33-1,0 0-15,0-33 16,0 33-16,0-33 16,0 0-16,0 0 15,-1-33-15,34 0 16,-33 0-1</inkml:trace>
  <inkml:trace contextRef="#ctx0" brushRef="#br0" timeOffset="2574.0825">13858 6019 0,'33'0'0,"0"0"16,0 0 0,0 0-16,0 0 15,0 0-15,-33 0 16,33 0-16,0 0 15,-33 0-15</inkml:trace>
  <inkml:trace contextRef="#ctx0" brushRef="#br0" timeOffset="3790.9215">11609 7938 0,'33'0'16,"0"0"0,0 0-16,33 0 15,-33 0-15,33 0 16,0 0-1,0 0 1,1 0-16,-1 0 16,0 0-16,0-34 15</inkml:trace>
  <inkml:trace contextRef="#ctx0" brushRef="#br0" timeOffset="4274.537">12799 7474 0,'0'34'0,"33"32"15,-66-33-15,33 66 16,0-33-16,-33 33 16,33-32-16,0-1 15,-33 33 1,33-33-16,0 0 15,-33-33-15,33 33 16,0-33-16,0 1 16,0-34 15</inkml:trace>
  <inkml:trace contextRef="#ctx0" brushRef="#br0" timeOffset="5210.567">13262 7938 0,'0'33'16,"33"-33"-16,0 0 15,34 0-15,-34 0 16,33-33-16,0 33 15,33 0 1,-33 33-16,0-33 16,1 0-16,-1 0 15,0 0-15</inkml:trace>
  <inkml:trace contextRef="#ctx0" brushRef="#br0" timeOffset="5740.984">14850 7772 0,'0'33'0,"-33"0"0,0 0 16,-34 34 0,1-1-16,0 0 15,0 33-15,33-33 16,-33 0-1,0 0-15,33 1 16,0-34-16,-1 0 16,34-33-1</inkml:trace>
  <inkml:trace contextRef="#ctx0" brushRef="#br0" timeOffset="6021.793">14420 7739 0,'33'33'16,"0"0"-16,0 33 15,0 1 1,0-1-16,0 0 16,0 0-16,33 0 15,-32-33 1,-1 33-16,0-33 15,33 0-15,-33-33 16</inkml:trace>
  <inkml:trace contextRef="#ctx0" brushRef="#br0" timeOffset="6443.0065">16173 7739 0,'-33'33'15,"0"0"-15,-34 0 16,34 0-16,-33 0 15,-33 1 1,66 32 0,-33-33-16,33 0 15,-34 0-15,34 0 16,33 0-16,-33 0 15,66 0 17,0-33-32,1 33 15,32-33-15,-33 33 16,33 0-16,33-33 15,-33 33-15,0 1 16,1-34 0,-1 33-16,-33-33 15</inkml:trace>
  <inkml:trace contextRef="#ctx0" brushRef="#br0" timeOffset="6911.0215">16768 7772 0,'33'-33'16,"33"0"-16,0 33 15,0 0-15,-32 0 16,-1 33-16,33 0 16,-33 0-1,-33 33-15,0 1 16,0-1-16,-33 0 15,0 0-15,0 33 16,0-33-16,-1 0 16,1-32-1,0 32-15,0-33 16,33-33-16,0 33 31,33 0-31,0-66 16,0 33-1,34 0-15,-1 0 16,0 0-16,33 0 15,-33 0-15,34 0 16,-34-33 0,0 33-1</inkml:trace>
  <inkml:trace contextRef="#ctx0" brushRef="#br0" timeOffset="7191.8305">18355 7904 0,'-66'34'15,"33"-1"1,0 33-16,-66 0 15,33 0-15,0 0 16,33 33 0,-34-32-16,34-1 15,0-33-15,0 0 16,0 0-16,33-33 31</inkml:trace>
  <inkml:trace contextRef="#ctx0" brushRef="#br0" timeOffset="7441.4385">17859 7904 0,'33'67'0,"1"-1"16,-1-33-16,0 33 15,33 0-15,-33 0 16,33-33-16,0 0 15,-33 34 1,33-34-16,-33-33 16</inkml:trace>
  <inkml:trace contextRef="#ctx0" brushRef="#br0" timeOffset="7769.049">19215 7772 0,'0'66'15,"-33"-33"-15,33 34 16,-33-1-16,33 33 16,-33 0-16,0-33 15,33 33 1,-33-32-16,33-1 15,-33-33-15,33 0 32,0-66-17</inkml:trace>
  <inkml:trace contextRef="#ctx0" brushRef="#br0" timeOffset="7971.8555">18818 8136 0,'67'33'16,"-34"-33"0,0 0-16,33 33 15,33-33-15,-33 0 16,34 33-1,-1-33-15,0 0 16,0 0-16</inkml:trace>
  <inkml:trace contextRef="#ctx0" brushRef="#br0" timeOffset="8283.8655">20208 7673 0,'0'33'16,"0"33"-16,-34 0 15,34 0-15,-33 34 16,33-34-16,-33 66 15,33-33 1,0-33-16,33 34 16,-33-34-16,0-33 15,33 0-15,-33-33 16,34 0-16,-1 0 15,0-33 1</inkml:trace>
  <inkml:trace contextRef="#ctx0" brushRef="#br0" timeOffset="8533.4735">21067 7805 0,'0'33'0,"0"33"0,0 1 16,-33-1 0,33 33-16,-33 0 15,33-33-15,-33 0 16,33 1-1,0-1-15,0-33 16,0-33 0</inkml:trace>
  <inkml:trace contextRef="#ctx0" brushRef="#br0" timeOffset="8751.8805">20737 8037 0,'0'0'16,"33"33"-16,0-33 16,33 0-16,33 33 15,-33-33-15,34 0 16,-1 33-1,-33-33 1,33 0-16</inkml:trace>
  <inkml:trace contextRef="#ctx0" brushRef="#br0" timeOffset="9017.089">22324 7971 0,'-33'33'16,"-33"0"-16,33 33 16,-33 0-16,0 33 15,-34-33-15,67 34 16,-33-34-1,0 0-15,33 0 16,0-33-16,33-33 16,0-33-1</inkml:trace>
  <inkml:trace contextRef="#ctx0" brushRef="#br0" timeOffset="9251.0965">21795 7904 0,'33'67'0,"33"-34"15,-33 33-15,33 0 16,-32 33-16,32-33 15,0 0-15,-33 34 16,33-34 0,-33-33-16,0 33 15</inkml:trace>
  <inkml:trace contextRef="#ctx0" brushRef="#br0" timeOffset="10748.7445">11212 9393 0,'66'-33'0,"0"33"16,0 0-16,0 0 15,0 0-15,1 33 16,-34-33-16,33 66 16,-66-33-1,33 33-15,-33 0 16,-33-33-16,0 0 15,0 34-15,0-34 16,-34 0 0,34 0-16,0-33 15,0 0-15,0-33 16,66 33-1,0-33 1,33 33-16,1 0 16,-1 0-16,0 33 15,33 0-15,-33 0 16,33 33-1,-32 0-15,-34 0 16,-33 0 0,0 1-16,0 32 15,-33-33-15,0 0 16,-34 0-1,1-33-15,0-33 16,33 33-16,-33-66 16,0 0-16,33 0 15,0 0 1</inkml:trace>
  <inkml:trace contextRef="#ctx0" brushRef="#br0" timeOffset="11029.5535">12998 9856 0,'0'66'16,"-33"-33"-16,0 33 15,-1 0 1,-32 0-16,0 34 16,0-1-16,0 0 15,33 0 1,0-33-16,0-33 15,33 1-15,0-68 32</inkml:trace>
  <inkml:trace contextRef="#ctx0" brushRef="#br0" timeOffset="11279.1615">12634 9889 0,'33'33'16,"0"0"-16,0 33 16,0 0-16,0-33 15,33 67-15,-33-34 16,34 0-16,-34 0 31,0-33-31,0 0 16,0 0-16,0-33 15</inkml:trace>
  <inkml:trace contextRef="#ctx0" brushRef="#br0" timeOffset="11466.3675">13461 10220 0,'66'33'16,"-33"-33"-16,33 0 16,0 0-16,33 0 15,-32 0-15,-1-33 16,33 33-1,-33-34-15</inkml:trace>
  <inkml:trace contextRef="#ctx0" brushRef="#br0" timeOffset="11731.576">14585 9723 0,'0'67'0,"-33"-1"15,33 0-15,0 33 16,0-33-16,-33 33 16,33 34-16,0-34 15,0 0 1,0 0-16,0-66 15,33 1-15,-33-1 16,33-33-16,0 0 16</inkml:trace>
  <inkml:trace contextRef="#ctx0" brushRef="#br0" timeOffset="12277.5935">16073 9790 0,'0'33'16,"-33"-33"-1,0 33-15,-33 0 16,0 0-16,0 0 16,0 33-1,33-33-15,-34 0 16,34 0-16,-33 0 15,66 0-15,-33-33 16,0 34-16,33-1 16,33-33 30,-33 33-46,33-33 16,33 33 0,1-33-16,-1 33 15,0-33-15,0 33 16,33 0-16,-33 33 15,1-33 1,-1 0 0,0 0-16,0 0 15,-33 0-15,0-33 16,0 0-16,0 34 15,-33-34 1,0-34-16</inkml:trace>
  <inkml:trace contextRef="#ctx0" brushRef="#br0" timeOffset="13681.6385">16999 9856 0,'0'-33'15,"34"-33"1,-1 32-16,33 1 16,0 0-16,0 33 15,33 0 1,1 33-16,-67 0 15,33 34-15,-33-1 16,-33 0-16,0 0 16,0 0-1,-33-33-15,-33 0 16,33 33-16,-1-66 15,1 34-15,-33-34 16,66 33 0,-33-66-1,66 33 1,0-34-1,33 34-15,1 34 16,-1-34-16,33 33 16,-33 33-1,0-33-15,0 33 16,-33 0-16,-33 0 15,0 0-15,-33-33 16,0 34-16,0-34 16,-33 0-1,0 0-15,0-33 16,33 0-16,-33 0 15,-1-33-15,34 0 16,0-33 0,0-1-16</inkml:trace>
  <inkml:trace contextRef="#ctx0" brushRef="#br0" timeOffset="13978.048">18852 9988 0,'-67'99'16,"34"-33"-16,0 34 15,-33-1-15,-33 0 16,33 0-16,0-33 16,-1 34-16,34-34 15,0-66 1,0 33-16,33-99 31</inkml:trace>
  <inkml:trace contextRef="#ctx0" brushRef="#br0" timeOffset="14212.0555">18355 9988 0,'67'66'15,"-34"-33"-15,33 33 16,-33 1-16,33 32 16,0-33-16,0 33 15,0-33-15,1-33 16,-1 0-1,0 0-15,0-33 16</inkml:trace>
  <inkml:trace contextRef="#ctx0" brushRef="#br0" timeOffset="14446.063">19877 10054 0,'-33'66'0,"33"-33"16,0 67 0,-33-34-16,33 0 15,-33 33-15,33-33 16,0 0-1,0-33-15,0 1 16</inkml:trace>
  <inkml:trace contextRef="#ctx0" brushRef="#br0" timeOffset="14680.0705">19546 10253 0,'33'0'15,"0"33"-15,0-33 16,33 0-16,1 0 16,32 33-16,0-33 15,0 0 1,0 0-16,-32 0 15,32 0 1</inkml:trace>
  <inkml:trace contextRef="#ctx0" brushRef="#br0" timeOffset="14946.2791">21034 9889 0,'33'33'0,"-33"33"15,-33 0-15,33 0 16,-33 0-16,33 67 16,-33-34-16,33 0 15,0 0 1,0 1-16,0-34 15,0 0-15,0 0 16,0-33 0,0 0-16</inkml:trace>
  <inkml:trace contextRef="#ctx0" brushRef="#br0" timeOffset="15804.3066">11146 11245 0,'33'0'16,"0"-33"-16,33 33 15,0 0-15,0-33 16,33 33-16,1 0 16,-34-33-1,33 33-15</inkml:trace>
  <inkml:trace contextRef="#ctx0" brushRef="#br0" timeOffset="16334.7236">11939 11013 0,'33'-33'16,"0"33"-16,34-33 16,-34 33-16,33 33 15,0-33 1,0 33-16,-33 0 15,-33 34 1,33-34-16,-66 33 16,33-33-16,-33 33 15,-33 0-15,33-33 16,-33 0-1,33 0-15,-33-33 16,32 0-16,34 0 16,34-33-1,-1 33 1,33 0-1,0 0-15,0 33 16,0-33-16,0 33 16,0 0-16,1 34 15,-67-34 1,0 33-16,0 0 15,0 0-15,-33 0 16,-34-33-16,34 33 16,-33-32-1,33-1 1,0-33-16,0 0 15,0-33-15,33-34 16,0 34-16,0-66 16</inkml:trace>
  <inkml:trace contextRef="#ctx0" brushRef="#br0" timeOffset="16584.3316">13395 11410 0,'0'66'16,"-34"-33"-16,34 34 16,-66-1-16,33 0 15,-33 0-15,0 33 16,33-33-1,0-33-15,0 0 16,0 1-16,33-68 31</inkml:trace>
  <inkml:trace contextRef="#ctx0" brushRef="#br0" timeOffset="16802.7386">12998 11410 0,'66'33'16,"-33"0"-16,33 0 16,0 0-16,-33 34 15,33-1-15,34 0 16,-34 0-16,0 0 15,33-33 1,-33 0-16,33 0 16,1-33-16</inkml:trace>
  <inkml:trace contextRef="#ctx0" brushRef="#br0" timeOffset="17130.3491">16206 11542 0,'99'0'0,"-33"0"16,0 0-16,0-33 15,34 33-15,-34-33 16,33 33-16,-33-33 16,0 33-16,0-33 15</inkml:trace>
  <inkml:trace contextRef="#ctx0" brushRef="#br0" timeOffset="17645.1656">17198 11146 0,'66'-33'0,"33"33"16,-33 0-16,34 0 15,-34 33-15,33 0 16,0 0-16,-66 0 15,0 0 1,0 0-16,-66 0 16,0 0-16,0 0 15,-33 0-15,33-33 16,-33 0-1,33 33-15,0-33 16,66-33 15,33 33-31,0 0 16,0 33-1,33 0-15,-32 0 16,-1 34-16,0-1 16,-33-33-16,-33 33 15,0 0 1,-33 0-1,-33-33-15,0 0 16,33 0-16,-34 1 16,1-1-16,0-33 15,33-33-15,33-1 16,0 1-1,33-33-15,0-33 16</inkml:trace>
  <inkml:trace contextRef="#ctx0" brushRef="#br0" timeOffset="17863.5726">18984 11509 0,'-33'100'0,"-33"-67"15,-1 33-15,1 0 16,0 0-16,0 33 16,0-66-16,0 34 15,33-34 1,0 0-1,33-33-15</inkml:trace>
  <inkml:trace contextRef="#ctx0" brushRef="#br0" timeOffset="18097.5801">18653 11410 0,'33'66'0,"-33"0"16,33 1-16,0 32 16,0-33-16,0 33 15,1 0-15,-1-32 16,0 32-1</inkml:trace>
  <inkml:trace contextRef="#ctx0" brushRef="#br0" timeOffset="19146.814">11079 12799 0,'34'0'0,"-1"0"16,-33 33-16,33-33 15,0 0-15,0 0 16,33 0-16,-33 0 15,33 0 1,0 0-16,0 0 16,34 0-16,-1 0 15,0 0-15,0 0 16,1 0-1,32 0-15,0 0 16,-33 0-16,34 0 16,-1-33-16,0 33 15,34 0 1,-34 0-16,33 0 15,-32 0-15,32 0 16,0 0-16,1 0 16,-1 0-16,0 0 31,34 0-31,-34-33 15,1 66-15,32-33 16,0 0-16,1 0 16,-34 0-1,34 0-15,-34-33 16,33 33-16,1 0 15,-1 0-15,1 0 16,-1 0-16,1 0 16,-1-33-1,1 33-15,32 0 16,-33 0-1,100 0-15,-66 0 16,-34 33-16,34-33 16,-1 0-16,-32 0 15,32-33-15,-33 33 16,34 33-1,-1-33-15,-32 0 16,-1 0-16,1 33 16,-1-33-16</inkml:trace>
  <inkml:trace contextRef="#ctx0" brushRef="#br0" timeOffset="19755.2335">14420 13659 0,'99'33'16,"-33"-33"-1,33 0-15,-32 0 16,-1 0-16,33 0 16,0 0-1,0 0-15,1 0 16,-34 0-16,33-33 15,-33 0-15,0 0 16,0 0-16</inkml:trace>
  <inkml:trace contextRef="#ctx0" brushRef="#br0" timeOffset="20036.0425">16040 13328 0,'0'67'0,"33"-1"16,-33 0-16,-33 0 16,33 33-16,0 0 15,-33 34-15,33-34 16,0 33-1,0-33-15,0 1 16,-33-34-16,33 33 16,0-33-16,33-33 31,-33-66-31</inkml:trace>
  <inkml:trace contextRef="#ctx0" brushRef="#br0" timeOffset="20597.6605">17396 13527 0,'-33'33'0,"-33"33"15,0-33-15,33 33 16,-33-33-16,0 0 16,-1 34-16,34-34 15,-33 0 1,33 33-16,0-33 15,0 0-15,0 0 16,0-33-16,33 33 31,0-33-15,33 0-1,0 0-15,0 0 16,0 0 0,33 0-16,-33 0 15,34 33 1,-1-33-16,0 33 15,0-33-15,33 33 16,-33 0 0,1 1-16,32-34 15,-33 33-15,0-33 16,0 0-16,0 0 15</inkml:trace>
  <inkml:trace contextRef="#ctx0" brushRef="#br0" timeOffset="21034.4745">18653 13229 0,'0'66'31,"0"0"-15,0 1-16,0-1 16,-33 33-16,33 0 15,0-33 1,-33 67-16,33-67 15,0 33-15,0-33 16,0 0-16,0 0 16,0-32-1,0 32-15</inkml:trace>
  <inkml:trace contextRef="#ctx0" brushRef="#br0" timeOffset="30706.7845">13031 15015 0,'-33'66'31,"33"33"-31,0-32 16,-33 32-16,33 33 16,-33-33-1,33 34-15,0-1 16,-34-33-16,34 0 15,34 1-15,-68-67 16,34 0-16,0 0 31</inkml:trace>
  <inkml:trace contextRef="#ctx0" brushRef="#br0" timeOffset="30971.993">12468 15809 0,'34'0'31,"32"-33"-31,0 33 16,0 0-16,0-33 16,0 33-16,0 0 15,1-33-15,-1 33 16,0 0-1,0-33-15</inkml:trace>
  <inkml:trace contextRef="#ctx0" brushRef="#br0" timeOffset="31330.8045">13428 15511 0,'0'33'0,"0"33"16,0 1-16,0 32 15,0-33-15,33 33 16,-33-33-16,0 0 16,0-32-1,0-68 32,0-32-47,0 0 16,0 0-1,0 0-15,0 0 16,0 33-16,33 0 15,0-34-15,0 34 16,0 0-16,0 0 16,0 0-16,0 0 15</inkml:trace>
  <inkml:trace contextRef="#ctx0" brushRef="#br0" timeOffset="31752.018">13891 15478 0,'-33'33'16,"33"33"-16,0 0 15,-34 1-15,34-1 16,0 33-16,0-33 16,34 0-16,-1 0 15,0-66 1,-33 34-16,33-68 15,0 1-15,0 0 16,0-33-16,0 0 16,0 0-16,0 0 15,0-34 1,-33 34-16,0 0 15,33 33-15,-33 0 16,0 99 31,33 33-47,-33-32 15,0 32-15,0 0 16,0-33 0,0 0-16,0 0 15,34-66 1,-1 0-1</inkml:trace>
  <inkml:trace contextRef="#ctx0" brushRef="#br0" timeOffset="32188.832">14519 15776 0,'33'0'0,"-33"0"16,33 0-16,0 0 15,0 0-15,0 0 16,-33-33-16,33 33 16,1-33-1,-34 0-15,33-1 16,-33-32 0,0 0-1,-33 33 1,-1 33-16,1-33 15,33 33 1,-33 0-16,0 33 16,0 0-16,33 0 15,-33 66 1,33-32-16,0 32 15,0-33-15,0 33 16,33-33-16,0 1 16,0-34-1,0-33-15,0 0 16,34 0-16,-1-33 15</inkml:trace>
  <inkml:trace contextRef="#ctx0" brushRef="#br0" timeOffset="32734.8495">16007 15081 0,'-33'0'15,"0"0"-15,-33 0 16,33 33-16,0 0 15,0 0-15,0 34 16,33-34-16,-33 66 16,33 0-1,0-33-15,0 67 16,0-34-16,0 33 15,33-33 1,0 1-16,-33-34 16,0-33-1,-33-66 16</inkml:trace>
  <inkml:trace contextRef="#ctx0" brushRef="#br0" timeOffset="33234.0655">15478 15743 0,'33'0'15,"0"0"1,0-33-16,33 33 15,-32-33-15,32-1 16,0 1 0,0 0-16,0 33 15,0-33-15,-33 33 16,0 0-16,-33 0 31,0 66-15,-33-33-1,33 1-15,-33 32 16,33-33-16,0 66 15,0-33-15,0 0 16,33 0 0,0-32-16,1-34 15,-1 0-15,0 0 16,0-34-16,0 1 15,-33 0-15,33 0 16,0-33 0,0 33-1,-33-66-15,-33 33 16,0 33-16,0-1 15,0 1-15,33 33 16,-33 0-16,33 0 16</inkml:trace>
  <inkml:trace contextRef="#ctx0" brushRef="#br0" timeOffset="33592.877">16404 15511 0,'33'33'15,"0"0"-15,-33 33 16,33 1-16,0-1 16,-33 33-16,34 0 15,-34-66 1,0 33-16,33-32 15,-33-68 17,0-32-17,0 0 1,-33 0-16,33 0 15,0 33-15,0-33 16,0 33-16,33-1 16,0 1-1,0 0-15,33 33 16,0-33-16</inkml:trace>
  <inkml:trace contextRef="#ctx0" brushRef="#br0" timeOffset="34201.2965">17595 15677 0,'0'0'0,"33"0"15,33-34-15,-33 34 16,33 0-16,-33 0 16,0-33-16,0 33 15,34 0 1,-34 0-16,0 0 15,-33 0 1,0-33 31,-33 33-47,0-33 15,0 0-15,-1 33 16,1-33-16,0 33 16,0 0-16,0 0 15,-33 0 1,66 0-16,-33 33 15,0 33-15,33 0 16,-33 1-16,33 32 16,33 0-16,-33 0 15,33-33 1,0-32-16,0-1 15,0-33-15,33 0 16,-33-33-16,0-1 16,34 1-16,-1-33 15,-33-33-15</inkml:trace>
  <inkml:trace contextRef="#ctx0" brushRef="#br0" timeOffset="34528.907">18190 15478 0,'0'66'47,"33"0"-47,-33 1 16,33-1-1,0 0-15,0 0 16,-33 0-16,33-33 15,1 0-15,-1-33 16,0 0-16,-33 0 16,33 0-1,-33-33-15,33 0 16,-33 0-16,0-33 15,0-33-15,0 33 16,-33-34-16,33 34 16,0 33-1,33 0 1,-33 0-16,0 33 15</inkml:trace>
  <inkml:trace contextRef="#ctx0" brushRef="#br0" timeOffset="34965.721">18852 15743 0,'0'0'15,"33"0"-15,-33 0 16,33-33-1,-33 0 17,0-34-17,0 1 1,-33 66-16,0-33 15,33 33-15,-34 0 16,34 0 0,-33 0-16,0 0 15,33 33-15,-33 33 16,33 1-16,0-34 15,33 33 1,-33 33 0,33-66-16,-33 33 15,33-33-15,1 0 16,-1 0-16,0-33 15,0 0-15,0 0 16,0-33 0,0-33-16,0 33 15</inkml:trace>
  <inkml:trace contextRef="#ctx0" brushRef="#br0" timeOffset="35293.3315">19215 15511 0,'0'-33'0,"33"66"31,-33 0-16,0 33-15,0 1 16,34-34 0,-34 33-16,0-33 15,33 33-15,-33-33 16,0 0-1,0-132 48,0 66-63,-33-33 15,33 33 1,0 0-16,33-34 16,0 34-1,0 0-15,0 0 16,33 33-16</inkml:trace>
  <inkml:trace contextRef="#ctx0" brushRef="#br0" timeOffset="35776.947">19711 15544 0,'0'99'0,"34"1"16,-34-34-16,0 0 16,0-33-16,33-33 15,0 0 1,0 0-1,0-33 1,-33-33-16,33 33 16,0-33-16,0 33 15,-33-34-15,0 1 16,0 0-1,0 33 1,0 66 15,0 33-31,0 0 16,33 1-1,-33-1-15,0 33 16,33-33-16,-33 33 16,0 1-16,33-1 15,-66-33 1,33 0-16,0 0 15,-33-33-15,0 33 16,0-33-16,0 1 16,-33-1-16,0-33 15,33 0 1,-1-33-16</inkml:trace>
  <inkml:trace contextRef="#ctx0" brushRef="#br0" timeOffset="36369.766">20935 15445 0,'0'66'16,"0"0"-1,0 34-15,0-1 16,0 0-16,33 0 15,-33 0 1,0-32-16,0-34 16,0-133 15,-33 34-16,33 0 1,-33-33-16,33 0 16,0 33-16,33-1 15,0 1-15,-33 33 16,33 0-1,0 33-15,0-33 16,1 33-16,-1 0 16,0 0-16,0 0 15</inkml:trace>
  <inkml:trace contextRef="#ctx0" brushRef="#br0" timeOffset="36744.178">21398 15842 0,'33'0'16,"0"0"-16,0 0 15,-33-33-15,33 0 16,1 0-16,-1 0 15,-33 0-15,0-1 16,0 1 0,0-33-1,-33 66-15,-1-33 16,1 66-16,0-33 15,0 66 1,0-33-16,33 34 16,-33 32-16,33 0 15,0 0-15,0 1 16,33-34-16,0-33 31,0-33-31,0 0 16,34 0-16</inkml:trace>
  <inkml:trace contextRef="#ctx0" brushRef="#br0" timeOffset="37180.992">22126 15511 0,'-33'0'15,"0"33"-15,0-33 16,-1 66-16,1 1 16,0-1-16,33 33 15,-33 0-15,33-33 16,33 0-1,-33-32-15,33-34 16,0 0-16,34-34 16,-34 1-16,0-33 15,0 0-15,33 0 16,-66-33-1,33 33 1,0-1-16,-33 1 16,0 33-16,0 66 46,0 33-46,0 34 16,0-34-16,0 33 16,0-33-16,33 0 15,-33 0 1,33-32-16,0-34 15,0 0-15</inkml:trace>
  <inkml:trace contextRef="#ctx0" brushRef="#br0" timeOffset="37414.9995">22853 15048 0,'0'99'16,"0"1"-1,-33-1 1,33 33-16,0-33 16,0 34-16,0-34 15,0 0 1,0-33-16,33-33 15,0 0-15</inkml:trace>
  <inkml:trace contextRef="#ctx0" brushRef="#br0" timeOffset="37945.4165">23846 15214 0,'0'33'16,"0"66"-1,-33-33-15,33 33 16,0 33-16,0-32 15,-34-34 1,34 33-16,0-33 16,0-33-16,34-66 31,-34 0-16,0-33-15,33-33 16,-33 0-16,0-34 16,33 34-16,0 0 15,0 66 1,0 0-16,0 0 15,33 33-15,-66 0 16,33 33-16,0 33 16,0 33-1,-33 0-15,0 0 16,33 1-16,-33-1 15,0-33-15,0-33 16,33-33-16,1 0 16,-34-33-1,33-33-15</inkml:trace>
  <inkml:trace contextRef="#ctx0" brushRef="#br0" timeOffset="38304.228">24507 15346 0,'33'0'0,"-33"33"16,0 33-1,0 33-15,0 0 16,0 1-16,33-1 16,-33-33-16,0-33 15,33 0 1,0-33-16,0-33 15,34 0-15,-34-33 16,0 0-16,0-33 16,0-1-1,-33 1-15,33 0 16,0 33-16,-33 33 15,33 0 1,-33 99 0,0 33-1,0-33-15,0 33 16,0 34-16,0-67 15,0 33 1,0-33-16,0-33 16,33-66-16</inkml:trace>
  <inkml:trace contextRef="#ctx0" brushRef="#br0" timeOffset="38928.248">25301 15280 0,'33'-33'0,"-33"33"16,33 66-1,-33 0-15,0 33 16,0 0-16,-33 1 16,33-1-16,0 0 15,0-33 1,0-33-16,33-33 31,-33-66-31,0 0 16,0-33-16,33-1 15,-33 1 1,33 0-16,0 0 15,0 66 1,33 0-16,-33 33 16,1 0-16,-1 33 15,-33 33-15,33 33 16,-33-33-1,33 67-15,-33-67 16,0 33-16,0 0 16,0-66-16,0-99 46,33 0-46,-33 0 16,0-33-16,33-1 16,0 1-1,0 33-15,0 0 16,0 33-16,33 33 15,-66 0-15,33 33 16,0 0-16,-33 33 16,34 33-1,-34 0-15,33-32 16,-33 32-16,0-33 15,0 0 1,33-33-16,-33 0 16</inkml:trace>
  <inkml:trace contextRef="#ctx0" brushRef="#br0" timeOffset="39396.263">26458 15015 0,'0'0'0,"0"99"31,0 1-31,0-1 16,-33 33-16,33 0 15,0-32 1,0-1-16,0-33 15,0 0-15,0-66 32,33-33-32,-33-66 15,33 33 1,-33-34-16,33 1 15,1 0 1,32 0-16,-33 33 16,33 66-16,-33-33 15,0 33 1,0 33-16,0 0 15,0 33-15,-33 0 16,0 33-16,0-33 16,-33 34-16,0-1 15,0 0 1,-33-33-16,33-33 15,0 0-15,0-33 16,-33-33-16,32 0 16</inkml:trace>
  <inkml:trace contextRef="#ctx0" brushRef="#br0" timeOffset="39817.4765">26954 15710 0,'100'0'0,"-34"0"15,0-33 1,-33 33-16,0-34 16,0 1-16,0 0 15,0 0 1,-33 0-16,33 0 15,-33 0-15,0-33 16,-33 33-16,0 0 16,33 0-16,-33 33 15,0 0 1,0 33-16,0 0 15,33 0-15,-33 33 16,0 33-16,33-33 16,0 34-16,0-1 15,33-33 1,0 0-16,-33 0 15,33-66-15,33 33 16,0-66-16,0 0 16,-32-33-16,32 0 15,-33 0 1</inkml:trace>
  <inkml:trace contextRef="#ctx0" brushRef="#br0" timeOffset="40145.087">27715 15247 0,'0'66'31,"0"0"-15,0 33-16,0 0 16,0 1-16,0-1 15,0-33 1,0 0-16,0-33 15,0-33 17,0-66-17,33 0-15,-33 0 16,0-34-16,33 1 15,0 33-15,33 0 16,-32 33-16,32 0 16,-33 33-16,33 0 15,0 0 1,-33 0-16,33 0 15</inkml:trace>
  <inkml:trace contextRef="#ctx0" brushRef="#br0" timeOffset="47463.7217">11013 17496 0,'33'0'15,"-33"33"1,33-33-16,-33 0 16,34 0-16,-34 0 15,33 0 1,0 0-16,0 0 15,33 0-15,-33 0 16,0 0-16,0 0 16,33 0-1,-33 0-15,33 0 16,-32 0-16,32 0 15,0 0 1,0 0-16,-33 0 16,33 0-1,33 0-15,-32 0 16,-1 0-16,33 0 15,-33 0-15,33 0 16,-33 0-16,34 0 16,-34 0-1,33 0-15,0 0 16,0 0-16,1-33 15,-1 66-15,0-33 16,-33 0-16,67 0 16,-34 0-1,0 0-15,33 0 16,-33 0-16,34 0 15,-1 0-15,0 0 16,-32 0-16,32 0 16,0 0-1,0-33-15,1 33 16,-1 0-16,33 0 15,-32-33 1,-1 33-16,33 0 16,-32-34-1,32 34-15,-33 0 16,1 0-16,32 0 15,-33-33-15,34 33 16,-1 0-16,-33 0 16,34 0-1,-34 0-15,33-33 16,1 33-16,-1 0 15,0-33-15,1 33 16,-34 0-16,33 0 16,1 0-1,-1 0-15,0-33 16,1 33-16,32 0 15,-65 0-15,65 0 16,-33 0-16,1 0 16,-1 0-1,0 0-15,1 0 16,-1 0-16,34 0 15,-34 0-15,-33 0 16,67 0 0,-34 0-16,0 0 15,1 0 1,-1 0-16,1 0 15,-1 0-15,0 0 16,1 0-16,-1 0 16,0 0-16,1 0 15,-1 0 1,-33 33-16,67-33 15,-67 0-15,34 0 16,-1 0-16,-33 0 16,34 0-16,-1 0 15,-33 0-15,0 0 16,1 33-1,32-33-15,0 0 16,-65 0-16,32 0 16,0 0-16,1 0 15,-34 0-15,33 0 16,-33 0-1,-33 0 1,34 0-16,-67 0 16,33 0-16,-33-33 15,0 33-15,-33 0 16,0-66 15,0 66-31,-33-33 16,0 0-16,0 33 15,0-33-15,0 33 16,0-33-16,0 33 15,-1 0 1,1-33-16,66 33 47,1 0-47,-1 33 15,0-33 1,33 0-16,-33 33 16,0 0-16,33 0 15,-33 0-15,-33-33 16,33 66-16,-33-33 31,0 0-31,0 34 16,-33-34-16,33 0 15,-33 0-15,0 0 16,0-33-16</inkml:trace>
  <inkml:trace contextRef="#ctx0" brushRef="#br0" timeOffset="48602.5582">11245 17165 0,'-33'-33'47,"33"33"-32,-33 33 1,33-33 0,-33 0-1,33 0 1,-33 33-16,-1-33 15,34 33-15,-33 0 16,0 0-16,0 0 16,0 0-16,0 0 15,66 34 16,-33-67-31,33 0 16,0 0-16,0 33 16,0-33-16,1 0 15,32 0 1,-33 0-16,33 0 15,-33 33-15,33-33 16,0 0-16,0 33 16</inkml:trace>
  <inkml:trace contextRef="#ctx0" brushRef="#br0" timeOffset="48992.5707">13229 17165 0,'33'0'15,"-33"66"1,0 0 0,-33 33-16,33-32 15,-33 32 1,33 0-16,-33 0 15,33-33 1,0 0-16,-33-32 16,33-34-16</inkml:trace>
  <inkml:trace contextRef="#ctx0" brushRef="#br0" timeOffset="49242.1787">12733 18190 0,'0'33'16,"33"-33"-16,0 33 15,33-33-15,-33 0 16,34 0-16,-1 0 16</inkml:trace>
  <inkml:trace contextRef="#ctx0" brushRef="#br0" timeOffset="49651.7921">13361 18058 0,'34'-33'16,"-1"33"-16,0-33 16,0 33-16,0 0 15,0 0-15,0 0 16,0 33-16,-33 0 15,33 0 1,-33 0-16,-33 0 16,33 33-16,-33 0 15,0 0-15,0 1 16,0-34-16,0 33 15,33-66 1,-33 33-16,66-33 31,-33-33-15,66 33-1,-33 0-15,33-33 32,0 33-32,0 0 15,-33 0-15,67-33 16,-34 33-16,0 0 15</inkml:trace>
  <inkml:trace contextRef="#ctx0" brushRef="#br0" timeOffset="49963.8021">15412 17231 0,'33'0'0,"0"33"16,-33 0-16,33 0 15,-33 33-15,0 1 16,0 32-16,0 0 16,0-33-1,0 0-15,0 0 16,0-33-16,-33 34 15,33-34-15</inkml:trace>
  <inkml:trace contextRef="#ctx0" brushRef="#br0" timeOffset="50197.8096">15280 18190 0,'0'33'15,"33"0"1,-33-33-16,33 0 16,0 0-16,33 0 15,-33 0 1,33-33-16,0 0 15</inkml:trace>
  <inkml:trace contextRef="#ctx0" brushRef="#br0" timeOffset="50416.2166">16107 17992 0,'33'66'0,"-33"0"16,0-33-16,0 66 15,0-33-15,0 1 16,0-1 0,0 0-16,0-33 15,33 0 1</inkml:trace>
  <inkml:trace contextRef="#ctx0" brushRef="#br0" timeOffset="50759.4276">17826 16867 0,'0'99'15,"0"-32"-15,33-1 16,-66 33 0,33 0-16,0-33 15,0 34-15,0-34 16,-33 0-16,33 0 15,0-33-15,0 0 16</inkml:trace>
  <inkml:trace contextRef="#ctx0" brushRef="#br0" timeOffset="51227.4426">17992 17926 0,'-33'0'0,"0"33"16,33 0-16,-34 0 16,1 0-16,0 33 15,33-33-15,0 33 16,0 0-16,0 0 15,0-32 1,33-1 0,0 0-16,34-33 15,-34 0-15,33-33 16,-33 0-16,0-1 15,0-32 1,33 0-16,-66 0 16,33 33-16,-33-33 15,0 0-15,0 0 16,0 32-1,-33 1-15,33 0 16,-66 0-16,66 33 16,-33 0-16,0 0 15,0 33-15,0-33 16,66 66-1,-33-66 1,33 0-16</inkml:trace>
  <inkml:trace contextRef="#ctx0" brushRef="#br0" timeOffset="51523.8521">19711 16966 0,'0'67'15,"0"-1"-15,0 0 16,0 0-16,0 0 16,0 0-16,0 0 15,0 1-15,34-1 16,-34 0-1</inkml:trace>
  <inkml:trace contextRef="#ctx0" brushRef="#br0" timeOffset="51757.8596">19943 17959 0,'-33'66'15,"33"0"-15,0 0 16,0 0-16,0 0 16,0 0-16,0 1 15,0-34 1,0-33-16</inkml:trace>
  <inkml:trace contextRef="#ctx0" brushRef="#br0" timeOffset="52069.8696">21795 16735 0,'0'66'0,"0"0"16,0 33-16,0 1 16,0-34-16,-33 33 15,33 0-15,-33 0 16,33-32-1,0-1-15</inkml:trace>
  <inkml:trace contextRef="#ctx0" brushRef="#br0" timeOffset="52537.8846">21597 17826 0,'33'0'15,"0"0"-15,0 0 16,0-33 0,33 33-16,0 0 15,-33-33 1,33 33-16,-33 0 15,1 33-15,-1 0 16,-33 0-16,0 0 16,0 34-16,-33-1 15,-1 0 1,34 0-16,-33 0 15,0 0-15,0 0 16,33-32-16,-33-34 16,66 0 15,0 0-16,0 0-15,34 0 16,-34-34-16,33 34 16,0 0-16,33 0 15,-33-33 1,0 0-16</inkml:trace>
  <inkml:trace contextRef="#ctx0" brushRef="#br0" timeOffset="52818.6936">23846 16900 0,'33'99'0,"-33"-32"15,0 32 1,0 33-16,-33-33 15,33-32-15,0 32 16,0-33-16,0-33 16,0 0-16</inkml:trace>
  <inkml:trace contextRef="#ctx0" brushRef="#br0" timeOffset="53333.5101">23746 17926 0,'0'-34'16,"33"34"-1,1-33-15,32 33 16,-33 0-16,33-33 16,-33 33-1,0 33-15,-33-33 16,0 0-16,0 67 15,0-34 1,-33 0-16,0 33 16,0-33-1,0 0-15,33 0 16,-33-33-16,33 0 31,33 0-15,0-33-1,0 33-15,0 0 16,33 0-16,-33 0 15,33 0-15,-33 0 16,0 33 0,1 0-1,-68 33-15,34 0 16,-33-33-16,-33 34 15,33-1-15,-33-33 16</inkml:trace>
  <inkml:trace contextRef="#ctx0" brushRef="#br0" timeOffset="57623.6476">24871 17297 0,'-33'0'16,"33"-33"-16,-33 33 15,0 0-15,0 0 16,-1 0-16,1 0 16,-33 0-16,33 0 15,-33 0 1,0 0-16,0 0 15,0 0-15,-1 0 16,1 0-16,-33 0 16,33 0-16,0 33 15,-33-33-15,32-33 16,1 33-1,-33 0-15,33 0 16,-33 0 0,-1 0-16,1 0 15,0 0-15,33 0 16,-66 0-16,32-33 15,34 33 1,-66 0-16,33 0 16,0 0-16,-1 0 15,1 0-15,-33 0 16,33 0-16,-34 0 15,34 0 1,-33 0-16,33 0 16,-34 0-16,1-33 15,0 33-15,32 0 16,-32 0-16,0 0 15,0 33 1,-1-66-16,34 66 16,-66-33-16,32 0 15,1 0-15,0 0 16,0 0-16,-1 0 15,1 0 1,0 33 0,-1-66-16,1 66 15,0-33-15,-34 0 16,67 0-16,-66 0 15,33 0-15,-1 0 16,1 33 0,0-33-16,-1 0 15,1 0-15,0 0 16,-34 0-16,34 0 15,0 0-15,0 0 16,-1 0-16,1 0 16,0 0-1,-1 33-15,1-33 16,0 0-16,0 0 15,-1 33-15,1-33 16,-33 0-16,65 0 16,-32 0-1,0 33-15,-1-33 16,34 0-16,-33 0 15,0 0-15,-1 0 16,34 0-16,-33 0 31,33 0-31,-34 0 16,34 0-16,0 0 15,0 0-15,-34 0 16,34 0-16,0 0 16,0 0-16,0 0 15,-34 0 1,67 0-16,-33 0 15,0-33-15,-1 33 16,1 0-16,0 0 16,0 0-16,33 0 15,-34 0 1,34-33-16,0 33 15,-33 0-15,0 0 16,33 0-16,-1 0 16,1 0-16,0 0 15,0 0 1,0 0-16,0 0 15,0 0-15,32 0 16,-32 0 0,0 0-16,33 0 15,-33 0 1,33 0-16,33 33 15,-33-33-15,0 0 16,66 0 31,0 0-32,0 0-15,0 0 16,33 0-16,0 0 16,0 0-16,1 0 15,-1 0 1,0-33-16,0 33 15,33 0-15,0 0 16,-32 0-16,32 0 16,0 0-1,0 0-15,0 0 16,1 0-16,-1 0 15,0 33-15,0-33 16,34 0 0,-34 0-16,0 0 15,0 0 1,34 0-16,-1 0 15,0 0-15,-33 0 16,34 0-16,-34 0 16,33 0-16,1 0 15,32 0-15,-66 0 16,33 0-1,1 0-15,-1 0 16,33 0-16,-65 33 16,65-66-16,-33 33 15,0 0-15,1 33 16,32-33-1,-33 0-15,1-33 16,-1 33-16,33 0 16,-32 0-16,32 0 15,-33 0-15,1 0 16,32-33-1,0 33-15,-32 0 16,32 0 0,-33 0-16,34-33 15,-1 33-15,-33 0 16,34 0-16,-34 0 15,33-33 1,-32 33-16,32 0 16,-33 0-16,34 0 15,-34 0-15,0 0 16,1 0-16,32 0 15,-33 0 1,0 0-16,1 0 16,-1 0-16,33 0 15,-32 0-15,-1 0 16,-33 0-16,67 0 15,-34 0-15,0 0 16,0 0 0,1-33-16,-1 33 15,0 0-15,1 0 16,-1-33-16,0 33 15,1 0-15,-34 0 16,33-33 0,0 33-1,1 0-15,-1 0 16,0-33-16,-33 33 15,34 0-15,-1 0 16,0 0-16,-32 0 16,-1 0-1,0-33-15,0 33 16,33 0-16,-32 0 15,32 0-15,-66 0 16,33 33-16,1-33 16,-1 0-1,0 0-15,-33 0 16,33 0-16,1 0 15,-34 33-15,0-33 16,33 0-16,-33 0 16,0 0-16,1 0 15,-1 0 1,0 0-16,33 0 15,-33 0-15,0 33 16,-33-33 0,34 0-16,-1 0 15,-33 0 1,33 0-16,-33 0 15,33 0-15,-33 33 16,0-33-16,33 0 16,-33 0-16,34 0 15,-34 0 1,0 0-16,0 0 15,0 0-15,0 0 16,-33 33-16,33-33 16,0 0-16,-33 0 31,-33 0 16,33 0-32,-33 0 1,0 0-16,33 0 15,-33 0-15,0 0 16,-33 0 0,33 0-16,-34 0 15,1 33 1,0-33-16,-33 0 15,33 0-15,0 33 16,-1-33-16,-32 0 16,33 0-16,-33 33 15,0-33 1,33 0-16,-34 0 15,34 0-15,0 0 16,0 0-16,-33 0 16,32 0-16,-32 0 15,0 0-15,33 0 16,-33 0-1,-1 0-15,34 0 16,-33 0-16,0 0 16,0 0-16,33 0 15,-34 0-15,-32 0 16,66 33-1,-33-33-15,-1 0 16,1 0 0,0 0-16,0 0 15,0 0-15,-1 0 16,-32 0-16,33 0 15,0 33 1,-1-33-16,1 0 16,-33 0-16,33 0 15,-34 0-15,34 0 16,-33 34-16,33-34 15,-34 0 1,1 0-16,33 0 16,-33 0-16,32 0 15,-32 0-15,0 0 16,33 0-16,-34 0 15,1 0-15,0 0 16,-1 0 0,1 0-16,0 0 15,-1 0-15,1 0 16,0-34-16,0 34 15,-1 0-15,1 0 16,0 0 0,-1 0-1,1 0-15,-33 0 16,32 0-16,1 34 15,0-34-15,0 0 16,-1 0-16,1 0 16,0 0-1,-1-34-15,1 34 16,-33 0-16,33 0 15,-1 0-15,1 0 16,0 0-16,-1 0 16,34 0-1,-33-33-15,0 33 16,-1 0-16,1 0 15,0 0-15,-1-33 16,34 33-16,-33 0 16,0 0-16,-1-33 15,1 33 1,33 33-16,-34-66 15,1 33-15,0 0 16,33 0 0,-34 0-1,1 0-15,33 0 16,-33 0-16,32 33 15,1-33-15,-33 0 16,33 0-16,-1 0 16,1 0-16,0 0 15,0 0 1,0 33-16,-1-33 15,1 0-15,33 0 16,-33 0-16,0 33 16,-1-33-16,34 0 15,-33 34 1,33-34-16,0 0 15,-1 0-15,1 0 16,-33 33-16,33-33 16,0 0-16,0 0 15,0 0-15,-1 33 16,1-33-1,33 0-15,-33 0 16,33 0 0,-33 0-16,33 0 15,-33 0-15,33 0 16,-1 0-1,1 0-15,0 0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136158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F6460-49B5-4B5D-A355-BBB44794F5B1}"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310120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805038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71419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2142473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953682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897244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943668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381025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410947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134276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6F6460-49B5-4B5D-A355-BBB44794F5B1}"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419087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6F6460-49B5-4B5D-A355-BBB44794F5B1}"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194727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98651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278586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46F6460-49B5-4B5D-A355-BBB44794F5B1}" type="datetimeFigureOut">
              <a:rPr lang="en-US" smtClean="0"/>
              <a:t>8/27/2015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389071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F6460-49B5-4B5D-A355-BBB44794F5B1}"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46950-4426-492F-ABC1-9B465EC71078}" type="slidenum">
              <a:rPr lang="en-US" smtClean="0"/>
              <a:t>‹#›</a:t>
            </a:fld>
            <a:endParaRPr lang="en-US"/>
          </a:p>
        </p:txBody>
      </p:sp>
    </p:spTree>
    <p:extLst>
      <p:ext uri="{BB962C8B-B14F-4D97-AF65-F5344CB8AC3E}">
        <p14:creationId xmlns:p14="http://schemas.microsoft.com/office/powerpoint/2010/main" val="404559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46F6460-49B5-4B5D-A355-BBB44794F5B1}" type="datetimeFigureOut">
              <a:rPr lang="en-US" smtClean="0"/>
              <a:t>8/27/2015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E446950-4426-492F-ABC1-9B465EC71078}" type="slidenum">
              <a:rPr lang="en-US" smtClean="0"/>
              <a:t>‹#›</a:t>
            </a:fld>
            <a:endParaRPr lang="en-US"/>
          </a:p>
        </p:txBody>
      </p:sp>
    </p:spTree>
    <p:extLst>
      <p:ext uri="{BB962C8B-B14F-4D97-AF65-F5344CB8AC3E}">
        <p14:creationId xmlns:p14="http://schemas.microsoft.com/office/powerpoint/2010/main" val="16216496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Several Transformations</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Section 3.2</a:t>
            </a:r>
            <a:endParaRPr lang="en-US" dirty="0"/>
          </a:p>
        </p:txBody>
      </p:sp>
    </p:spTree>
    <p:extLst>
      <p:ext uri="{BB962C8B-B14F-4D97-AF65-F5344CB8AC3E}">
        <p14:creationId xmlns:p14="http://schemas.microsoft.com/office/powerpoint/2010/main" val="1615203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4x – (1 + x) &lt; 2x + (1 + x)</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3643200" y="2166840"/>
              <a:ext cx="6525000" cy="4524840"/>
            </p14:xfrm>
          </p:contentPart>
        </mc:Choice>
        <mc:Fallback>
          <p:pic>
            <p:nvPicPr>
              <p:cNvPr id="4" name="Ink 3"/>
              <p:cNvPicPr/>
              <p:nvPr/>
            </p:nvPicPr>
            <p:blipFill>
              <a:blip r:embed="rId3"/>
              <a:stretch>
                <a:fillRect/>
              </a:stretch>
            </p:blipFill>
            <p:spPr>
              <a:xfrm>
                <a:off x="3633840" y="2157480"/>
                <a:ext cx="6543720" cy="4543560"/>
              </a:xfrm>
              <a:prstGeom prst="rect">
                <a:avLst/>
              </a:prstGeom>
            </p:spPr>
          </p:pic>
        </mc:Fallback>
      </mc:AlternateContent>
    </p:spTree>
    <p:extLst>
      <p:ext uri="{BB962C8B-B14F-4D97-AF65-F5344CB8AC3E}">
        <p14:creationId xmlns:p14="http://schemas.microsoft.com/office/powerpoint/2010/main" val="4011829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921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2800" dirty="0" smtClean="0"/>
              <a:t>Worksheet</a:t>
            </a:r>
            <a:endParaRPr lang="en-US" sz="2800" dirty="0"/>
          </a:p>
        </p:txBody>
      </p:sp>
    </p:spTree>
    <p:extLst>
      <p:ext uri="{BB962C8B-B14F-4D97-AF65-F5344CB8AC3E}">
        <p14:creationId xmlns:p14="http://schemas.microsoft.com/office/powerpoint/2010/main" val="70535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Students will transform inequalities by using several transformations.  Students will also graph the solution.</a:t>
            </a:r>
            <a:endParaRPr lang="en-US" sz="2800" dirty="0"/>
          </a:p>
        </p:txBody>
      </p:sp>
    </p:spTree>
    <p:extLst>
      <p:ext uri="{BB962C8B-B14F-4D97-AF65-F5344CB8AC3E}">
        <p14:creationId xmlns:p14="http://schemas.microsoft.com/office/powerpoint/2010/main" val="162462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When </a:t>
            </a:r>
            <a:r>
              <a:rPr lang="en-US" sz="2800" dirty="0"/>
              <a:t>solving inequalities </a:t>
            </a:r>
            <a:r>
              <a:rPr lang="en-US" sz="2800" dirty="0" smtClean="0"/>
              <a:t>that require several transformations you </a:t>
            </a:r>
            <a:r>
              <a:rPr lang="en-US" sz="2800" dirty="0"/>
              <a:t>use the same rules as solving </a:t>
            </a:r>
            <a:r>
              <a:rPr lang="en-US" sz="2800" dirty="0" smtClean="0"/>
              <a:t>equations with several transformations.  </a:t>
            </a:r>
            <a:r>
              <a:rPr lang="en-US" sz="2800" dirty="0"/>
              <a:t>Use the opposite operation that you are given to get the variable alone on one side of the inequality sign.</a:t>
            </a:r>
          </a:p>
        </p:txBody>
      </p:sp>
    </p:spTree>
    <p:extLst>
      <p:ext uri="{BB962C8B-B14F-4D97-AF65-F5344CB8AC3E}">
        <p14:creationId xmlns:p14="http://schemas.microsoft.com/office/powerpoint/2010/main" val="219231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Steps to solving several transformation inequalities:</a:t>
            </a:r>
          </a:p>
          <a:p>
            <a:pPr marL="0" indent="0">
              <a:buNone/>
            </a:pPr>
            <a:endParaRPr lang="en-US" sz="2800" dirty="0"/>
          </a:p>
          <a:p>
            <a:pPr marL="514350" indent="-514350">
              <a:buAutoNum type="arabicPeriod"/>
            </a:pPr>
            <a:r>
              <a:rPr lang="en-US" sz="2800" dirty="0" smtClean="0"/>
              <a:t>Distributive Property</a:t>
            </a:r>
          </a:p>
          <a:p>
            <a:pPr marL="514350" indent="-514350">
              <a:buAutoNum type="arabicPeriod"/>
            </a:pPr>
            <a:r>
              <a:rPr lang="en-US" sz="2800" dirty="0" smtClean="0"/>
              <a:t>Combine like terms</a:t>
            </a:r>
          </a:p>
          <a:p>
            <a:pPr marL="514350" indent="-514350">
              <a:buAutoNum type="arabicPeriod"/>
            </a:pPr>
            <a:r>
              <a:rPr lang="en-US" sz="2800" dirty="0" smtClean="0"/>
              <a:t>Opposite of addition or subtraction</a:t>
            </a:r>
          </a:p>
          <a:p>
            <a:pPr marL="514350" indent="-514350">
              <a:buAutoNum type="arabicPeriod"/>
            </a:pPr>
            <a:r>
              <a:rPr lang="en-US" sz="2800" dirty="0" smtClean="0"/>
              <a:t>Opposite of multiplication or division</a:t>
            </a:r>
          </a:p>
        </p:txBody>
      </p:sp>
    </p:spTree>
    <p:extLst>
      <p:ext uri="{BB962C8B-B14F-4D97-AF65-F5344CB8AC3E}">
        <p14:creationId xmlns:p14="http://schemas.microsoft.com/office/powerpoint/2010/main" val="59418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When multiplying or dividing by a negative number you must flip the inequality sign.</a:t>
            </a:r>
          </a:p>
          <a:p>
            <a:pPr marL="0" indent="0">
              <a:buNone/>
            </a:pPr>
            <a:endParaRPr lang="en-US" sz="2800" dirty="0"/>
          </a:p>
          <a:p>
            <a:pPr marL="0" indent="0">
              <a:buNone/>
            </a:pPr>
            <a:r>
              <a:rPr lang="en-US" sz="2800" dirty="0" smtClean="0"/>
              <a:t>Also remember that the variable needs to come first in the inequality.  If it does not, flip the entire inequality so the variable is first.  Make sure inequality still reads the same once flipped.</a:t>
            </a:r>
          </a:p>
        </p:txBody>
      </p:sp>
    </p:spTree>
    <p:extLst>
      <p:ext uri="{BB962C8B-B14F-4D97-AF65-F5344CB8AC3E}">
        <p14:creationId xmlns:p14="http://schemas.microsoft.com/office/powerpoint/2010/main" val="226137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normAutofit/>
          </a:bodyPr>
          <a:lstStyle/>
          <a:p>
            <a:pPr algn="ctr">
              <a:buNone/>
            </a:pPr>
            <a:r>
              <a:rPr lang="en-US" sz="2800" dirty="0"/>
              <a:t>&lt;  or  &gt;  -  open circle</a:t>
            </a:r>
          </a:p>
          <a:p>
            <a:pPr algn="ctr">
              <a:buNone/>
            </a:pPr>
            <a:endParaRPr lang="en-US" sz="2800" dirty="0"/>
          </a:p>
          <a:p>
            <a:pPr algn="ctr">
              <a:buNone/>
            </a:pPr>
            <a:r>
              <a:rPr lang="en-US" sz="2800" u="sng" dirty="0"/>
              <a:t>&lt;</a:t>
            </a:r>
            <a:r>
              <a:rPr lang="en-US" sz="2800" dirty="0"/>
              <a:t>  or  </a:t>
            </a:r>
            <a:r>
              <a:rPr lang="en-US" sz="2800" u="sng" dirty="0"/>
              <a:t>&gt;</a:t>
            </a:r>
            <a:r>
              <a:rPr lang="en-US" sz="2800" dirty="0"/>
              <a:t>  -  closed circle</a:t>
            </a:r>
            <a:endParaRPr lang="en-US" sz="2800" u="sng" dirty="0"/>
          </a:p>
          <a:p>
            <a:pPr marL="0" indent="0">
              <a:buNone/>
            </a:pPr>
            <a:endParaRPr lang="en-US" sz="2800" dirty="0"/>
          </a:p>
        </p:txBody>
      </p:sp>
    </p:spTree>
    <p:extLst>
      <p:ext uri="{BB962C8B-B14F-4D97-AF65-F5344CB8AC3E}">
        <p14:creationId xmlns:p14="http://schemas.microsoft.com/office/powerpoint/2010/main" val="2956278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2 – 3x </a:t>
            </a:r>
            <a:r>
              <a:rPr lang="en-US" sz="2800" u="sng" dirty="0" smtClean="0"/>
              <a:t>&gt;</a:t>
            </a:r>
            <a:r>
              <a:rPr lang="en-US" sz="2800" dirty="0" smtClean="0"/>
              <a:t> 8</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512600" y="2548080"/>
              <a:ext cx="2417040" cy="3667320"/>
            </p14:xfrm>
          </p:contentPart>
        </mc:Choice>
        <mc:Fallback>
          <p:pic>
            <p:nvPicPr>
              <p:cNvPr id="4" name="Ink 3"/>
              <p:cNvPicPr/>
              <p:nvPr/>
            </p:nvPicPr>
            <p:blipFill>
              <a:blip r:embed="rId3"/>
              <a:stretch>
                <a:fillRect/>
              </a:stretch>
            </p:blipFill>
            <p:spPr>
              <a:xfrm>
                <a:off x="4503240" y="2538720"/>
                <a:ext cx="2435760" cy="3686040"/>
              </a:xfrm>
              <a:prstGeom prst="rect">
                <a:avLst/>
              </a:prstGeom>
            </p:spPr>
          </p:pic>
        </mc:Fallback>
      </mc:AlternateContent>
    </p:spTree>
    <p:extLst>
      <p:ext uri="{BB962C8B-B14F-4D97-AF65-F5344CB8AC3E}">
        <p14:creationId xmlns:p14="http://schemas.microsoft.com/office/powerpoint/2010/main" val="75870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2x – 4 + 5(5 + x) </a:t>
            </a:r>
            <a:r>
              <a:rPr lang="en-US" sz="2800" u="sng" dirty="0" smtClean="0"/>
              <a:t>&gt;</a:t>
            </a:r>
            <a:r>
              <a:rPr lang="en-US" sz="2800" dirty="0" smtClean="0"/>
              <a:t> 0</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012560" y="2548080"/>
              <a:ext cx="3369600" cy="4012560"/>
            </p14:xfrm>
          </p:contentPart>
        </mc:Choice>
        <mc:Fallback>
          <p:pic>
            <p:nvPicPr>
              <p:cNvPr id="4" name="Ink 3"/>
              <p:cNvPicPr/>
              <p:nvPr/>
            </p:nvPicPr>
            <p:blipFill>
              <a:blip r:embed="rId3"/>
              <a:stretch>
                <a:fillRect/>
              </a:stretch>
            </p:blipFill>
            <p:spPr>
              <a:xfrm>
                <a:off x="4003200" y="2538720"/>
                <a:ext cx="3388320" cy="4031280"/>
              </a:xfrm>
              <a:prstGeom prst="rect">
                <a:avLst/>
              </a:prstGeom>
            </p:spPr>
          </p:pic>
        </mc:Fallback>
      </mc:AlternateContent>
    </p:spTree>
    <p:extLst>
      <p:ext uri="{BB962C8B-B14F-4D97-AF65-F5344CB8AC3E}">
        <p14:creationId xmlns:p14="http://schemas.microsoft.com/office/powerpoint/2010/main" val="69612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2(3 – 2x) &gt; 10 – 4x</a:t>
            </a:r>
            <a:endParaRPr lang="en-US" sz="2800"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4274280" y="2666880"/>
              <a:ext cx="3441240" cy="2619720"/>
            </p14:xfrm>
          </p:contentPart>
        </mc:Choice>
        <mc:Fallback>
          <p:pic>
            <p:nvPicPr>
              <p:cNvPr id="4" name="Ink 3"/>
              <p:cNvPicPr/>
              <p:nvPr/>
            </p:nvPicPr>
            <p:blipFill>
              <a:blip r:embed="rId3"/>
              <a:stretch>
                <a:fillRect/>
              </a:stretch>
            </p:blipFill>
            <p:spPr>
              <a:xfrm>
                <a:off x="4264920" y="2657520"/>
                <a:ext cx="3459960" cy="2638440"/>
              </a:xfrm>
              <a:prstGeom prst="rect">
                <a:avLst/>
              </a:prstGeom>
            </p:spPr>
          </p:pic>
        </mc:Fallback>
      </mc:AlternateContent>
    </p:spTree>
    <p:extLst>
      <p:ext uri="{BB962C8B-B14F-4D97-AF65-F5344CB8AC3E}">
        <p14:creationId xmlns:p14="http://schemas.microsoft.com/office/powerpoint/2010/main" val="30276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TotalTime>
  <Words>199</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Several Transformations</vt:lpstr>
      <vt:lpstr>Objective</vt:lpstr>
      <vt:lpstr>Concept</vt:lpstr>
      <vt:lpstr>Concept</vt:lpstr>
      <vt:lpstr>Concept</vt:lpstr>
      <vt:lpstr>Concept</vt:lpstr>
      <vt:lpstr>Example</vt:lpstr>
      <vt:lpstr>Example</vt:lpstr>
      <vt:lpstr>Example</vt:lpstr>
      <vt:lpstr>Example</vt:lpstr>
      <vt:lpstr>Questions</vt:lpstr>
      <vt:lpstr>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Several Transformations</dc:title>
  <dc:creator>Shannon Hames</dc:creator>
  <cp:lastModifiedBy>Shannon Hames</cp:lastModifiedBy>
  <cp:revision>3</cp:revision>
  <dcterms:created xsi:type="dcterms:W3CDTF">2015-06-25T16:28:04Z</dcterms:created>
  <dcterms:modified xsi:type="dcterms:W3CDTF">2015-08-27T16:36:17Z</dcterms:modified>
</cp:coreProperties>
</file>