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60" r:id="rId5"/>
    <p:sldId id="259" r:id="rId6"/>
    <p:sldId id="261" r:id="rId7"/>
    <p:sldId id="262" r:id="rId8"/>
    <p:sldId id="269"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29:58.392"/>
    </inkml:context>
    <inkml:brush xml:id="br0">
      <inkml:brushProperty name="width" value="0.05292" units="cm"/>
      <inkml:brushProperty name="height" value="0.05292" units="cm"/>
      <inkml:brushProperty name="color" value="#FF0000"/>
    </inkml:brush>
  </inkml:definitions>
  <inkml:trace contextRef="#ctx0" brushRef="#br0">5126 11443 0,'33'0'32,"0"0"-17,1 0-15,-1 0 16,33 0-1,0 0-15,0 0 16,0 0-16,-33 0 16,33 0-16,1 0 15,-34 0-15</inkml:trace>
  <inkml:trace contextRef="#ctx0" brushRef="#br0" timeOffset="530.417">6582 11278 0,'33'-66'16,"-33"33"-16,-33 0 16,33 0-16,-34-34 15,1 34-15,0 0 16,0 0-1,0 33-15,-33-33 16,0 33-16,33 0 16,-33 0-16,33 0 15,-34 33 1,34 0-16,0 0 15,0 33 1,0 1-16,33-1 16,0 0-16,33 0 15,0-33-15,0 0 16,33-33-1,34 33-15,-34-66 16,33 33-16,-33-33 16,0 33-16,1-33 15,-34-33 1,-33 33-16,0-33 15,0 33-15,-33 0 16,33-1-16,-67 34 16,34 0-1</inkml:trace>
  <inkml:trace contextRef="#ctx0" brushRef="#br0" timeOffset="1107.6355">6482 11443 0,'-33'-33'15,"33"0"-15,-33 33 16,0-33-16,-33 33 16,33 0-16,-33 33 15,33 0 1,-34-33-16,34 33 15,-33 33-15,33-33 16,0 67-16,0-34 16,33 33-16,0 0 15,33-33 1,-33 1-16,66-1 15,-33-33-15,33-33 16,34 33-16,-34 0 16,33-66-1,-33 33-15,0-33 16,34 33-16,-34-33 15,-33-33 1,33-1-16,-33 1 16,-33 0-1,33-33-15,-33 33 16,0-33-16,-33 32 15,0 34-15,0 0 16,-33 0 0,33 0-16,-33 33 15,32 0-15,-32-33 16,33 33-16,0 0 15</inkml:trace>
  <inkml:trace contextRef="#ctx0" brushRef="#br0" timeOffset="7971.8555">8301 11079 0,'-33'34'47,"33"-34"-47,-33 33 16,0 0-1,0-33 1,-33 33-16,33 33 16,-33-33-16,0 0 15,-1 0-15,34 33 16,-33-33-1,33-33-15,0 33 16,0 0-16,0 1 16,0-34-16,0 0 15,33 33 1,-33-33-1,66 0 48,-33 0-48,33 0-15,-33 33 16,33 0-16,0-33 16,0 33-16,33-33 15,-33 33 1,33 0-16,1 0 15,-1 0 1,0 0-16,0 0 16,0-33-16,-33 33 15,33 0 1,0-33-16,-32 33 15,-1-33-15,0 34 16,0-34-16,-33 0 16,33-34-1,-33 1 1,0 0-1</inkml:trace>
  <inkml:trace contextRef="#ctx0" brushRef="#br0" timeOffset="9141.893">9227 10848 0,'0'66'47,"-33"-33"-32,33 0 1,0 33-16,0 1 16,0 32-16,0-33 15,0 0-15,0 0 16,0 0-1,33 34-15,-33-34 16,33 0-16,-33 0 16,33 0-16,1 0 15,-1 0-15,0-33 16,0 34-1,33-34 1,-33 0-16,33-33 16,0 33-16,-33-33 15,34 0-15,-1 0 16,0 0-1,-33 0-15,33-33 16,-33 0-16,0 33 16,33-33-16,-33-34 15,-33 34 1,33 0-16,1-33 15,-34 0-15,0 33 16,33-33-16,-66 33 16,33 0-16,-34 0 15,1 0 1,0 33-16,0-34 15,0 34-15,-33 0 16,33 34-16,-33-34 16,33 33-1,-33 33-15,33 0 16,-1 0-16,1 0 15,33 0 1,0-33 0,0 0-16,0 34 15,33-34 1,1 0-16,-1 0 15</inkml:trace>
  <inkml:trace contextRef="#ctx0" brushRef="#br0" timeOffset="11702.3752">21134 10749 0,'0'-33'0,"0"0"15,0-1 1,-33-32-16,33 33 16,-34 0-16,-32-33 15,33 33-15,-33 0 16,0 33-1,0 0-15,0 0 16,0 33-16,-34 0 16,34 0-16,0 33 15,0 0 1,33 1-16,-33-1 15,66 33-15,0 0 16,0-33-16,33 34 16,33-34-1,-33-33-15,33 0 16,33-33-16,-33 0 15,34-33-15,-34 0 16,33-33-16,-33 32 16,-33-32-1,33-33-15,-33 33 16,-33-33-16,0-1 15,0 34 1,-33 0-16,-33 0 16,33 33-1,-33 0-15,-33 33 16</inkml:trace>
  <inkml:trace contextRef="#ctx0" brushRef="#br0" timeOffset="12357.5962">20704 11013 0,'-66'-33'0,"32"33"16,1 0-16,-33 33 15,0 0-15,0 0 16,0 34-16,0 32 15,-1-33 1,1 66-16,33-33 16,0 1-16,33-1 15,0-33-15,33 33 16,0-66-1,0 33-15,0-32 16,34-1-16,32 0 16,-33-33-16,0 0 15,33-33-15,-32 33 16,-1-67-1,33 34 1,-33-33-16,0-33 16,0 33-16,-33-33 15,-33 33-15,0-34 16,0 1-16,0 33 15,-33-33 1,-33 33 0,33 33-16,-33-1 15,0 1-15,0 0 16,0 33-16,-1 33 15,1-33-15</inkml:trace>
  <inkml:trace contextRef="#ctx0" brushRef="#br0" timeOffset="13044.0182">22787 10716 0,'-33'-33'31,"0"66"-15,0-33-16,-33 33 16,0 0-16,0 0 15,-34 33 1,34 0-16,-33 0 15,0 0-15,0 1 16,32-1-16,-32-33 16,33 33-1,0-33-15,-33 0 16,66 33-16,-34-33 15,1 0-15,33-33 16,0 33-16,33-33 16,-33 34-1,66-34 1,-33 33-1,33-33 1,0 0-16,33 33 16,-32 0-1,32-33-15,0 33 16,0 0-16,33 0 15,-33 0-15,34 0 16,-34 33-16,33-33 16,0-33-1,-33 33-15,0 0 16,1-33-16,-1 0 15,-33 0-15</inkml:trace>
  <inkml:trace contextRef="#ctx0" brushRef="#br0" timeOffset="13371.6287">23217 11245 0,'33'0'0,"33"0"16,-33 0-16,34 0 16,-1 33-16,0-33 15,0 0-15,33 33 16,1-33-1,-34 0-15,33 0 16,-33 0-16</inkml:trace>
  <inkml:trace contextRef="#ctx0" brushRef="#br0" timeOffset="13964.4477">24705 10815 0,'-33'33'0,"0"0"15,33 0-15,-33 0 16,0 33-16,0 0 15,0 34-15,0-34 16,33 33 0,0 0-16,0 0 15,0 1-15,0-34 16,33 33-16,0-33 15,33 0-15,0 0 16,-33-32 0,34-1-16,-1-33 15,0 33-15,0-33 16,0 0-16,0-33 15,0 0 1,1-1-16,-34 1 16,33 0-16,-33-33 15,0-33-15,-33 33 16,0 0-16,0 33 31,0-34-31,-33 34 16,-33 0-16,33 33 15,-33 0-15,-1 0 16,-32 0-16,66 33 15,-33 34 1,0-1-16,0 0 16,33 0-16,33 0 15,-33 33-15,33-33 16,0-32-16</inkml:trace>
  <inkml:trace contextRef="#ctx0" brushRef="#br0" timeOffset="16105.7166">25036 10120 0,'-66'33'0,"33"34"15,-33-1 1,-66 0-16,-1 0 16,1 33-16,-33-33 15,-1 34-15,-32-1 16,-1 0-1,1 33-15,-1-32 16,-32 32-16,-34 0 16,34-33-16,-1 34 15,1-1-15,-34 0 16,67 0-1,-1-32-15,1-1 16,33 0-16,-1-33 16,67 0-16,-33 1 15,33-34 1,32-66-16,-32-1 15,33-32-15</inkml:trace>
  <inkml:trace contextRef="#ctx0" brushRef="#br0" timeOffset="16573.7316">19579 10220 0,'166'33'16,"-1"0"-16,0 0 15,1 33-15,32 0 16,1 0-16,32 0 15,1 34 1,-1-34-16,34 33 16,-34 0-16,34 33 15,32 1-15,-65-34 16,32 33-16,34 1 15,-66-1 1,32 0 0,1 0-16,-34 34 15,34-34-15,-67 0 16,1 34-16,-34-34 15,0 0-15,-32-32 16</inkml:trace>
</inkml:ink>
</file>

<file path=ppt/ink/ink2.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0:20.972"/>
    </inkml:context>
    <inkml:brush xml:id="br0">
      <inkml:brushProperty name="width" value="0.05292" units="cm"/>
      <inkml:brushProperty name="height" value="0.05292" units="cm"/>
      <inkml:brushProperty name="color" value="#FF0000"/>
    </inkml:brush>
  </inkml:definitions>
  <inkml:trace contextRef="#ctx0" brushRef="#br0">14850 7111 0,'0'66'47,"0"-33"-47,0 33 15,-33 0 1,33 0-16,0 34 16,-33-1-16,33-33 15,0 0-15,0 0 16,-33-33-1,33 0 1,-34-33 0,34-33-1</inkml:trace>
  <inkml:trace contextRef="#ctx0" brushRef="#br0" timeOffset="234.0075">14519 7541 0,'33'0'47,"-33"0"-47,66 0 16,-33 0-1,33-33-15,1 33 16,-1 0-1,0 0-15,0 0 16,33 0-16,-33 0 16,1-34-16,32 34 15,-66-33-15</inkml:trace>
  <inkml:trace contextRef="#ctx0" brushRef="#br0" timeOffset="811.226">15577 7276 0,'-33'-66'16,"33"33"-16,-33 0 16,33 33-16,-33 0 15,0 0-15,-33 0 16,33 0-1,0 33-15,0-33 16,0 33-16,0 0 16,33 33-1,-34-33-15,68 0 16,-34 0-1,33 0-15,0 0 16,0-33-16,33 0 16,-33-33-16,0 33 15,0-33 1,0 0-16,0 0 15,0 0-15,-33 0 16,0 0 0,0 66 46,0 33-62,0-33 16,0 66-1,0-32-15,0-1 16,0 33-16,0-33 15,33 0-15,-33-33 16,0 34 0,33-34-1,-33 33 1,34-66-1,-34 0-15</inkml:trace>
  <inkml:trace contextRef="#ctx0" brushRef="#br0" timeOffset="1154.437">16768 7243 0,'0'66'16,"-33"-33"-1,33 33-15,0 0 16,-33 1-16,33 32 16,-33-33-1,33 0 1,0 0-16,0 0 15,0-32-15,0-1 16,0-33 0</inkml:trace>
  <inkml:trace contextRef="#ctx0" brushRef="#br0" timeOffset="1388.4445">16470 7541 0,'33'0'16,"0"0"0,-33 0-16,67 0 15,-34 0-15,33 0 16,0 0-1,0 0-15,0 0 16,0 0-16,1 0 16</inkml:trace>
  <inkml:trace contextRef="#ctx0" brushRef="#br0" timeOffset="1950.0625">17529 7243 0,'0'-66'0,"-33"33"16,33 33-16,-33-33 15,-1 33-15,-32 0 16,33 0-16,0 33 15,-33 0 1,33 33-16,0-33 16,33 0-16,-33 33 15,33-33-15,0 33 16,33-66-1,0 34-15,0-34 16,33 0-16,-33-34 16,33 34-1,-33-33-15,34-33 16,-67 33-16,33 0 15,0-33 1,-33 33-16,0 0 16,0 66 30,0 33-30,0-33-16,0 33 16,-33 33-16,33-32 15,0 32 1,0-33-16,0 0 15,0 0-15,0-33 16,0 0-16,0 1 16,0 32-1</inkml:trace>
  <inkml:trace contextRef="#ctx0" brushRef="#br0" timeOffset="2620.884">13328 8169 0,'0'0'15,"33"0"-15,1 0 16,32 0-16,0 0 16,0 0-1,33 0-15,0 0 16,1 0-1,32 33-15,0-33 16,1 0-16,32 0 16,-33 0-16,34 0 15,-1 33 1,0-33-16,1 0 15,32 0-15,-33 0 16,1 33-16,32-33 16,1 33-16,-34-33 15,33 0 1,-32 33-16,32-33 15,-32 33-15,-1-33 16,0 0-16,1 34 16,-34-34-1,0 0-15,1 33 16,-34-33-16,-33 0 15,0 0-15</inkml:trace>
  <inkml:trace contextRef="#ctx0" brushRef="#br0" timeOffset="3120.1">14916 8897 0,'-33'33'15,"0"0"1,0 33-16,0 0 15,-34 0-15,34 0 16,-33 34-16,0-34 16,0 33-1,0-33-15,0 33 16,0-33-16,32 1 15,1-1-15,-33-33 16,66 0 0,-33-33-16,33 0 15</inkml:trace>
  <inkml:trace contextRef="#ctx0" brushRef="#br0" timeOffset="3447.7105">14221 8930 0,'33'33'0,"1"0"16,-1 0-16,0 33 16,33 0-16,-33 0 15,33 0-15,-33 34 16,33-34-1,0 33-15,-33 0 16,1-33-16,32 1 16,-33-1-16,0-33 15,0 0 1,33-33-16</inkml:trace>
  <inkml:trace contextRef="#ctx0" brushRef="#br0" timeOffset="4024.929">16404 9095 0,'0'0'16,"-33"0"-16,-33 33 15,33 0-15,-33 0 16,33 0-16,-33 0 15,-1 0-15,1 1 16,0 32 0,33-33-16,-33 0 15,33-33-15,33 33 16,-33 0-16,33 0 47,33-33-32,0 33-15,0-33 16,0 0-1,0 33-15,0-33 16,33 33-16,-33 0 16,34-33-1,-1 33-15,0 1 16,0-1-1,33 0-15,-33 0 16,34 0-16,-34 0 16,0 0-16,0-33 15,-33 0-15,33 0 16,-33 0-1,-33 0-15,33-33 16</inkml:trace>
  <inkml:trace contextRef="#ctx0" brushRef="#br0" timeOffset="4399.341">17429 8963 0,'34'66'16,"-34"-33"-16,0 33 15,0 0-15,0 0 16,0 34-16,-34-34 16,34 33-1,0 0-15,0 0 16,0-32-16,0 32 15,0-33-15,34-33 16,-34 33-16,33-33 16,-33 0-1,33-33-15,-33 0 16,33 0-16,0-33 15</inkml:trace>
  <inkml:trace contextRef="#ctx0" brushRef="#br0" timeOffset="4789.3535">18190 8930 0,'0'33'15,"0"0"-15,-33 33 16,33 0-16,0 33 15,0-33-15,0 34 16,0-1 0,0 0-16,33 0 15,-33 1-15,0-1 16,33-33-16,-33 33 15,0-33 1,0-33-16,33 34 16,-33-1-16,0-33 15,0 0-15,-33 33 16</inkml:trace>
  <inkml:trace contextRef="#ctx0" brushRef="#br0" timeOffset="5631.7805">12865 13428 0,'33'-33'31,"-33"33"-15,34 0-16,32 0 15,-33 0-15,33 0 16,-33 0 0,66 0-16,-33 0 15,0 0-15,34 0 16,-1 33-16,33-33 15,-33 0 1,34 0-16,-1 0 16,0 0-16,1 33 15,32-33-15,-33 0 16,34 0-1,-1 33-15,-33-33 16,34 0-16,-1 0 16,0 0-1,1 0-15,32 33 16,-32-33-1,-34 0-15,66 0 16,-32 33-16,-1-33 16,0 0-16,1 0 15,32 0 1,-32 33-16,32-33 15,-33 0-15,1 0 16,-1 0-16,0 0 16,1 0-16,-1 0 15,-33 0 1,1 0-16</inkml:trace>
  <inkml:trace contextRef="#ctx0" brushRef="#br0" timeOffset="6162.1975">16040 12634 0,'0'33'0,"0"33"16,-33-33-16,33 33 15,0 0-15,0 1 16,-33 32-16,33-33 31,0 33-31,0-33 16,0 34-16,0-34 15,0 33-15,0-33 16,-33 33-16,33-33 16,0 34-1,0-34-15</inkml:trace>
  <inkml:trace contextRef="#ctx0" brushRef="#br0" timeOffset="6599.0115">15577 14354 0,'0'66'16,"0"0"-16,-33 0 15,33 0-15,-33 0 16,33 1-16,0-1 15,0 33 1,0-33-16,0 0 16,-33 0-16,33 0 15,0 1-15,0-34 16,33 0-1,-33-33 1,33 0-16</inkml:trace>
  <inkml:trace contextRef="#ctx0" brushRef="#br0" timeOffset="6942.2225">16206 14486 0,'0'66'15,"0"-33"-15,0 33 16,0 0-16,0 1 16,-33-1-16,33 0 15,-33 33-15,33-33 16,0 0-1,-33 34-15,33-34 16,0-33-16,33 33 16,-33-33-16,33 0 15</inkml:trace>
  <inkml:trace contextRef="#ctx0" brushRef="#br0" timeOffset="7441.4385">18389 12898 0,'0'67'0,"0"-34"16,0 33-1,0 0-15,0 0 16,0 0-16,0 33 15,0-32-15,0-1 16,0 0 0,33 0-16,-33 33 15,0-33-15,0 1 16,0-1-16,0 0 15</inkml:trace>
  <inkml:trace contextRef="#ctx0" brushRef="#br0" timeOffset="7769.049">18256 14651 0,'0'66'0,"0"1"16,-33-34-16,33 33 16,0 0-1,-33 33-15,33-33 16,-33 34-16,33-34 15,-33 33 1,33-33-16,0 0 16,0 0-16,-33 0 15,33 1-15,33-34 16,-33-33-1</inkml:trace>
  <inkml:trace contextRef="#ctx0" brushRef="#br0" timeOffset="8346.2675">18653 14784 0,'66'-67'0,"-33"67"16,0-33-1,34 0-15,-34 33 16,0 0-16,0 0 15,-33 33-15,33-33 16,0 33 0,-33 34-16,33-34 15,-33 33-15,0-33 16,-33 33-16,33 0 15,-33 0 1,0 0-16,0 1 16,33-1-16,-33 0 15,0 0-15,33-33 16,-34 33-16,34-33 15,-33 0 1,33 34 0,33-67-1,-33 0 1,34 0-1,-34 0-15,33 0 16,0 0-16,33-34 16,-33 34-1,0 0-15,33 0 16,-33 0-1,33 0-15,1 0 16,-34 0-16,33 0 16,-33 0-16,0 0 15</inkml:trace>
  <inkml:trace contextRef="#ctx0" brushRef="#br0" timeOffset="9063.8905">13725 12766 0,'33'0'16,"-33"66"-1,0 0-15,0 1 16,-33-1-16,33 33 16,0-33-1,-33 33-15,33 1 16,0-1-16,-33-33 15,33 33-15,0 0 16,0 1-16,-33-34 16,33 0-1,0 0-15,0 0 16,-33 0-16</inkml:trace>
  <inkml:trace contextRef="#ctx0" brushRef="#br0" timeOffset="9422.702">13361 14684 0,'0'33'0,"0"34"16,0-1-16,0-33 15,-33 33-15,33 33 16,0-33-16,-33 0 16,33 34-1,0-34-15,0 0 16,0 0-16,0 0 15,33-33-15,-33 0 16</inkml:trace>
  <inkml:trace contextRef="#ctx0" brushRef="#br0" timeOffset="10031.1215">13957 14784 0,'0'33'16,"-33"0"-16,33 33 16,0-33-16,-33 33 15,33 0-15,0 33 16,0-32-16,0-1 15,0 0 1,0 33-16,0-33 16,33 0-16,0-33 15,0 34-15,0-34 16,0-33-1,0 33-15,0-33 16,0-33-16,0 33 16,33-33-1,-66 0-15,34-34 16,-1 1-1,0 33-15,0-66 16,-33 33-16,0 0 16,0 0-16,-33-1 15,0 1-15,0 33 16,-1-33-1,1 33-15,-33 0 16,33 0-16,-33 0 16,33 33-16,-33 0 15,33 0 1,0 0-16,0 0 15,-1 33-15,34 0 16</inkml:trace>
  <inkml:trace contextRef="#ctx0" brushRef="#br0" timeOffset="10764.345">16073 12965 0,'-66'0'0,"33"33"16,0 0-16,-33 0 15,0 0-15,33 33 16,0 33-16,0-33 31,0 1-31,-1-1 16,1 0-16,33 33 15,33-33-15,-33 33 16,34-32-16,32-34 16,-33 33-1,33-33-15,0-33 16,0 33-16,0-33 15,34 0-15,-67 0 16,33-33 0,0 0-16,0 0 15,-33-33-15,33 32 16,-33-32-16,-33-33 15,33 33-15,-33 0 16,0 0 0,0-34-16,-33 34 15,0 0-15,0 0 16,-33 0-16,0 33 15,0 0 1,0 0-16,0 0 16,-1 33-1,1 0-15</inkml:trace>
  <inkml:trace contextRef="#ctx0" brushRef="#br0" timeOffset="11372.7645">15809 13196 0,'-33'-33'15,"33"-33"-15,-33 33 16,0-33-16,-34 33 16,34-34-1,-33 34-15,0-33 16,0 33-1,-33-33-15,33 0 16,-67 33-16,34-33 16,0-1-16,-33 34 15,-1-33 1,1 33-16,0-33 15,-1 33-15,1 0 16,0-33-16,-34 33 16,34 0-16,0 0 15,0-1 1,-1 1-16,1 33 15,33-33-15,0 33 16,-1-33-16,1 33 16,33 0-1,33 0-15,0 0 16,0 0-16,66 0 31,0 0-31</inkml:trace>
  <inkml:trace contextRef="#ctx0" brushRef="#br0" timeOffset="12776.8095">13295 11675 0,'0'0'16,"-33"0"-16,0 0 15,-33 0-15,0 0 16,0 33-16,0 0 15,-1-33 1,1 33-16,0 0 16,0 0-16,0 0 15,0 0-15,33-33 16,0 33-1,33-33-15,-34 33 16,68 0 15,-34-33-31,33 34 16,0-34-1,0 33-15,0 0 16,33-33-16,-33 33 16,0-33-16,33 0 15,-33 33-15,34-33 16,-34 33-1,0-33-15,0 0 16,0 0-16,-33 33 16,33-33-16,-33 0 15,33-33 1,-33 33-1,33-66 1,-33 33-16,0 0 16,33-34-1,-33 1-15,0 0 16,33 33-16,-33-33 15,0 33-15,0-33 16,0 66 31,-33 33-32,0 0-15,0 33 16,0 0 0,0 33-16,0-32 15,33-1-15,-33 0 16,33-33-16,-33 0 31,66-66-15,-33 0-1,0-33-15,33 0 16,0-1-1,-33 1-15,33 0 16,-33 33-16,0-33 16,33 33-1,-66 33 16,33 33-31,-33 0 16,0 33-16,0 0 16,0 0-1,0 1 1,-1-34-16,1 0 15,33 0-15,0-66 32,0-33-17,33 32 1,-33-32-16,34 0 15,-34 33-15,33 0 16,-33-33 0,-33 99-1,-1-33 1,1 66-16,0-33 15,0 33-15,0-33 16,0 34-16,0-34 16,0-33-1,33-33 16,33-34-15,-33 34 0,33 0-1,-33 0-15,33 0 16,-66 33 15,0 0-15,33 33-16,-33 0 15,0 0-15,33 0 16,-33-33-1,66 0 1,-33 0 0,33-33-16</inkml:trace>
</inkml:ink>
</file>

<file path=ppt/ink/ink3.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0:36.993"/>
    </inkml:context>
    <inkml:brush xml:id="br0">
      <inkml:brushProperty name="width" value="0.05292" units="cm"/>
      <inkml:brushProperty name="height" value="0.05292" units="cm"/>
      <inkml:brushProperty name="color" value="#FF0000"/>
    </inkml:brush>
  </inkml:definitions>
  <inkml:trace contextRef="#ctx0" brushRef="#br0">13064 7210 0,'0'0'31,"33"0"-31,0 0 16,33 0-16,0 0 15,0 0 1,1 0-16,-1 0 15</inkml:trace>
  <inkml:trace contextRef="#ctx0" brushRef="#br0" timeOffset="577.2185">13725 6978 0,'33'0'16,"0"-33"-16,0 33 15,1 0-15,32 0 16,-33 0-16,33 0 16,-33 33-1,0-33-15,0 33 16,-33 34-1,0-67-15,-33 33 16,0 0 0,0 0-16,-33-33 15,33 33-15,0 0 16,0-33-16,-1 0 15,34-33 17,34 0-17,-1 33 1,66-33-16,-33 33 15,0 33-15,0-33 16,0 33-16,-32 0 16,-1 0-16,0 0 15,0 33 1,-33-33-16,0 33 15,-33 1-15,33-34 16,-33 0-16,-34 33 16,34-33-16,-33 0 15,0 0 1,0-33-16,33 0 15,-33 0-15,0-33 16,32 0-16,1 0 16</inkml:trace>
  <inkml:trace contextRef="#ctx0" brushRef="#br0" timeOffset="967.231">16470 7441 0,'33'0'15,"0"0"1,34 0-16,-1 0 15,33-33-15,-33 33 16</inkml:trace>
  <inkml:trace contextRef="#ctx0" brushRef="#br0" timeOffset="1482.0475">17165 7078 0,'66'0'0,"0"0"16,-33 0-16,33 0 15,1 0-15,-1 33 16,-33 0-16,-33 0 15,0 33 1,-33-33 0,0-33-16,0 33 15,-1-33-15,-32 33 16,33-33-1,33 0-15,-33 0 16,66-33 15,0 33-15,33 0-1,1 33-15,-34-33 16,33 33-16,-33 0 16,33 0-16,-33 0 15,-33 1-15,0-1 16,0 0-1,0 0-15,-33 0 16,0 0-16,-33 0 16,0 0-16,33-33 15,-34 33 1,1-33-16,-33 0 15,33 0-15</inkml:trace>
  <inkml:trace contextRef="#ctx0" brushRef="#br0" timeOffset="2137.2685">12733 8169 0,'33'-33'32,"0"33"-32,0-33 15,33 33-15,1 0 16,-1 0-16,0 0 15,33 0 1,0 0-16,34 0 16,-34 0-1,33 0-15,0 0 16,1 0-16,32 0 15,-33 0 1,34 0-16,32 0 16,-32 0-16,-1 0 15,0 0-15,34 0 16,-1 0-1,-33 0-15,34 0 16,-1 0-16,1 0 16,-1 0-16,1 0 15,-1 0 1,1 33-16,-34-33 15,0 33-15,1-33 16,-34 33-16,-33-33 16</inkml:trace>
  <inkml:trace contextRef="#ctx0" brushRef="#br0" timeOffset="2605.2835">14651 8500 0,'-33'33'15,"0"0"1,0 33-16,-33 0 15,0 0-15,-33 34 16,32-1 0,1 33-1,-33-66-15,66 33 16,-33-32-16,33-34 15,0 0-15,33-33 16,-33 0-16</inkml:trace>
  <inkml:trace contextRef="#ctx0" brushRef="#br0" timeOffset="2856.8917">14056 8632 0,'0'33'16,"33"0"-16,0 0 16,33 33-16,-33 34 15,0-34-15,34 33 16,-34-33-1,0 33-15,33-33 16,-33-32-16,0-1 16,0-33-16,0 0 15</inkml:trace>
  <inkml:trace contextRef="#ctx0" brushRef="#br0" timeOffset="3309.3062">15743 8467 0,'0'33'16,"-33"-33"-16,-34 33 15,34 33-15,-33-33 16,0 0-16,0 0 16,0 0-1,0 0-15,33 0 16,-34-33-16,34 33 15,33 1-15,0-1 47,33-33-47,1 0 16,32-33-16,0 33 15,0 0-15,0 0 16,0 0 0,0 0-1,1 0-15,-34 33 16,33-33-16,-33 0 15,33 0 1,-33 0-16,0 0 16</inkml:trace>
  <inkml:trace contextRef="#ctx0" brushRef="#br0" timeOffset="3621.3162">15180 9062 0,'34'33'16,"32"-33"-16,-33 0 16,33 0-1,0-33-15,33 33 16,0 0-16,1 0 15,32 0 1,-33 0-16,0 0 16,34 0-16</inkml:trace>
  <inkml:trace contextRef="#ctx0" brushRef="#br0" timeOffset="4104.9317">16834 8401 0,'33'66'15,"-66"0"-15,33-33 16,-33 33-16,33 0 16,-33 0-1,33 0-15,-33 1 16,33-34-1,0 0-15,0 0 32,33-33-17,0 0 1,0 0-16,33-33 15,0 33-15,1 0 16,-1 0-16,0 0 16,33 0-1,-33 0-15,0 0 16,1 0-16,-34 0 15,33 0-15,-33-33 16,0 33-16,-33-33 16,0 0-1</inkml:trace>
  <inkml:trace contextRef="#ctx0" brushRef="#br0" timeOffset="4385.7407">17562 8401 0,'-33'33'0,"33"33"15,-33 33-15,33-33 16,-33 33-16,-1 34 15,34-34-15,-33 0 16,33 0 0,-33-33-16,33 34 15,0-67-15,0 33 16,-33-33-16,33 0 15,-33 0 1,0 0-16</inkml:trace>
  <inkml:trace contextRef="#ctx0" brushRef="#br0" timeOffset="5134.5647">12865 11840 0,'0'33'31,"33"-33"-15,1 0-16,32 0 15,-33 0 1,33 0-16,0 0 16,0 0-16,33 0 15,1 0-15,-1 0 16,33 0-16,0 0 15,1 0 1,-1 0-16,33 0 16,1 0-16,-1 0 15,34 0-15,-1 0 16,-33 0-1,34 0-15,-1 0 16,34 0 0,65 0-16,-98 33 15,32-33-15,1 0 16,-34 33-16,-32-33 15,32 33-15,-33-33 16,-32 33 0,-1-33-1,-33 0-15,-33 0 16</inkml:trace>
  <inkml:trace contextRef="#ctx0" brushRef="#br0" timeOffset="5633.7807">15544 11179 0,'0'33'0,"-33"0"16,33 33-16,0 0 15,-33 0-15,33 33 16,0 1-16,0-1 16,0 33-1,0-33-15,0 1 16,0-1-16,0 0 15,0-33-15,0 0 16,0-33-16</inkml:trace>
  <inkml:trace contextRef="#ctx0" brushRef="#br0" timeOffset="6117.3962">13560 11212 0,'0'66'0,"0"0"15,0 0-15,0 0 16,0 34-16,-33-1 16,33 0-1,0 0-15,0 0 16,0 1-1,0-1-15,0-33 16,33 0-16,-33-33 16</inkml:trace>
  <inkml:trace contextRef="#ctx0" brushRef="#br0" timeOffset="6618.6124">17463 11311 0,'0'33'0,"0"33"15,-34 0-15,34 0 16,0 34-16,0 32 15,-33-33-15,33 0 16,0 34 0,0-67-16,0 33 15,0-33-15,-33 0 16,0-33-16</inkml:trace>
  <inkml:trace contextRef="#ctx0" brushRef="#br0" timeOffset="7431.8386">13262 12766 0,'33'-33'0,"0"0"16,34 0-16,-1 33 15,33 0-15,-33 0 16,0 0-16,0 0 16,-33 66-1,0-33-15,1 0 16,-34 33-16,-34-33 15,1 34-15,0-34 16,-33 0-16,33 0 16,-33 0-1,0-33 1,33 0-16,0 0 15,33 0-15,0 0 32,33 0-32,0 0 15,33 0-15,0 0 16,0 0-16,0 33 15,1 0-15,-34 0 16,33 0 0,-33 33-16,-33 0 15,0-32-15,0 32 16,-33 0-16,-33-33 15,33 33 1,-34-33-16,34 0 16,-33 0-16,0-33 0,0 0 0,0-33 15,33 33-15,0-33 16,66 0-1,-33 0-15</inkml:trace>
  <inkml:trace contextRef="#ctx0" brushRef="#br0" timeOffset="7868.6526">15445 12700 0,'0'66'15,"0"-33"-15,0 0 16,0 0-16,-33 0 16,33 1-16,-33-1 15,33 33 1,0-33-1,0 0 1,0-33-16,33 0 16,0 0-1,0 0 1,33 0-16,0 0 15,1 0-15,-1 0 16,0 0-16,33 0 16,-66-33-16,33 33 15,-66-33 1</inkml:trace>
  <inkml:trace contextRef="#ctx0" brushRef="#br0" timeOffset="8118.2606">15974 12766 0,'0'66'0,"0"0"15,-33 1-15,33 32 16,0 0-16,-33 0 15,33 34-15,0-34 16,0-33 0,0 33-1,0-33-15,0-33 16,33 0-1</inkml:trace>
  <inkml:trace contextRef="#ctx0" brushRef="#br0" timeOffset="8820.2831">17793 12965 0,'-66'0'0,"33"0"15,0-33-15,0 33 16,-33-34-16,33 34 15,-33-33-15,32 33 16,1 0 0,0 0-16,0 0 15,0 33-15,0-33 16,33 34-16,-33-1 15,33 0 1,-33 0-16,33 0 16,-33 33-16,33 0 15,-33-33-15,33 33 16,0-33-1,33 0 1,0-33 0,0 0-16,0-33 15,0 33-15,33 0 16,0-33-16,1 33 15,-1 0 1,0 33-16,-33 0 16,33 1-1,-33-1-15,0 33 16,0 0-16,-33 0 15,0 0 1,-33 0-16,0-33 16,0 34-16,-33-1 15,-33-33-15,0-33 16,-1 0-1,1-33-15</inkml:trace>
  <inkml:trace contextRef="#ctx0" brushRef="#br0" timeOffset="11191.5591">15610 11675 0,'0'-33'0,"0"0"16,-33 0-16,0-1 16,0 34-16,-33 0 15,33 0-15,-33 34 16,33-1-1,0 33-15,0 0 16,0 33-16,33-33 16,33 0-1,0 1-15,0-34 16,0-33-1,33 0-15,0 0 16,0-33-16,-33 33 16,33-34-16,-32 1 15,-1-33 1,0 33-16,-33-33 15,-33 0-15,33 0 16,-33 33-16,-34 0 16,34 33-16,-33 0 15,33 33 1,-33 0-16,0 33 15,33 0-15,0 33 16,0-33-16,33 1 16,0-1-1,33-33-15,33 0 16,-33-66-16,33 33 15,0-33-15,0 33 16,0-66-16,-32 32 31,-1-32-31,0 0 16,-33 0-16,0 0 15,-33 0-15,0 33 16,-1 33 0,-32 0-16,0 0 15,33 33-15,-33 33 16,0 0-16,33 0 15,0 0-15,0 0 16,66 1 0,-33-34-16,33-33 15,33 0-15,0 0 16,0-33-16,0 0 15,0-1-15,1-32 16,-34 0 0,0 0-16,-33 0 15,0 0-15,-33 33 16,0 0-16,0 33 15,-34 33 1,1 0-16,0 0 16,33 33-1,-33 0-15,33 0 16,0 0-16,33-33 15,33 1 1,0-34-16,0 0 16,33-34-16,-33 1 15,33 0-15,0 0 16,1-33-1,-34 0-15,-33 0 16,0 33-16,-33 0 16,0 33-1,-1 33 1,-32 0-16,0 33 15,33 0-15,-33 0 16,33-33-16,33 33 16,0-32-1,33-34 1,0-34-16,33 1 15,-33 0-15,33 0 16,-33-33-16,1 33 16,-1-33-1,-66 33 1,33 33-1,-34 33-15,-32 0 16,33 33-16,-33-33 16,33 33-1,0-33-15,0 0 16,66-33-1,0 0 1,0-33-16,0 0 16,33 0-1,-33-33-15,0 33 16,1 0-16,-68 66 47,1 0-47,0 0 15,0 0-15,0 33 16,0-66-16,66 0 47,0-33-32,0 0-15,0 0 16,34 0-16,-34 0 15,0 33 1,-66 33 15,0 0-31,-1 0 16,1 0-1,0-33-15,0 33 16,0-33 0,66-66-1,-33 33 1,0-33-16,0 33 15,0-33-15,0 33 16,-33 0 0,33 33-1,-33 0-15,0 33 16,33-33-16,-33 33 15,0 0-15,0 0 16,66-33 31,0-33-47,-33 0 15,33 0-15,0 0 16,0 0-16,-33 0 16,0-1-1,-33 1 1,0 66-1,33-33-15,-33 34 16,0-1-16,0 0 16,0 0-1,0 0-15,66 0 31,0-33-15,0-33-16,0 33 16,-33-33-1,33 0-15,-33 33 16,-33 0 15</inkml:trace>
  <inkml:trace contextRef="#ctx0" brushRef="#br0" timeOffset="11737.5766">15478 11807 0,'0'-33'31,"-33"0"-31,33 0 15,-33 0-15,0 0 16,0 0-16,-33 0 16,33-1-1,-34 1-15,-32 0 16,33 0-16,0 0 15,-33-33-15,0 33 16,32-33 0,-65 33-1,33-33-15,-33-1 16,32 34-16,-32-33 15,0 33-15,-1-33 16,1 0 0,-33 33-16,33 0 15,-1-33-15,1 32 16,33 1-16,-34 0 15,1 0 1,0 0-16,33 33 16,-1-33-16,1 33 15,33 0-15,0-33 16,0 66-1,33-33-15,0-33 16,0 33-16,33 0 16</inkml:trace>
  <inkml:trace contextRef="#ctx0" brushRef="#br0" timeOffset="13204.0236">12568 10186 0,'-33'0'16,"33"0"-16,-33 0 16,-34 34-16,34-34 15,0 33-15,-33 0 16,33 0-1,-33-33-15,0 33 16,33 0-16,0 0 16,-34 0-1,34 0-15,33 0 16,-33-33-16,66 66 31,0-66 0,1 0-31,-1 33 16,33 0-16,-33 1 15,33-1-15,0 0 16,-33 0-16,0 0 16,0-33-1,0 33-15,0-33 16,-33 0-16,34 0 15,-34-66 17,0 33-32,0-33 15,0-1-15,0 1 16,0 0-16,0 0 15,0 0-15,0 33 16,0 0 0,0 33 15,-34 66-16,34-33 1,-33 33-16,33 33 16,-33-33-1,33-33-15,0 34 16,0-100 31,33-1-47,-33-32 15,0 0-15,0 0 16,33 0-1,-33 0-15,0 33 16,0 99 31,-33 0-47,33-33 15,-33 33-15,0-33 16,33 0-16,-33 0 31,66-99-15,-33 33-1,0 0-15,0-33 16,0 33 0,0 0-1,0 33 16,-33 66-15,33-33 0,-33 33-16,33 0 15,0-33-15,-33 34 16,66-134 15,-33 34-15,33 0-16,-33-33 15,33 33-15,-33-33 16,0 33-1,-33 99 17,0-33-32,33 33 15,-66-33 1,66 0-16,-33 0 15,0-33-15,33-33 16,0-33 15,0 33-15,0-33-16,33 33 16,-66 33 15,0 33-16,33 0-15,-33 0 16,33 0-16,-33 33 16,33-33-1</inkml:trace>
</inkml:ink>
</file>

<file path=ppt/ink/ink4.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0:52.740"/>
    </inkml:context>
    <inkml:brush xml:id="br0">
      <inkml:brushProperty name="width" value="0.05292" units="cm"/>
      <inkml:brushProperty name="height" value="0.05292" units="cm"/>
      <inkml:brushProperty name="color" value="#FF0000"/>
    </inkml:brush>
  </inkml:definitions>
  <inkml:trace contextRef="#ctx0" brushRef="#br0">13626 7045 0,'33'0'32,"0"0"-32,33 0 15,0 0-15,34 0 16,-1 0-1,33 0-15,34 0 16,-1 0-16,-33 0 16,34 0-16,-34 0 15,0 0 1,-33 0-16,1 33 15,-67-33-15,0 0 16,-33 0-16</inkml:trace>
  <inkml:trace contextRef="#ctx0" brushRef="#br0" timeOffset="312.01">13593 7574 0,'0'0'15,"66"-33"1,-33 33-16,33 0 16,0-33-16,1 33 15,32 0 1,-33-34-16,33 68 15,0-34-15,-32 0 16</inkml:trace>
  <inkml:trace contextRef="#ctx0" brushRef="#br0" timeOffset="702.0225">14817 7508 0,'0'-34'0,"0"-32"15,0 33 1,-33 0-16,33 0 16,-33 0-16,-1 0 15,1 0 1,-33 33-16,33 0 15,0 0-15,-33 33 16,0 0-16,33 0 16,0 0-1,33 33-15,0 0 16,0-32-16,33-1 15,33 0-15,0-33 16,0 0-16,0-33 16,0 33-1,-32-33-15,32-1 16,-66 1-16,0 0 15,-33 0 1</inkml:trace>
  <inkml:trace contextRef="#ctx0" brushRef="#br0" timeOffset="1170.0375">14651 7607 0,'-33'-33'16,"33"33"-16,-33-33 16,0 33-16,0 0 15,0 33-15,-33 0 16,33 33-16,0 0 15,0-33 1,33 33-16,0 0 16,0 1-16,33-1 15,0 0-15,33-66 16,0 33-1,0-33-15,0-33 16,0 33-16,1-33 16,-1-33-16,0 33 15,-66-34-15,0 1 31,0 0-31,-33 0 16,0 33-16,-33 0 16,33 33-16,-34 0 15,1 0-15,0 33 16,33-33-1,0 33-15,33-33 16</inkml:trace>
  <inkml:trace contextRef="#ctx0" brushRef="#br0" timeOffset="1653.653">16206 7011 0,'-66'0'16,"33"0"-16,66 0 15,33 34 1,0-34-16,0-34 15,66 34-15,-32 34 16,65-34 0,-66 0-16,33 0 15,-32 0-15,-1 0 16,-33 0-16,0 33 15,-33-33 1,0 0-16</inkml:trace>
  <inkml:trace contextRef="#ctx0" brushRef="#br0" timeOffset="1903.261">16140 7574 0,'-33'0'16,"66"0"-1,0 0 1,33 0-16,0-33 15,33 33-15,0 0 16,-32 0 0,32 0-16,0 0 15</inkml:trace>
  <inkml:trace contextRef="#ctx0" brushRef="#br0" timeOffset="2542.8815">17330 7474 0,'-33'-66'15,"0"33"-15,0-33 16,0 66-16,-33-33 15,33 33-15,0 33 16,-34-33-16,34 33 16,0 33-1,0-33-15,33 34 16,0-34-16,33 0 15,0 0-15,0-33 16,34 0 0,-1 0-16,0 0 15,0 0-15,-33 0 16,0-33-16,0 33 15,-33-33 1,-33 0 0,33 33-1,-66 33-15,33 0 16,0 0-1,-33 0-15,0 33 16,33 0 0,-1 0-16,1 34 15,0-34-15,33 0 16,33 0-16,0-33 15,1 0 1,32 0-16,0-33 16,0 0-16,33-33 15,-33 0-15,1 0 16,-34-33-16,0 33 15,-33-33 1,-33-34-16,0 34 16,-1 33-16,-32 33 15,33-33-15,-33 33 16</inkml:trace>
  <inkml:trace contextRef="#ctx0" brushRef="#br0" timeOffset="3260.5045">15048 8897 0,'0'0'47,"-66"33"-47,33 33 15,-33 0-15,0 0 16,0 0-16,32 33 15,-32-32-15,0 32 16,33-33 0,0 33-16,0-66 15,0 0-15,33 0 16,0-66-1</inkml:trace>
  <inkml:trace contextRef="#ctx0" brushRef="#br0" timeOffset="3541.3135">14585 8897 0,'33'33'16,"-33"33"-16,33 0 16,0 0-16,0 0 15,-33 0-15,67 34 16,-34-34-1,-33 33-15,33-33 16,33-33-16,-66 0 16,33 0-16,0-33 15</inkml:trace>
  <inkml:trace contextRef="#ctx0" brushRef="#br0" timeOffset="4009.3285">16007 8665 0,'-66'33'0,"33"0"16,0 0-16,-33 33 16,0-32-16,0 32 15,-1-33-15,1 33 16,33-33-1,0 0-15,0 0 16,0 0-16,33-33 16,0 33 30,33-33-46,0 0 16,33 0-16,-33 0 16,33 0-16,1 0 15,-1 0 1,0 0-16,0 33 15,0-33-15,0 0 16,-33 33-16,1-33 16,-1 0-16</inkml:trace>
  <inkml:trace contextRef="#ctx0" brushRef="#br0" timeOffset="4321.3385">15544 9459 0,'33'33'16,"0"-33"-16,0-33 15,34 33-15,-1 0 16,0 0-16,0 0 15,33-33 1,-33 33-16,34 0 16,-34 0-16,0-33 15</inkml:trace>
  <inkml:trace contextRef="#ctx0" brushRef="#br0" timeOffset="4726.9515">16669 9128 0,'33'0'0,"0"0"16,0 0-16,0 0 15,33 0-15,0 0 16,0 0-16,1 0 15,-1 0 1,0 0-16,0-33 16,0 33-16,0 0 15,1 0-15,-34-33 16</inkml:trace>
  <inkml:trace contextRef="#ctx0" brushRef="#br0" timeOffset="5179.366">17562 8764 0,'33'0'15,"33"0"-15,-33 0 16,0 33-16,0 0 15,0 1-15,0-1 16,0 33-16,-33-33 16,0 33-1,-33 33-15,0-33 16,33 0-16,-66 1 15,33-1-15,0 0 16,0-33 0,0 33-16,0-33 15,0 0-15,33-33 16,0 33 15,33-66-15,33 33-16,0 0 15,0 0-15,33 0 16,1 0-1,-34 0 1,33 33-16,0-33 16,-33 0-16,0 33 15,-32-33-15</inkml:trace>
  <inkml:trace contextRef="#ctx0" brushRef="#br0" timeOffset="6130.9965">13031 12369 0,'33'0'15,"0"0"-15,-33 0 16,66 0-1,-33 0-15,33 0 16,0 0-16,1 0 16,32 0-1,0-33-15,33 66 16,-33-33-16,34 0 15,-34-33-15,33 33 16,1 0 0,32 0-16,-33 0 15,1 33-15,32-33 16,0 0-16,1 0 15,-34 0-15,33 0 16,1 0 0,-1 0-16,0 0 15,1 0-15,-1 0 16,0 0-16,34 0 15,-34 0 1,34 0-16,-34 33 16,34-33-16,-34 0 15,33 0-15,1 33 16,-1-33-1,1 0 1,-34 33-16,0-33 16,1 0-16,-1 34 15,0-34-15,-32 0 16</inkml:trace>
  <inkml:trace contextRef="#ctx0" brushRef="#br0" timeOffset="6599.0115">16305 11741 0,'0'66'16,"-33"0"-16,33 0 15,0 34-15,0-1 16,0-33-16,0 66 15,0-33-15,0 1 16,0-1 0,0 0-16,0-33 15,-33 0-15,33 34 16</inkml:trace>
  <inkml:trace contextRef="#ctx0" brushRef="#br0" timeOffset="6848.6195">15511 13758 0,'66'0'0,"-33"0"16,34 0-16,-1 0 15,0 0-15,0-33 16,33 33-16,-33-33 15</inkml:trace>
  <inkml:trace contextRef="#ctx0" brushRef="#br0" timeOffset="7363.436">16338 13494 0,'33'-33'15,"0"33"-15,0 0 16,0 0-16,33 33 16,1-33-16,-34 33 15,0 0 1,0 0-16,-33 0 15,0 33-15,0-33 16,-33 33-16,0 1 16,0-34-1,0 33-15,-34 0 16,1-33-16,33 33 15,-33-33-15,33 33 16,0-33-16,0 1 16,33-1-1,33-33 1,0 0-1,0 0-15,0 33 16,33-33 0,0 0-16,1 0 15,32 0-15,0 0 16,-33 0-1,33 0-15,1-33 16,-34 33 0,33-33-16,-33-1 15</inkml:trace>
  <inkml:trace contextRef="#ctx0" brushRef="#br0" timeOffset="7737.848">18885 12072 0,'0'66'0,"0"0"16,-33 0-16,33 33 16,-34-33-16,34 34 15,0-1-15,0 0 16,-33 0-1,33-33-15,0 34 16,-33-1-16,33-33 16</inkml:trace>
  <inkml:trace contextRef="#ctx0" brushRef="#br0" timeOffset="8003.0565">18190 13990 0,'33'0'0,"0"0"15,0 0-15,33 0 16,1 0-16,-1 0 16,0-33-16,0 33 15,0-33 1,0 0-16</inkml:trace>
  <inkml:trace contextRef="#ctx0" brushRef="#br0" timeOffset="8268.265">19215 13626 0,'0'66'15,"0"0"1,-33-33-16,33 34 15,-33-1-15,0 33 16,33-33 0,-33 33-16,33-33 15,-33 34-15,33-34 16,-33 0-1,33 0-15,-33 0 16</inkml:trace>
  <inkml:trace contextRef="#ctx0" brushRef="#br0" timeOffset="8939.0865">14288 11906 0,'0'66'16,"0"-33"-16,0 1 15,0 32-15,-34 0 16,34 0-1,0 33 1,0-33-16,0 34 16,-33-1-16,33-33 15,-33 0-15,33 0 16</inkml:trace>
  <inkml:trace contextRef="#ctx0" brushRef="#br0" timeOffset="9266.697">13229 14122 0,'33'0'0,"-33"0"16,33 0-16,0 0 16,0 0-16,1-33 15,32 0-15,-33 33 16,33-33-1</inkml:trace>
  <inkml:trace contextRef="#ctx0" brushRef="#br0" timeOffset="9812.7145">13858 13758 0,'33'-33'15,"0"33"-15,0-33 16,0 33-16,33 0 15,0-33-15,0 33 16,0 0 0,1 0-16,-1 33 15,0-33-15,-66 33 16,33 33-1,-66-33 1,0 1 0,-33-1-16,33 0 15,-34 33-15,1-33 16,33-33-16,0 33 15,0-33-15,66 0 47,33 0-47,-33 0 16,34 0-16,32 0 15,-33 0 1,0 33-16,0 0 16,-33 0-16,0 33 15,0-33-15,-33 34 16,0-1-1,-33 0-15,0 0 16,0 0-16,0 0 16,-33-33-16,0 34 15,0-34-15,33-33 16,-34 0-1</inkml:trace>
  <inkml:trace contextRef="#ctx0" brushRef="#br0" timeOffset="10795.546">16437 12039 0,'-33'0'31,"0"33"-31,0 0 16,0 0-16,-33 0 15,33 33-15,33 0 16,-33 0-1,0 0-15,33 34 16,0-34-16,33-33 16,-33 0-16,33 0 15,0-33 1,33-33-16,-33 0 15,33 0-15,0 0 16,-33-33-16,0-1 16,1 1-16,-34 0 15,-34 0 1,34 33-1,-33-33-15,-33 66 16,33-33-16,-33 66 16,0-33-16,33 33 15,-33 33 1,33 0-16,0 33 15,-1-33-15,34 34 16,0-34-16,34-33 16,-1 0-1,33-33-15,-33 0 16,33 0-16,0-33 15,-33 0-15,33-33 16,-33 0-16,0-1 16,1-32-1,-34 33-15,-34 0 16,34 33-16,-33 0 15,-33 0-15,33 33 16,-33 33-16,0 0 16,33 0-1,0 66-15,0-33 16,0 33-1,33-32-15,0-1 16,33 0-16,0-33 16,0-33-1,33 0-15</inkml:trace>
  <inkml:trace contextRef="#ctx0" brushRef="#br0" timeOffset="11903.1815">16437 12601 0,'66'-99'16,"-33"-1"-16,-33 34 16,0-33-16,0 33 15,-33 33-15,0 0 16,-33 33-16,33 0 15,-33 33 1,0 33-16,33 0 16,0 0-16,33 0 15,-33 0-15,33 1 16,33-34-1,0 0-15,0-33 16,0-33-16,33 33 16,-33-66-16,33 32 15,-33-32-15,0 0 31,-33 0-31,0 33 16,-33-33-16,33 33 16,-33 33-16,0 0 15,-33 33-15,0 0 16,33 33-1,0 33-15,0-33 16,0 1-16,33-1 16,0-33-16,0 0 15,33-33-15,0 0 16,33-33-1,-33 0-15,33-33 16,0 32-16,-33-32 16,0 0-16,-33 0 15,33 33 1,-66-33-1,0 66-15,-33 33 16,33 0-16,-33 0 16,33 33-16,0 0 15,0 0 1,33-32-1,0 32-15,33-66 16,0 0 0,0-33-16,0 0 15,33-34 1,-33 34-16,0-33 15,0 0-15,-33 33 16,0 0-16,-33 0 16,33 33-1,-33 33 1,0 0-16,0 33 15,0 0-15,0-33 16,0 33-16,33-32 16,33-1 15,0-33-31,0-33 15,0-34-15,0 34 16,0 0-16,0-33 16,-33 33-1,0 0 1,-33 33-1,0 33 1,0 0-16,0 33 16,0-33-16,0 0 15,0 34 1,66-101 15,0 34-31,0-66 16,0 33-1,0 0-15,0-33 16,-33 33-1,-33 33 1,33 0-16,-33 33 16,0 0-1,0 0-15,0-33 16,0 33-16</inkml:trace>
  <inkml:trace contextRef="#ctx0" brushRef="#br0" timeOffset="12355.596">16338 12237 0,'0'-33'0,"-33"0"15,0 0-15,0 0 16,-33 0-16,0 0 16,-1-34-16,-32 34 15,0-33 1,0 33-16,-34-33 15,34 0-15,-33 33 16,0-33-16,-34-1 16,34 1-1,-33 33-15,-1-33 16,1 33-16,0-33 15,-34 33-15,34 33 16,-1-33-16,1 33 16,0-33-1,32 33-15,1 0 16,33-33-1,0 33-15,-1 0 16,34 0-16,0 0 16,66 0-1</inkml:trace>
  <inkml:trace contextRef="#ctx0" brushRef="#br0" timeOffset="14024.8495">13196 10914 0,'33'-33'16,"-66"33"15,0 0-16,0 33 1,0 0-16,-33-33 16,33 33-16,-33 0 15,-1-33-15,1 33 16,0 0-16,0 1 15,33-1 1,0 0-16,33-33 16,0 66 15,33-66-16,0 0-15,33 33 16,0 0-16,0 0 16,-33-33-16,67 33 15,-67 0-15,33 0 31,-33 0-31,0-33 16,0 33-16,0-33 16,-33 0-1,0-33 1,0 0-1,0-33-15,0 33 16,-33-33-16,33 0 16,0 0-16,0-34 15,0 67 1,0 0-16,0-33 15,-33 165 32,33-33-47,0 1 16,0-1-16,0 0 15,0 0-15,0-33 16,0-66 31,0 0-32,0-33-15,0 0 16,0 0-16,-33-1 16,33 34-1,-33 66 16,33 0-15,0 34 0,0-1-16,0 0 15,0-33-15,0 0 16,0-33 15,33-66-15,-33 33-1,-33-33-15,33 0 16,0-1-16,0 34 15,-33 33 17,33 33-17,-33 34-15,33-34 16,-33 33-1,33 0 1,0-33-16,0 0 16,0-66 15,0 0-16,33 0-15,-33 0 16,0-33-16,-33 33 16,33-1-16,-33 1 31,33 33-31,0 0 15,-33 33-15,-1 1 16,34 32-16,0-33 16,0 0-16,-33 0 31,66-66 0,-33-33-31,0 33 16,0 0-16,0-1 15,0-32 1,0 66-1,-33 0 1,33 0-16,-33 33 16,0 0-16,33 1 15,-33-1-15,33-33 16,0-33 31,0-1-16,0 1-16</inkml:trace>
</inkml:ink>
</file>

<file path=ppt/ink/ink5.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1:09.636"/>
    </inkml:context>
    <inkml:brush xml:id="br0">
      <inkml:brushProperty name="width" value="0.05292" units="cm"/>
      <inkml:brushProperty name="height" value="0.05292" units="cm"/>
      <inkml:brushProperty name="color" value="#FF0000"/>
    </inkml:brush>
  </inkml:definitions>
  <inkml:trace contextRef="#ctx0" brushRef="#br0">14056 7342 0,'0'33'16,"-33"33"-1,0-33-15,0 34 16,0-1-16,-33-33 16,32 33-16,1-33 15,33 0 1,-33 0-16</inkml:trace>
  <inkml:trace contextRef="#ctx0" brushRef="#br0" timeOffset="218.407">13824 7375 0,'34'99'0,"-34"-65"16,0 32-16,33 0 15,-33 0-15,33 0 16,-33-33-16,0 0 16,33 33-1</inkml:trace>
  <inkml:trace contextRef="#ctx0" brushRef="#br0" timeOffset="436.814">13659 7673 0,'33'0'15,"0"0"1,0-33-1,33 0-15,1 33 16,-1-33-16,33 0 16,-33 33-16</inkml:trace>
  <inkml:trace contextRef="#ctx0" brushRef="#br0" timeOffset="1000.4322">14519 7342 0,'33'-33'16,"0"33"-16,0-33 15,0 33-15,33 0 16,1 0-16,-34 0 16,0 33-1,0 0-15,-33 33 16,0-33-16,-33 34 15,0-1-15,0-33 16,0 0 0,-1 0-16,1 0 15,33 0-15,-33-33 16,66-33 31,0 0-47,34 33 15,-34 0-15,33 0 16,0 33-16,0 0 15,0 0-15,-33 0 16,0 0 0,-33 33-16,0-32 15,-33 32-15,0-33 16,0 0-16,0 0 15,0 0 1,-33 0-16,0-33 16,33 0-16,-33 0 15,66-33-15,-34 0 16,34-33-16</inkml:trace>
  <inkml:trace contextRef="#ctx0" brushRef="#br0" timeOffset="1328.0427">16503 7408 0,'-99'100'15,"66"-67"-15,0 33 16,-33-33-16,33 33 16,33-33-16,-33 0 15,0 0 1,33-33-1</inkml:trace>
  <inkml:trace contextRef="#ctx0" brushRef="#br0" timeOffset="1546.4497">16239 7408 0,'33'66'0,"0"1"16,-33-34-16,33 33 15,-33-33-15,0 33 16,33-33-16,-33 0 16,33 0-1,-33-33 1</inkml:trace>
  <inkml:trace contextRef="#ctx0" brushRef="#br0" timeOffset="1733.6557">16107 7607 0,'0'0'0,"33"0"15,0 0-15,33 0 16,0 0-16,0 0 15,33-33 1,-33 33-16</inkml:trace>
  <inkml:trace contextRef="#ctx0" brushRef="#br0" timeOffset="2295.2737">16900 7342 0,'33'0'0,"0"-33"16,34 33-16,-34 0 15,33 33-15,0-33 16,-33 33-16,0 0 15,-33 0 1,0 34-16,-33-34 16,0 0-16,0 0 15,0 0-15,-33 0 16,33 0-16,-1-33 31,1 0-31,0 0 16,66-33-1,0 33 1,1 0-1,-1 0-15,33 0 16,0 33-16,0-33 16,0 33-16,-33 0 15,0 0-15,-33 0 16,0 0-1,-33 0-15,0 1 16,0-1-16,0 0 16,-33 0-16,0-33 15,0 33 1,-1-33-16,34 0 15,-33 0-15,0 0 16,0 0-16,0-33 16,33 33-16</inkml:trace>
  <inkml:trace contextRef="#ctx0" brushRef="#br0" timeOffset="3012.8967">13262 8566 0,'33'0'16,"0"0"-1,0 33-15,34-33 16,-1 0-16,0 33 16,33-33-16,0 0 15,34 0 1,-1 0-16,0 33 15,1-33-15,65 0 16,-66 0-16,67 33 16,-1-33-16,1 0 15,-1 33 1,0-33-16,1 0 15,32 0-15,1 0 16,-34 33-16,34-33 16,-1 0-1,-32 0-15,-1 33 16,1-33-16,-34 33 15,-33-33 1,1 34-16,-34-34 16,-33 33-1</inkml:trace>
  <inkml:trace contextRef="#ctx0" brushRef="#br0" timeOffset="3527.7132">14618 9360 0,'-33'33'16,"33"0"-16,-33 33 15,-33-33-15,0 66 16,0-33-16,0 34 15,-1-34 1,1 33-16,33 0 16,-33-33-16,33-33 15,0 34-15,33-34 16,-33-33-16,33-33 31</inkml:trace>
  <inkml:trace contextRef="#ctx0" brushRef="#br0" timeOffset="3839.7232">14023 9426 0,'33'33'16,"0"0"-16,0 33 16,0 0-16,0 0 15,33 1-15,-32-1 16,32 33-1,0-33-15,0 0 16,-33-33-16,0 33 16,0-33-16,33 1 15,-33-34 1,0 0-16,1-34 15,-1 1-15,0 0 16</inkml:trace>
  <inkml:trace contextRef="#ctx0" brushRef="#br0" timeOffset="4340.9394">15379 9459 0,'33'0'15,"0"0"1,-33 0-16,33 33 16,0 0-16,0-33 15,33 33 1,1 0-16,-1-33 15,0 33-15,33 0 16,-33-33-16,0 0 16,1 33-16,-1-33 15,-33 33 1,0-33-16,0 34 15,-33-34-15,0 66 32,-33-66-32,0 33 15,0 0 1,0 0-16,-34 0 15,1 0 1,0 33-16,-33-33 16,33 33-16,0-33 15,-34 34 1,67-34-16,-33 0 0,33 0 15,33-33 1,33-33 15</inkml:trace>
  <inkml:trace contextRef="#ctx0" brushRef="#br0" timeOffset="4576.9471">16536 9955 0,'133'0'0,"-67"0"15,0-33-15,0 33 16,0-33-16,-33 0 16,34 0-16,-1-33 15</inkml:trace>
  <inkml:trace contextRef="#ctx0" brushRef="#br0" timeOffset="4826.5551">17429 9360 0,'0'66'0,"0"0"16,-33 0-16,0 33 15,0 1-15,0-1 16,33 0-16,-33 0 15,0 0 1,33 1-16,-33-1 16,33-33-16,0 0 15,0-33 1,0-33-16</inkml:trace>
  <inkml:trace contextRef="#ctx0" brushRef="#br0" timeOffset="5544.1781">18355 9492 0,'-33'-33'16,"0"33"0,0 0-16,-33 0 15,-33 0-15,33 0 16,0-33-1,-1 33-15,1-33 16,33 33-16,-33 0 16,33 0-16,0 0 15,0 0-15,33 33 16,-33 0-1,33 33-15,0 0 16,-33 0-16,33 0 16,0 34-16,0-34 15,0-33 1,33 0-1,-33-33-15,33 0 16,0 0-16,-33-33 16,33 33-1,0-33-15,0 0 16,33 0-16,-33 0 15,34 33 1,-1 0 0,-33 0-16,33 33 15,0 0-15,0 0 16,-33 0-16,0 33 15,-33 0-15,0 0 16,0 0 0,-33 1-16,33-1 15,-66 0-15,33-33 16,-33 33-16,0-33 15,0-33 1,-1 33-16,1-33 16,0 0-16,33 0 15,-33-33-15,0 33 16,33 0-16,0 0 15</inkml:trace>
  <inkml:trace contextRef="#ctx0" brushRef="#br0" timeOffset="6339.8036">13229 13791 0,'33'0'15,"0"33"1,-33-33 0,66 0-16,-32 0 15,32 0 1,0 0-16,33 0 15,0 0-15,0 0 16,34 0-16,-34 0 16,66-33-16,-32 33 15,32 0 1,0 0-16,-32 0 15,32 0-15,33 0 16,-32 0-16,32-33 16,1 33-1,-1 0-15,34 0 16,-34 0-16,34 0 15,-34 0 1,34 0-16,-1 0 16,1 33-1,-1 0-15,-32 1 16,-1-34-16,-33 33 15,-32 0-15,-1-33 16</inkml:trace>
  <inkml:trace contextRef="#ctx0" brushRef="#br0" timeOffset="6761.0171">15875 13494 0,'0'132'16,"-33"-33"-16,0 0 15,33 34-15,-33-34 16,0 0-16,33-33 16,-33 34-16,33-34 15</inkml:trace>
  <inkml:trace contextRef="#ctx0" brushRef="#br0" timeOffset="7057.4266">14883 15048 0,'66'0'16,"-33"0"-16,33 0 16,0 0-16,0 0 15,1 0-15,-1-33 16,0 0-16,0 0 15,0 0 1,0 0-16,0 0 16,-32 0-16</inkml:trace>
  <inkml:trace contextRef="#ctx0" brushRef="#br0" timeOffset="7260.2331">15842 14717 0,'-33'34'16,"33"-1"-16,-33 0 15,0 33-15,0 0 16,0 33-16,-1 0 15,1 1 1,33-1 0,-33 0-16,0 0 15,33 0-15,0-65 16,-33 32-16,33-66 15</inkml:trace>
  <inkml:trace contextRef="#ctx0" brushRef="#br0" timeOffset="7790.6501">16007 14850 0,'0'66'16,"-33"-33"-16,33 33 16,-33 0-16,0-33 15,0 33-15,33 1 16,-33-34-1,33 0 1,33-33 15,0-33-15,0 0-1,0 0 1,66-1-16,-32 34 16,-34-33-16,33 66 15,0-33-15,-33 0 16,0 34-16,0 32 15,0-33 1,-33 33-16,0-33 16,0 33-16,-33 0 15,0 0-15,0 1 16,-33-1-16,0 0 15,33-33 1,-33 0-16,-1 0 16,1-33-16,33-33 15,-33 0-15,33 0 16</inkml:trace>
  <inkml:trace contextRef="#ctx0" brushRef="#br0" timeOffset="8024.6576">16140 14784 0,'66'0'16,"0"0"-16,0 0 16,33-33-16,0 33 15,-32-34-15,32 1 16,-33 0-16</inkml:trace>
  <inkml:trace contextRef="#ctx0" brushRef="#br0" timeOffset="8367.8686">17926 13593 0,'0'99'0,"0"-66"16,-34 66-16,34-32 15,0-1-15,0 0 16,-33 33-16,33-33 15,0 0 1,0 1-16</inkml:trace>
  <inkml:trace contextRef="#ctx0" brushRef="#br0" timeOffset="8633.0771">17463 15015 0,'33'33'31,"-33"-33"-31,66 0 15,-33 0-15,0 0 16,0-33 0,33 33-16,0 0 15,-33-33-15</inkml:trace>
  <inkml:trace contextRef="#ctx0" brushRef="#br0" timeOffset="8898.2856">18091 14916 0,'0'66'0,"0"-33"15,0 33-15,-33 0 16,33 1-16,-33-1 15,33 33-15,-33 0 16,0-33 0,33 33-16,-33-32 15,33-1-15,-34 0 16,34-33-16,0-33 15</inkml:trace>
  <inkml:trace contextRef="#ctx0" brushRef="#br0" timeOffset="9350.7001">18355 15048 0,'0'33'16,"0"0"0,0 33-16,-33-32 15,33-1-15,0 33 16,-33-33-16,33 0 15,0 0 1,-33 33 0,66-66-1,0 0 1,-33 0-16,33 0 15,1-33 1,-1 33-16,0-33 16,33 33-16,-33-33 15,0 33-15,33 0 16,-33 0-16,33 0 15,-33 0-15,0-33 16,1 33 0,-34-33-16,33 0 15,0 33-15,-33-33 16</inkml:trace>
  <inkml:trace contextRef="#ctx0" brushRef="#br0" timeOffset="9600.3081">18885 15015 0,'0'33'16,"-33"0"-16,33 33 16,-34 1-16,34 32 15,-33 0-15,0 0 16,0 0-16,0 34 15,0-34 1,0 33-16,0-33 16,0-32-16,0-1 15,0 0-15,33-33 16,-33 0-16</inkml:trace>
  <inkml:trace contextRef="#ctx0" brushRef="#br0" timeOffset="10395.9336">13791 13163 0,'0'66'16,"-33"-33"-1,0 66 1,33-32-16,-33 32 16,0 0-16,0 0 15,0 34 1,33-34-16,-33 33 15,33-33-15,-33 1 16,33-34-16</inkml:trace>
  <inkml:trace contextRef="#ctx0" brushRef="#br0" timeOffset="10707.9436">12535 15015 0,'33'0'16,"0"0"-16,33-33 16,0 33-16,0-33 15,0 33-15,1-33 16,32 0-16,-33 33 15,0-33 1</inkml:trace>
  <inkml:trace contextRef="#ctx0" brushRef="#br0" timeOffset="10941.9511">13428 14817 0,'-33'66'16,"-1"0"-16,1 0 15,33 0-15,-33 33 16,0 1-16,33-1 16,0 0-16,-33 0 15,33-33 1,0 1-16,0-67 31</inkml:trace>
  <inkml:trace contextRef="#ctx0" brushRef="#br0" timeOffset="11425.5666">13626 14817 0,'0'66'0,"0"33"16,0-33-16,-33 33 15,33 1-15,0-1 16,0 0-16,33-33 15,0 0-15,0 0 16,0-32 0,33-34-16,-33 0 15,1 0-15,32-34 16,-33 1-16,33 0 15,-33 0 1,0-33 0,-33 0-16,33 0 15,-33 0-15,0 33 16,-33-34-16,33 34 15,-33 0 1,0 33-16,0 0 16,-33 33-16,33 0 15,-34 34-15,34-1 16,0 0-16,0 33 15,0-33 1,33 33-16,0-32 16,33-34-16</inkml:trace>
  <inkml:trace contextRef="#ctx0" brushRef="#br0" timeOffset="12267.9936">16173 13295 0,'0'-33'15,"-33"0"-15,0 33 16,-1-33-16,1 66 16,-33-33-16,0 33 15,-33 0 1,33 33-16,-34 34 15,34-34-15,0 33 16,33 33-16,0-32 16,66-1-16,-33-33 15,33 0 1,33-33-16,0 0 15,34-33-15,-34 0 16,66 0-16,-66-33 16,34-33-1,-34 0-15,0 0 16,-33 0-16,0-67 15,0 34-15,0 0 16,-66 33 0,33-34-1,-33 1-15,-33 33 16,33 33-16,-66 0 15,32 33-15,1 0 16,0 0 0,33 33-16,0 0 15</inkml:trace>
  <inkml:trace contextRef="#ctx0" brushRef="#br0" timeOffset="14514.4656">16107 13262 0,'66'-66'15,"-33"0"-15,33 0 16,33 0-16,-33 0 16,67-1-16,-1 1 15,0 0 1,0 0-16,34 33 15,-34-33-15,33 33 16,1 0-16,-1-1 16,-33 34-16,1 0 15,-1-33 1,0 33-16,-32 0 15,-34 0-15,33 0 16,-33-33-16,0 33 16,-33 0-1,0 0-15,0-33 16,-33 33-1,0-33 1,-33 0-16,0 0 31,-33 33-31,0-33 16,0 0-16,0 33 15,-34-33-15,1 0 16,33 33-16,-33 0 16,33 0-1,0 0-15,33 0 16,-1 0-16,68 33 31,-1 0-31,33-33 16,0 33-16,33 0 15,-33 0 1,33 0-16,1 0 15,-1-33-15,-33 33 16,-33-33-16,0 33 16,0-33-1,-66 33 1,33 1-16,-66-1 15,33 0-15,-33-33 16,0 33 0,0 0-1,-34 33-15,34-33 16,0 0-16,0 0 15,33 0-15,0-33 16,0 0 0,66-33-1,0 0 1,33-33-16,-33 0 15,0 0 1,-33 0-16,33-1 16,-33 1-16,33 0 15,-33 33-15,0-33 16,-33 66 15,0 33-31,0 0 16,0 33-16,0 0 15,0 0-15,-33 34 16,33-34-16,0 0 15,33-33 1,-34 0-16,34-99 47,34 33-32,-34-33 1,0-33-16,0 32 16,0 1-16,0 0 15,33 0-15,-33 33 16,-33 99 46,33 0-62,33 0 16,-33 34-16,0-34 15,0-33 1,0 33-16,33-33 16,-33-33-1,33-66 16,-33 0-31,0 0 16,33-34-16,-33 34 16,0 0-1,33 0-15,-33 33 31,0 66-15,0 33 0,0 0-16,0 0 15,-33 34-15,33-1 16,0-33-1,0 0-15,-33-33 16,66-33 0,0-33-1,0-33 1,-33 33-16,33-66 15,0 32-15,0-32 16,-33 33-16,33 0 16,0 33-1,-33 33-15,0 33 31,0 33-31,-33 0 16,33 0-16,-33 34 31,33-34-31,-33 0 16,33 0-16,0-33 15,33-33 1,-33 0-16,33-33 16,0-33-1,0 33-15,0-33 16,1-34-16,-1 34 15,0 0-15,0 33 16,-33 33 0,-33 66 15,33-33-31,-33 33 15,33 1 1,-33-34-16,33 33 16,0-66-1,33 0 1,0-33-16,0-33 15,0-1 1,0 1-16,0 33 16,0 0-1,0 0-15,-66 99 47,33-33-31,0 33-1,0-66 1,33 0-1,-33 0-15,33 0 16,-33 0-16,33-33 16,0 33-16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250057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19E63-7A2F-4F14-9D0F-63637C537975}"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128729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898571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89643-770F-44BD-9ECF-52CF35AFD57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42243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867075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419E63-7A2F-4F14-9D0F-63637C537975}" type="datetimeFigureOut">
              <a:rPr lang="en-US" smtClean="0"/>
              <a:t>8/27/2015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1795728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419E63-7A2F-4F14-9D0F-63637C537975}" type="datetimeFigureOut">
              <a:rPr lang="en-US" smtClean="0"/>
              <a:t>8/27/2015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1342255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2188794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301696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196239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139963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419E63-7A2F-4F14-9D0F-63637C537975}"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3386040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419E63-7A2F-4F14-9D0F-63637C537975}"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319200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2905300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272505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D419E63-7A2F-4F14-9D0F-63637C537975}" type="datetimeFigureOut">
              <a:rPr lang="en-US" smtClean="0"/>
              <a:t>8/27/2015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1992337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19E63-7A2F-4F14-9D0F-63637C537975}"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89643-770F-44BD-9ECF-52CF35AFD57E}" type="slidenum">
              <a:rPr lang="en-US" smtClean="0"/>
              <a:t>‹#›</a:t>
            </a:fld>
            <a:endParaRPr lang="en-US"/>
          </a:p>
        </p:txBody>
      </p:sp>
    </p:spTree>
    <p:extLst>
      <p:ext uri="{BB962C8B-B14F-4D97-AF65-F5344CB8AC3E}">
        <p14:creationId xmlns:p14="http://schemas.microsoft.com/office/powerpoint/2010/main" val="303507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D419E63-7A2F-4F14-9D0F-63637C537975}" type="datetimeFigureOut">
              <a:rPr lang="en-US" smtClean="0"/>
              <a:t>8/27/2015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7689643-770F-44BD-9ECF-52CF35AFD57E}" type="slidenum">
              <a:rPr lang="en-US" smtClean="0"/>
              <a:t>‹#›</a:t>
            </a:fld>
            <a:endParaRPr lang="en-US"/>
          </a:p>
        </p:txBody>
      </p:sp>
    </p:spTree>
    <p:extLst>
      <p:ext uri="{BB962C8B-B14F-4D97-AF65-F5344CB8AC3E}">
        <p14:creationId xmlns:p14="http://schemas.microsoft.com/office/powerpoint/2010/main" val="2002971464"/>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1447799"/>
            <a:ext cx="10023907" cy="3329581"/>
          </a:xfrm>
        </p:spPr>
        <p:txBody>
          <a:bodyPr/>
          <a:lstStyle/>
          <a:p>
            <a:r>
              <a:rPr lang="en-US" dirty="0" smtClean="0"/>
              <a:t>One-Step Inequalities</a:t>
            </a:r>
            <a:endParaRPr lang="en-US" dirty="0"/>
          </a:p>
        </p:txBody>
      </p:sp>
      <p:sp>
        <p:nvSpPr>
          <p:cNvPr id="3" name="Subtitle 2"/>
          <p:cNvSpPr>
            <a:spLocks noGrp="1"/>
          </p:cNvSpPr>
          <p:nvPr>
            <p:ph type="subTitle" idx="1"/>
          </p:nvPr>
        </p:nvSpPr>
        <p:spPr/>
        <p:txBody>
          <a:bodyPr/>
          <a:lstStyle/>
          <a:p>
            <a:r>
              <a:rPr lang="en-US" dirty="0" smtClean="0"/>
              <a:t>Chapter 3</a:t>
            </a:r>
          </a:p>
          <a:p>
            <a:r>
              <a:rPr lang="en-US" dirty="0" smtClean="0"/>
              <a:t>Section 3.1</a:t>
            </a:r>
            <a:endParaRPr lang="en-US" dirty="0"/>
          </a:p>
        </p:txBody>
      </p:sp>
    </p:spTree>
    <p:extLst>
      <p:ext uri="{BB962C8B-B14F-4D97-AF65-F5344CB8AC3E}">
        <p14:creationId xmlns:p14="http://schemas.microsoft.com/office/powerpoint/2010/main" val="372456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3 + x </a:t>
            </a:r>
            <a:r>
              <a:rPr lang="en-US" sz="2800" u="sng" dirty="0" smtClean="0"/>
              <a:t>&lt;</a:t>
            </a:r>
            <a:r>
              <a:rPr lang="en-US" sz="2800" dirty="0" smtClean="0"/>
              <a:t> 7</a:t>
            </a: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4298040" y="2500200"/>
              <a:ext cx="2131560" cy="2524680"/>
            </p14:xfrm>
          </p:contentPart>
        </mc:Choice>
        <mc:Fallback>
          <p:pic>
            <p:nvPicPr>
              <p:cNvPr id="4" name="Ink 3"/>
              <p:cNvPicPr/>
              <p:nvPr/>
            </p:nvPicPr>
            <p:blipFill>
              <a:blip r:embed="rId3"/>
              <a:stretch>
                <a:fillRect/>
              </a:stretch>
            </p:blipFill>
            <p:spPr>
              <a:xfrm>
                <a:off x="4288680" y="2490840"/>
                <a:ext cx="2150280" cy="2543400"/>
              </a:xfrm>
              <a:prstGeom prst="rect">
                <a:avLst/>
              </a:prstGeom>
            </p:spPr>
          </p:pic>
        </mc:Fallback>
      </mc:AlternateContent>
    </p:spTree>
    <p:extLst>
      <p:ext uri="{BB962C8B-B14F-4D97-AF65-F5344CB8AC3E}">
        <p14:creationId xmlns:p14="http://schemas.microsoft.com/office/powerpoint/2010/main" val="2735474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-8x </a:t>
            </a:r>
            <a:r>
              <a:rPr lang="en-US" sz="2800" u="sng" dirty="0" smtClean="0"/>
              <a:t>&gt;</a:t>
            </a:r>
            <a:r>
              <a:rPr lang="en-US" sz="2800" dirty="0" smtClean="0"/>
              <a:t> 16</a:t>
            </a: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4536360" y="2523960"/>
              <a:ext cx="2441160" cy="2798640"/>
            </p14:xfrm>
          </p:contentPart>
        </mc:Choice>
        <mc:Fallback>
          <p:pic>
            <p:nvPicPr>
              <p:cNvPr id="4" name="Ink 3"/>
              <p:cNvPicPr/>
              <p:nvPr/>
            </p:nvPicPr>
            <p:blipFill>
              <a:blip r:embed="rId3"/>
              <a:stretch>
                <a:fillRect/>
              </a:stretch>
            </p:blipFill>
            <p:spPr>
              <a:xfrm>
                <a:off x="4527000" y="2514600"/>
                <a:ext cx="2459880" cy="2817360"/>
              </a:xfrm>
              <a:prstGeom prst="rect">
                <a:avLst/>
              </a:prstGeom>
            </p:spPr>
          </p:pic>
        </mc:Fallback>
      </mc:AlternateContent>
    </p:spTree>
    <p:extLst>
      <p:ext uri="{BB962C8B-B14F-4D97-AF65-F5344CB8AC3E}">
        <p14:creationId xmlns:p14="http://schemas.microsoft.com/office/powerpoint/2010/main" val="2458563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x/3 &gt; -5</a:t>
            </a: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4512600" y="2619360"/>
              <a:ext cx="2298240" cy="3262680"/>
            </p14:xfrm>
          </p:contentPart>
        </mc:Choice>
        <mc:Fallback>
          <p:pic>
            <p:nvPicPr>
              <p:cNvPr id="4" name="Ink 3"/>
              <p:cNvPicPr/>
              <p:nvPr/>
            </p:nvPicPr>
            <p:blipFill>
              <a:blip r:embed="rId3"/>
              <a:stretch>
                <a:fillRect/>
              </a:stretch>
            </p:blipFill>
            <p:spPr>
              <a:xfrm>
                <a:off x="4503240" y="2610000"/>
                <a:ext cx="2316960" cy="3281400"/>
              </a:xfrm>
              <a:prstGeom prst="rect">
                <a:avLst/>
              </a:prstGeom>
            </p:spPr>
          </p:pic>
        </mc:Fallback>
      </mc:AlternateContent>
    </p:spTree>
    <p:extLst>
      <p:ext uri="{BB962C8B-B14F-4D97-AF65-F5344CB8AC3E}">
        <p14:creationId xmlns:p14="http://schemas.microsoft.com/office/powerpoint/2010/main" val="2458532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3126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2800" dirty="0" smtClean="0"/>
              <a:t>Worksheet</a:t>
            </a:r>
            <a:endParaRPr lang="en-US" sz="2800" dirty="0"/>
          </a:p>
        </p:txBody>
      </p:sp>
    </p:spTree>
    <p:extLst>
      <p:ext uri="{BB962C8B-B14F-4D97-AF65-F5344CB8AC3E}">
        <p14:creationId xmlns:p14="http://schemas.microsoft.com/office/powerpoint/2010/main" val="2799619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Students will transform inequalities in order to solve them.  Students will also graph the inequality.</a:t>
            </a:r>
            <a:endParaRPr lang="en-US" sz="2800" dirty="0"/>
          </a:p>
        </p:txBody>
      </p:sp>
    </p:spTree>
    <p:extLst>
      <p:ext uri="{BB962C8B-B14F-4D97-AF65-F5344CB8AC3E}">
        <p14:creationId xmlns:p14="http://schemas.microsoft.com/office/powerpoint/2010/main" val="104420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When solving inequalities you use the same rules as solving equations.  Use the opposite operation that you are given to get the variable alone on one side of the inequality sign.</a:t>
            </a:r>
          </a:p>
          <a:p>
            <a:pPr marL="0" indent="0">
              <a:buNone/>
            </a:pPr>
            <a:endParaRPr lang="en-US" sz="2800" dirty="0"/>
          </a:p>
        </p:txBody>
      </p:sp>
    </p:spTree>
    <p:extLst>
      <p:ext uri="{BB962C8B-B14F-4D97-AF65-F5344CB8AC3E}">
        <p14:creationId xmlns:p14="http://schemas.microsoft.com/office/powerpoint/2010/main" val="787648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Opposite Operations</a:t>
            </a:r>
          </a:p>
          <a:p>
            <a:pPr marL="0" indent="0">
              <a:buNone/>
            </a:pPr>
            <a:endParaRPr lang="en-US" sz="2800" dirty="0" smtClean="0"/>
          </a:p>
          <a:p>
            <a:pPr marL="0" indent="0" algn="ctr">
              <a:buNone/>
            </a:pPr>
            <a:r>
              <a:rPr lang="en-US" sz="2800" dirty="0" smtClean="0"/>
              <a:t>Addition and Subtraction</a:t>
            </a:r>
          </a:p>
          <a:p>
            <a:pPr marL="0" indent="0" algn="ctr">
              <a:buNone/>
            </a:pPr>
            <a:r>
              <a:rPr lang="en-US" sz="2800" dirty="0" smtClean="0"/>
              <a:t>Multiplication and Division</a:t>
            </a:r>
            <a:endParaRPr lang="en-US" sz="2800" dirty="0"/>
          </a:p>
        </p:txBody>
      </p:sp>
    </p:spTree>
    <p:extLst>
      <p:ext uri="{BB962C8B-B14F-4D97-AF65-F5344CB8AC3E}">
        <p14:creationId xmlns:p14="http://schemas.microsoft.com/office/powerpoint/2010/main" val="1918170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When multiplying or dividing each side of the inequality by a negative number you reverse the direction of the sign.</a:t>
            </a:r>
          </a:p>
          <a:p>
            <a:pPr marL="0" indent="0">
              <a:buNone/>
            </a:pPr>
            <a:endParaRPr lang="en-US" sz="2800" dirty="0"/>
          </a:p>
        </p:txBody>
      </p:sp>
    </p:spTree>
    <p:extLst>
      <p:ext uri="{BB962C8B-B14F-4D97-AF65-F5344CB8AC3E}">
        <p14:creationId xmlns:p14="http://schemas.microsoft.com/office/powerpoint/2010/main" val="1486091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-4 &lt; 3</a:t>
            </a:r>
          </a:p>
          <a:p>
            <a:pPr marL="0" indent="0" algn="ctr">
              <a:buNone/>
            </a:pPr>
            <a:endParaRPr lang="en-US" sz="2800" dirty="0" smtClean="0"/>
          </a:p>
          <a:p>
            <a:pPr marL="0" indent="0" algn="ctr">
              <a:buNone/>
            </a:pPr>
            <a:r>
              <a:rPr lang="en-US" sz="2800" dirty="0" smtClean="0"/>
              <a:t>Multiply by 2							Multiply by -2</a:t>
            </a: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1845360" y="3643200"/>
              <a:ext cx="7299000" cy="1012680"/>
            </p14:xfrm>
          </p:contentPart>
        </mc:Choice>
        <mc:Fallback>
          <p:pic>
            <p:nvPicPr>
              <p:cNvPr id="4" name="Ink 3"/>
              <p:cNvPicPr/>
              <p:nvPr/>
            </p:nvPicPr>
            <p:blipFill>
              <a:blip r:embed="rId3"/>
              <a:stretch>
                <a:fillRect/>
              </a:stretch>
            </p:blipFill>
            <p:spPr>
              <a:xfrm>
                <a:off x="1836000" y="3633840"/>
                <a:ext cx="7317720" cy="1031400"/>
              </a:xfrm>
              <a:prstGeom prst="rect">
                <a:avLst/>
              </a:prstGeom>
            </p:spPr>
          </p:pic>
        </mc:Fallback>
      </mc:AlternateContent>
    </p:spTree>
    <p:extLst>
      <p:ext uri="{BB962C8B-B14F-4D97-AF65-F5344CB8AC3E}">
        <p14:creationId xmlns:p14="http://schemas.microsoft.com/office/powerpoint/2010/main" val="3812526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When graphing…</a:t>
            </a:r>
          </a:p>
          <a:p>
            <a:pPr marL="0" indent="0">
              <a:buNone/>
            </a:pPr>
            <a:endParaRPr lang="en-US" sz="2800" dirty="0"/>
          </a:p>
          <a:p>
            <a:pPr algn="ctr">
              <a:buNone/>
            </a:pPr>
            <a:r>
              <a:rPr lang="en-US" sz="2800" dirty="0"/>
              <a:t>&lt;  or  &gt;  -  open circle</a:t>
            </a:r>
          </a:p>
          <a:p>
            <a:pPr algn="ctr">
              <a:buNone/>
            </a:pPr>
            <a:endParaRPr lang="en-US" sz="2800" dirty="0"/>
          </a:p>
          <a:p>
            <a:pPr algn="ctr">
              <a:buNone/>
            </a:pPr>
            <a:r>
              <a:rPr lang="en-US" sz="2800" u="sng" dirty="0"/>
              <a:t>&lt;</a:t>
            </a:r>
            <a:r>
              <a:rPr lang="en-US" sz="2800" dirty="0"/>
              <a:t>  or  </a:t>
            </a:r>
            <a:r>
              <a:rPr lang="en-US" sz="2800" u="sng" dirty="0"/>
              <a:t>&gt;</a:t>
            </a:r>
            <a:r>
              <a:rPr lang="en-US" sz="2800" dirty="0"/>
              <a:t>  -  closed circle</a:t>
            </a:r>
            <a:endParaRPr lang="en-US" sz="2800" u="sng" dirty="0"/>
          </a:p>
          <a:p>
            <a:pPr marL="0" indent="0">
              <a:buNone/>
            </a:pPr>
            <a:endParaRPr lang="en-US" sz="2800" dirty="0"/>
          </a:p>
        </p:txBody>
      </p:sp>
    </p:spTree>
    <p:extLst>
      <p:ext uri="{BB962C8B-B14F-4D97-AF65-F5344CB8AC3E}">
        <p14:creationId xmlns:p14="http://schemas.microsoft.com/office/powerpoint/2010/main" val="1948587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Always put the variable first in the inequality.  When the variable comes first, the direction the inequality sign is pointing is the direction you shade </a:t>
            </a:r>
            <a:r>
              <a:rPr lang="en-US" sz="2800" smtClean="0"/>
              <a:t>when graphing.</a:t>
            </a:r>
            <a:endParaRPr lang="en-US" sz="2800"/>
          </a:p>
        </p:txBody>
      </p:sp>
    </p:spTree>
    <p:extLst>
      <p:ext uri="{BB962C8B-B14F-4D97-AF65-F5344CB8AC3E}">
        <p14:creationId xmlns:p14="http://schemas.microsoft.com/office/powerpoint/2010/main" val="1235762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x – 9 &lt; 2</a:t>
            </a: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4488480" y="2559960"/>
              <a:ext cx="2512800" cy="3119760"/>
            </p14:xfrm>
          </p:contentPart>
        </mc:Choice>
        <mc:Fallback>
          <p:pic>
            <p:nvPicPr>
              <p:cNvPr id="4" name="Ink 3"/>
              <p:cNvPicPr/>
              <p:nvPr/>
            </p:nvPicPr>
            <p:blipFill>
              <a:blip r:embed="rId3"/>
              <a:stretch>
                <a:fillRect/>
              </a:stretch>
            </p:blipFill>
            <p:spPr>
              <a:xfrm>
                <a:off x="4479120" y="2550600"/>
                <a:ext cx="2531520" cy="3138480"/>
              </a:xfrm>
              <a:prstGeom prst="rect">
                <a:avLst/>
              </a:prstGeom>
            </p:spPr>
          </p:pic>
        </mc:Fallback>
      </mc:AlternateContent>
    </p:spTree>
    <p:extLst>
      <p:ext uri="{BB962C8B-B14F-4D97-AF65-F5344CB8AC3E}">
        <p14:creationId xmlns:p14="http://schemas.microsoft.com/office/powerpoint/2010/main" val="22924017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TotalTime>
  <Words>169</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One-Step Inequalities</vt:lpstr>
      <vt:lpstr>Objective</vt:lpstr>
      <vt:lpstr>Concept</vt:lpstr>
      <vt:lpstr>Concept</vt:lpstr>
      <vt:lpstr>Concept</vt:lpstr>
      <vt:lpstr>Example</vt:lpstr>
      <vt:lpstr>Concept</vt:lpstr>
      <vt:lpstr>Concept</vt:lpstr>
      <vt:lpstr>Example</vt:lpstr>
      <vt:lpstr>Example</vt:lpstr>
      <vt:lpstr>Example</vt:lpstr>
      <vt:lpstr>Example</vt:lpstr>
      <vt:lpstr>Questions</vt:lpstr>
      <vt:lpstr>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One-Step Inequalities</dc:title>
  <dc:creator>Shannon Hames</dc:creator>
  <cp:lastModifiedBy>Shannon Hames</cp:lastModifiedBy>
  <cp:revision>5</cp:revision>
  <dcterms:created xsi:type="dcterms:W3CDTF">2015-06-25T13:03:44Z</dcterms:created>
  <dcterms:modified xsi:type="dcterms:W3CDTF">2015-08-27T16:31:41Z</dcterms:modified>
</cp:coreProperties>
</file>