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3:26.13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14817 7971 0,'33'0'16,"0"0"0,0 0-16,0 0 15,0 0-15,0 0 16,0 0-1,0 0 1,33-33-16,-33 33 16,1 0-16</inkml:trace>
  <inkml:trace contextRef="#ctx0" brushRef="#br0" timeOffset="468.039">15511 7838 0,'0'-33'15,"-33"33"-15,33 0 16,-33 0-16,0 0 15,0 33-15,33-33 16,-33 0 0,33 33-16,-33 0 15,66 34 1,-33-67-1,33 33 1,0 0 0,0-33-16,0 33 15,0 0-15,-33 0 16,33 0-16,-33 0 15,0 0-15,-33 33 32,0-33-32,0-33 15,0 33-15,0-33 16,0 0-16,33 0 15,-33-33 1,0 0-16,33 0 16</inkml:trace>
  <inkml:trace contextRef="#ctx0" brushRef="#br0" timeOffset="1014.0845">15743 7541 0,'33'-33'15,"-33"33"-15,33 0 16,0 0-16,0 33 15,-33-33-15,33 33 16,0 0 0,-66 0-1,0 33 1,33-33-1,-33-33 1,33 33-16,-33-33 16,66 33 30,-33-33-30,33 0-16,33 0 16,-33 0-16,0 0 15,0 0-15,0 0 16,1 0-1,-34 0-15,33 0 16,-33 0 0</inkml:trace>
  <inkml:trace contextRef="#ctx0" brushRef="#br0" timeOffset="1466.5222">13064 8070 0,'33'33'16,"0"-33"0,0 0-16,0 0 15,0 0-15,0 0 16,33 0-16,-33-33 15,34 33 1</inkml:trace>
  <inkml:trace contextRef="#ctx0" brushRef="#br0" timeOffset="1856.5547">13791 8004 0,'-33'0'16,"33"0"-16,-33 0 15,0 0-15,0 33 16,0-33-16,0 0 16,0 33-1,33 0 1,0 33-1,33-66-15,0 33 16,0 0-16,0 0 16,0 0-1,0-33-15,0 33 16,0 0-16,-33 1 15,0 32 1,-33-33 0,33 0-1,-33-33-15,0 33 16,0-33-16,0-33 15,0 0 1,0 0-16</inkml:trace>
  <inkml:trace contextRef="#ctx0" brushRef="#br0" timeOffset="2371.3976">14089 7706 0,'33'0'16,"-33"0"-16,33-33 15,0 66-15,0-33 16,0 0-16,-33 33 15,34-33 1,-34 33 0,0 33-1,-34-33 1,34 0-1,-33 1 1,66-34 15,-33 0-15,34 0-16,-1 0 15,0 0 1,0 0-16,0 0 16,0 0-16,0 0 15,0 0-15,0 0 16</inkml:trace>
  <inkml:trace contextRef="#ctx0" brushRef="#br0" timeOffset="3401.0834">12733 8632 0,'0'0'16,"33"0"-1,0 33 1,-33-33-16,33 0 15,0 0 1,0 0 0,34 0-16,-34 0 15,33 0-15,-33 0 16,33 33-16,0-33 15,0 0 1,0 0-16,1 0 16,-1 0-16,33 0 15,-33 0-15,33 0 16,-33 0-16,34 0 15,-34 0 1,33 0-16,0 0 16,-33 33-16,34-33 15,-1 0-15,0 0 16,0 0-1,1 0-15,-1 0 16,33 0-16,-33 0 16,0 0-16,1 0 15,32 0-15,-33 0 16,0 0-1,34 0 1,-34 0-16,33 0 16,-33 0-16,1 0 15,32 0 1,-33 0-16,33 0 15,-32 0-15,32 0 16,0 0-16,-33 0 16,1 33-16,32-66 15,0 66 1,-32-33-16,32 0 15,0 0-15,-33 0 16,34 0-16,-1 33 16,0-33-1,0 0-15,1 0 16,-1 0-16,0 33 15,1-33-15,-1 34 16,33-34 0,-32 0-16,-34 33 15,33-33 1,-33 0-16</inkml:trace>
  <inkml:trace contextRef="#ctx0" brushRef="#br0" timeOffset="4212.351">13163 9062 0,'-33'33'0,"0"33"15,0-33-15,0 33 16,0 1-16,-33 32 15,32 0-15,-32 0 16,33 0 0,-33-32-16,33-1 15,0 0-15,33-33 16,-33 0-16,66-99 47</inkml:trace>
  <inkml:trace contextRef="#ctx0" brushRef="#br0" timeOffset="4555.5796">13130 9029 0,'33'33'15,"-33"-33"-15,33 66 16,0-33-16,0 33 15,-33 0-15,33 1 16,0 32 0,0-33-16,1 33 15,-1 0-15,0-32 16,-33-1-16,33-33 15,-33 0-15,33 33 32,-66-66-17,0 0 1</inkml:trace>
  <inkml:trace contextRef="#ctx0" brushRef="#br0" timeOffset="4836.403">12799 9525 0,'0'-33'15,"33"33"1,0 0-16,34 0 16,-1 0-16,0 0 15,-33 0 1,33 0-16,0 0 15,0 0-15,0 0 16,-32 0-16,32 0 16</inkml:trace>
  <inkml:trace contextRef="#ctx0" brushRef="#br0" timeOffset="5150.4292">13725 9525 0,'33'0'16,"0"0"-16,-33 0 15,33 0-15,1 0 16,-1 0-16,0 0 15,0 0 1,33 0-16,-33 0 16</inkml:trace>
  <inkml:trace contextRef="#ctx0" brushRef="#br0" timeOffset="5665.2721">14717 9426 0,'0'-33'15,"0"0"-15,-33 33 16,0-33-16,0 33 15,0 0 1,0 0 0,0 33-16,0-33 15,0 0-15,0 33 16,0 0-16,33 33 15,0-33 1,33 0 0,0 0-16,0 0 15,0 0-15,0 33 16,0-32-16,0-1 15,0 33 1,0-33-16,-33 0 16,0 0-16,0 0 15,-33 0-15,33 0 16,-33-33-1,0 33-15,0-33 16,0-33-16,0 33 16,0-33-16,0 0 15,0 0-15,33-33 16</inkml:trace>
  <inkml:trace contextRef="#ctx0" brushRef="#br0" timeOffset="6150.9126">15048 8963 0,'33'0'0,"-33"0"16,33-33-16,0 33 15,34 33-15,-34-33 16,0 33-16,-33-33 16,33 33-1,-33 33 1,0-33-1,-33 0 1,0 0-16,33-33 16,-33 0-1,66 0 16,-33 0-15,33 0-16,0 0 16,0 0-16,0 0 15,33 0 1,-33 0-16,33 0 15,-33 33-15,33-33 16</inkml:trace>
  <inkml:trace contextRef="#ctx0" brushRef="#br0" timeOffset="6431.736">15577 9459 0,'33'0'15,"0"0"-15,1 0 16,-1 0-16,33 0 15,-33 0 1,0 0-16,33 0 16,-33 0-1,33 0-15,-33 0 16</inkml:trace>
  <inkml:trace contextRef="#ctx0" brushRef="#br0" timeOffset="6650.1542">15743 9657 0,'33'33'15,"0"-33"1,0-33-16,33 33 15,0 0-15,0-33 16,1 33 0,-1-33-16,0 33 15</inkml:trace>
  <inkml:trace contextRef="#ctx0" brushRef="#br0" timeOffset="7118.1932">16702 9128 0,'33'-33'0,"33"33"16,-33 0-16,0 33 15,0-33-15,0 33 16,-33 0-16,33 0 16,-33 33-1,-33 1-15,33-34 16,-33 33-16,0 0 15,-33 0-15,33 0 16,0 0 0,0-32-16,0 32 15,0-33-15,33-33 16,-33 33-16,66 0 47,0-33-32,33 0-15,-33 33 16,0-33-16,33 0 15,0 0-15,0 0 16,1 0 0,-1 0-16,-33 0 15,33-33-15</inkml:trace>
  <inkml:trace contextRef="#ctx0" brushRef="#br0" timeOffset="7523.827">17496 9360 0,'0'66'15,"33"-33"-15,-33 33 16,0 0-16,0-33 15,0 33 1,0 1 0,0-1-16,0 0 15,33-33-15,-33 0 16,0-99 31,-33 33-32,66-33-15,-33 33 16,0-34-1,33 34-15,-33 0 16,33 33-16,0-33 16,0 0-16,0 0 15,33 0 1</inkml:trace>
  <inkml:trace contextRef="#ctx0" brushRef="#br0" timeOffset="7913.8595">18389 9393 0,'-67'0'0,"34"0"16,0 0-16,0 0 15,0 0-15,0 33 16,33 0-16,-33 0 16,33 0-1,0 0-15,33 0 16,0 0-16,0 0 15,0 0-15,0 0 16,0 1 0,0-1-16,1 0 15,-34 33 1,0-66-16,-34 33 15,1-33 1,0 33-16,-33-33 16,33-33-16,0 33 15,0 0-15,0 0 16</inkml:trace>
  <inkml:trace contextRef="#ctx0" brushRef="#br0" timeOffset="8493.1078">16470 10054 0,'33'0'31,"0"0"-31,34 0 15,-1 0 1,0 0-16,0 0 16,66 0-1,-32 0-15,32 0 16,0 0-16,34 0 15,-1 0-15,-33 0 16,34 33-16,-67-33 16,33 0-1,-33 33-15,34-33 16,-67 0-16,0 0 15,-33 33-15,0-33 16,0 0-16</inkml:trace>
  <inkml:trace contextRef="#ctx0" brushRef="#br0" timeOffset="9148.3624">16999 10352 0,'34'-33'0,"32"33"16,-33 0-16,33 0 15,0 0-15,-33 33 16,33-33-16,-33 33 16,0 33-1,-33-33-15,0 0 16,0 33-16,-33-33 15,0 0 1,0 34-16,0-34 16,-33 0-1,33 0-15,0 0 16,33-33-16,-33 33 15,66 0 17,0-33-17,0 0-15,33 0 16,0 0-16,0 0 15,1 0-15,-1 33 16,0-33 0,0 0-16,-33 0 15,33 0-15</inkml:trace>
  <inkml:trace contextRef="#ctx0" brushRef="#br0" timeOffset="9585.1988">18355 10616 0,'0'-33'0,"-33"0"15,33 33-15,-66-33 16,33 33-16,0 0 15,0 0-15,-33 0 16,33 33 0,0-33-16,33 33 15,0 0 1,33 0-16,-33 1 15,66-1 1,-33 0-16,0 0 16,-33 0-16,33 0 15,0 0-15,-33 0 31,-33 33-15,0-66-16,0 33 16,0-33-16,0 0 15,0 0-15,0 0 16,0 0-1,0-33 1,0 33-16</inkml:trace>
  <inkml:trace contextRef="#ctx0" brushRef="#br0" timeOffset="10209.2508">12832 10087 0,'0'33'15,"33"-33"1,34 0-16,-1 0 16,0 0-16,33 0 15,0 0 1,34 0-16,-1-33 15,33 33-15,1 0 16,-34 0-16,0 0 16,34 0-16,-67 0 15,0 0 1,-33 0-16,0 0 15,-66 0 1,33 0-16</inkml:trace>
  <inkml:trace contextRef="#ctx0" brushRef="#br0" timeOffset="10708.4924">13295 10550 0,'33'-33'16,"0"33"-16,1-33 15,32 33-15,0 0 16,-33 0-16,33 33 16,-33-33-1,0 33-15,0 0 16,-33 0-16,0 34 15,-33-1 1,0-33-16,0 33 16,0-33-1,0 33-15,-33-33 16,66 0-16,-33 0 15,0-33 1,66 0 15,0 0-31,33 0 16,-33 0-16,33-33 15,0 33 1,0 0-16,-33 0 16,34 0-16,-1-33 15,0 33-15</inkml:trace>
  <inkml:trace contextRef="#ctx0" brushRef="#br0" timeOffset="11114.1262">14552 10616 0,'-33'0'15,"0"0"-15,0 0 16,-33 0-16,33 0 15,0 33-15,0-33 16,33 34-16,0-1 31,0 0-31,33 0 16,0 0-16,0-33 15,0 33-15,33 0 16,-33 0-16,0 0 16,-33 0-1,33 33 1,-66-33-16,0 1 15,33-1-15,-33 0 16,0-33-16,-33 33 16,33-33-1,0-33-15,0 66 16</inkml:trace>
  <inkml:trace contextRef="#ctx0" brushRef="#br0" timeOffset="13797.5498">13461 12303 0,'-33'33'0,"33"33"15,-33 0 1,-1 34-16,1-1 16,0 0-16,0 33 15,0 1 1,0-1-16,-33 0 15,33 1-15,0-34 16,0 33-16,33-66 16,-33 0-1,0 1-15,33-67 16,0-34-1,33-32 1</inkml:trace>
  <inkml:trace contextRef="#ctx0" brushRef="#br0" timeOffset="14156.3797">13461 12336 0,'33'66'0,"-33"-33"15,33 34-15,-33 32 16,0 0-16,33 0 15,-33 0-15,33 1 16,-33-1 0,33 0-16,-33 0 15,0-33-15,0 1 16,0-1-16,0-33 15,0 0-15,-33 0 32,0-33-17,33-33-15,-33 0 16</inkml:trace>
  <inkml:trace contextRef="#ctx0" brushRef="#br0" timeOffset="14421.6018">13064 13130 0,'33'0'16,"0"0"-16,33-33 15,0 33-15,0 0 16,34 0-16,-34-33 16,33 33-1,0 0-15,-33 0 16,0 0-16,1 0 15,-1 0-15,0 33 16</inkml:trace>
  <inkml:trace contextRef="#ctx0" brushRef="#br0" timeOffset="14718.0265">14188 13196 0,'33'0'15,"0"0"1,1 33 0,32-33-16,33-33 15,-33 33-15,0 0 16,33 0-16,-32 0 15</inkml:trace>
  <inkml:trace contextRef="#ctx0" brushRef="#br0" timeOffset="15154.8629">15412 12898 0,'-66'-66'0,"33"66"16,-33 0-16,33 0 15,-34 33 1,1-33-16,0 33 16,33 1-16,0-1 15,0 0 1,33 33-16,33-66 15,0 66-15,0-33 16,0 0-16,33 0 16,-33 0-1,34 33-15,-34-33 16,0 1-16,0 32 15,-33-33-15,0 0 16,0 33-16,-33-33 16,0 33-1,0-33-15,-1-33 16,1 33-16,-33-33 15,33 0-15,0-33 16,0 0 0,0-33-16,33 33 15</inkml:trace>
  <inkml:trace contextRef="#ctx0" brushRef="#br0" timeOffset="15716.5097">15544 12204 0,'33'0'15,"0"-33"-15,0 33 16,1 0-16,32 33 16,-33 0-16,0-33 15,-33 66-15,33-33 16,-33 0-1,0 0 1,-33 0-16,33 34 16,-33-34-16,0 0 15,0 0-15,33-33 16,0 33-1,0-33 17,33-33-17,0 33 1,0 0-16,0 0 15,33 0-15,-33 0 16,0 0-16,0 0 16,0 0-1,0 33-15,1-33 16,-1 33-16</inkml:trace>
  <inkml:trace contextRef="#ctx0" brushRef="#br0" timeOffset="16356.163">12667 14122 0,'0'0'16,"33"0"-16,33 0 15,0 0 1,0-33-16,34 33 16,-1 0-16,0 0 15,33 0 1,1 0-16,32 0 15,-33 0-15,34 0 16,32 0-16,-32 0 16,32 0-1,0 0-15,1 0 16,-1 0-16,1 0 15,-34 0-15,0 33 16,-32-33 0,-1 33-16,-33-33 15,0 0-15,-32 33 16,-34-33-16,0 33 15</inkml:trace>
  <inkml:trace contextRef="#ctx0" brushRef="#br0" timeOffset="16995.8163">13758 14585 0,'33'-66'15,"0"33"-15,34 33 16,-1-33-16,-33 33 15,33 0-15,0 33 16,0 0 0,-33 0-16,0 33 15,1-33-15,-34 33 16,0 34-16,0-34 15,-34 0 1,1 33 0,0-33-16,0 0 15,0 1-15,0-1 16,0-33-16,0 0 15,33 0-15,-33 0 16,66-66 15,-33 33-15,66 0-16,-33-33 15,33 33-15,0 0 16,1 0 0,-1 0-16,33 0 15,-66 0-15,33 0 16,0 0-1,0 0-15,-32-33 16,-1 0-16</inkml:trace>
  <inkml:trace contextRef="#ctx0" brushRef="#br0" timeOffset="17510.6592">15346 14684 0,'-66'-33'16,"33"0"-16,0 33 15,-1 0-15,-32 0 16,0 33-16,0-33 15,33 33 1,0 0-16,0 34 16,0-34-16,0 0 15,66 33 1,0-66-16,0 33 15,0-33 1,33 33-16,0-33 16,0 33-16,-33-33 15,34 33-15,-34-33 16,0 33-16,0 0 31,0 0-31,-33 0 16,0 1-16,-33 32 15,0-33 1,0 0-16,0-33 15,0 33-15,-1 0 16,-32-33 0,33 0-16,0 0 15,0-33-15,0 0 16,33 0-16</inkml:trace>
  <inkml:trace contextRef="#ctx0" brushRef="#br0" timeOffset="17947.4956">16735 13957 0,'33'-33'0,"33"33"16,-33 0-16,33 0 16,0-33-16,34 33 15,-34 0-15,0 0 16,0 0-1,0 0-15,-33 0 16,0 33-16,1-33 16</inkml:trace>
  <inkml:trace contextRef="#ctx0" brushRef="#br0" timeOffset="18243.9203">16900 14321 0,'0'0'31,"33"0"-31,33 0 16,-32-33-16,32 33 16,33 0-1,-33 0-15,33-34 16,-33 34-16,1 0 15,32 0-15,0-33 16</inkml:trace>
  <inkml:trace contextRef="#ctx0" brushRef="#br0" timeOffset="18930.3775">18322 13461 0,'0'66'16,"0"-33"-1,33 33-15,-66 33 16,33-33-16,0 34 15,0-1 1,0-33-16,0 33 16,0 0-16,-33 1 15,33-34-15,0 0 16,0 0-1,0-33 1,0 33-16,33-66 31,-33-33 0,0 0-31,33-33 16,-33 0-16,0 0 16,0-33-16,0 32 15,34 1 1,-34-33-16,33 33 15,0-33-15,0 32 16,0 1-16,0 0 16,33 33-16,-33 0 15,33 0 1,-33 0-16,0 33 15,0 0-15,1 33 16,-34 0 0,0 0-1,0 33 1,0-66-1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3:48.04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16007 7408 0,'66'33'15,"34"0"-15,-34-33 16,33 0-16,33 34 16,-32-34-16,65 0 15,-66 0 1,33 33-1,-65-33-15,32 0 16</inkml:trace>
  <inkml:trace contextRef="#ctx0" brushRef="#br0" timeOffset="670.8559">16669 7739 0,'0'-33'0,"-33"0"15,0 33-15,33-33 16,-33 33-16,-1 33 15,1 0-15,0 0 16,0 0 0,0 0-16,0 33 15,0 1-15,33-1 16,0 0-16,0-33 15,0 0 1,33 0-16,0-33 16,0 0-16,33-33 15,-33 0-15,1 0 16,-1 0-16,0-33 31,0 33-31,-33-34 16,33 1-16,-33 33 15,0 66 32,0 0-47,0 33 16,0 1-16,0-34 15,0 33 1,0-33-16,33 0 15,0 0-15,0 0 16,0-33-16,0 0 16,33-33-16,-66 0 15,0 0 1</inkml:trace>
  <inkml:trace contextRef="#ctx0" brushRef="#br0" timeOffset="1045.2871">14155 7474 0,'99'0'0,"-32"0"16,-1 0-16,33 0 15,0 0-15,33-33 16,1 33-16,-1 0 15,-33 0 1,34 33-16,-34-33 16,-33 34-16,-33-34 15</inkml:trace>
  <inkml:trace contextRef="#ctx0" brushRef="#br0" timeOffset="1653.7378">14883 7938 0,'0'-67'0,"-33"34"15,0 33-15,0-33 16,0 33-16,-1 33 15,-32-33-15,33 33 16,0 34 0,0-34-16,33 33 15,-33 0-15,33 33 16,0-66-16,33 0 15,0 0 1,0-33 0,33 0-16,-33 0 15,34-33-15,-34 0 16,33 0-16,-33-33 15,0 0-15,0 33 16,-33-33 0,0 33-16,0-1 15,0 34 32,0 67-47,-33-34 16,33 33-16,0 0 15,33 0-15,-33 0 16,33-33-1,0 0-15,33 0 16,-33 1-16,34-1 16</inkml:trace>
  <inkml:trace contextRef="#ctx0" brushRef="#br0" timeOffset="2527.4106">14717 9327 0,'0'66'15,"0"-33"1,0 66-16,0-33 16,0 33-16,0 34 15,0-67 1,0 33-16,0-33 15,34 0-15,-34-33 16,0 0 0,0-99 15,0 33-31,33-33 15,-33-33-15,0 33 16,33 0 0,0-1-16,0 1 15,33 33-15,-33 0 16,0 0-16,33 33 15,-33 33 1,0 0 0,34 0-16,-34 0 15,-33 34-15,33-1 16,-66 0-16,33 0 15,-33-33 1,-1 0-16,-32 0 16,0 0-1,33 0-15,-66-33 16,33 0-16,0-33 15,33 33-15,-1-33 16,34 33-16,0 0 31</inkml:trace>
  <inkml:trace contextRef="#ctx0" brushRef="#br0" timeOffset="2933.0444">14023 10451 0,'66'-33'0,"-33"33"15,66-33-15,1 33 16,32 0-16,0 0 16,34 0-16,-1 0 15,0 0 1,1 33-16,-34-33 15,-33 0-15,0 0 16,1 0-16,-67 0 16,0 0-1,-33 33 1</inkml:trace>
  <inkml:trace contextRef="#ctx0" brushRef="#br0" timeOffset="3635.1029">15048 10881 0,'0'-66'0,"0"33"15,-33 0-15,33 0 16,-33 0-16,0 33 15,0-34-15,0 34 16,0 34 0,0-1-16,-33 0 15,32 0-15,1 66 16,0-33-16,0 33 15,33 1 1,0-1 0,0-33-16,33 0 15,0-33-15,0 0 16,1-33-16,32 0 15,0-33 1,-33 0-16,33 0 16,-33-33-16,0 0 15,0 0-15,-33-34 16,0 34-1,33 0-15,-33 0 16,0 33-16,-33 132 62,33-33-62,0 0 16,0 34-16,33-1 16,-33-66-1,33 33-15,0-33 16,34 0-16,-34-33 15,33 0 1,-33 0-16,33-33 16,0 0-1,0 0-15,0-33 16</inkml:trace>
  <inkml:trace contextRef="#ctx0" brushRef="#br0" timeOffset="3993.9328">16073 10286 0,'34'0'0,"-1"0"16,33 0-16,-33 0 15,33 0-15,0 0 16,33 0-16,-33 0 15,1 0 1,-1 0-16,0 0 16,-33 0-16</inkml:trace>
  <inkml:trace contextRef="#ctx0" brushRef="#br0" timeOffset="4227.9523">16305 10583 0,'33'0'16,"33"0"-16,-33-33 15,33 33-15,1 0 16,32 0-16,-33-33 31,0 33-31,33-33 16,0 33-16</inkml:trace>
  <inkml:trace contextRef="#ctx0" brushRef="#br0" timeOffset="4539.9783">18025 9955 0,'-33'33'15,"0"0"-15,0 0 16,-34 33-16,1 0 15,-33 1-15,33 32 16,0 0-16,-33 0 16,65 0-1,-32 1-15,0-34 16,33 0-16,0-33 15,33-33 17</inkml:trace>
  <inkml:trace contextRef="#ctx0" brushRef="#br0" timeOffset="4820.8017">17363 9889 0,'66'99'0,"-32"-33"16,-1 0-16,33 34 15,0-1-15,0-33 16,0 33-16,0 0 16,0-33-1,1 34-15,-1-34 16,0-33-16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3:55.20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16404 8037 0,'33'0'16,"0"0"-16,0 0 15,34 0-15,-1 0 16,0 0-16,0 0 16,0-33-1,0 33-15,0-33 16</inkml:trace>
  <inkml:trace contextRef="#ctx0" brushRef="#br0" timeOffset="624.052">17694 8004 0,'0'-66'16,"0"32"-1,-33 1 1,0 0-16,0 0 16,33 33-16,-33-33 15,0 33 1,0 33-16,0-33 15,-34 33-15,34 0 16,0 34-16,0-34 16,0 33-1,33 0-15,-33 33 16,33-33-16,33 0 16,-33-33-16,33 1 15,0-34-15,33 33 16,-33-66-1,34 33-15,-34-34 16,0 1-16,0 0 16,0-33-16,0 33 15,0-33 1,0 0-16,-33 33 15,0 0-15,0 66 78,0 33-78,0 0 16,0 0-16,0 0 16,0-33-16,33 0 15,0 1 1,0-1-16,0-33 15,34 33-15,-34-33 16,0 0-16,0-33 16</inkml:trace>
  <inkml:trace contextRef="#ctx0" brushRef="#br0" timeOffset="1092.091">13229 8004 0,'33'33'16,"0"-33"-1,0 0-15,34 0 16,32 0-16,-33 0 15,33 0 1,0 0-16</inkml:trace>
  <inkml:trace contextRef="#ctx0" brushRef="#br0" timeOffset="1653.7378">14552 7838 0,'-33'-33'0,"0"0"15,0 33-15,-33 0 16,33 0-16,0 33 15,0 0-15,-34 0 16,34 0 0,-33 34-16,66-1 15,-33 0-15,33 0 16,0 0-16,33-33 15,0 0 1,0-33-16,33 0 16,-32 0-1,32 0-15,-33-33 16,33 0-16,-33-33 15,0 33 1,0-33-16,0 33 16,-33-33-16,0 33 15,0-34-15,-33 100 63,33 1-63,0 32 15,33-33-15,-33 33 16,0 33-16,33-33 15,-33-33 1,0 33-16,33 1 16,0-34-16,-33 33 15</inkml:trace>
  <inkml:trace contextRef="#ctx0" brushRef="#br0" timeOffset="2293.3911">12766 8731 0,'0'-33'15,"33"33"16,0 0-31,33 0 16,1 0 0,-1 0-16,0 0 15,33 0-15,0 0 16,1 0-16,32 0 15,0 0-15,0 0 16,1 0 0,-1 33-1,33-33-15,1 0 16,-1 0-16,0 0 15,1 0-15,-1 33 16,34-33 0,-34 0-16,0 33 15,34-33-15,-34 0 16,34 33-16,-34-33 15,33 0 1,34 34-16,-34-34 16,-32 0-16,65 33 15,-32-33-15,-1 33 16,34 0-1,-34-33-15,0 33 16,-32 0-16,32-33 16,-32 33-16,-34 0 15,0-33-15</inkml:trace>
  <inkml:trace contextRef="#ctx0" brushRef="#br0" timeOffset="3229.4691">13659 9260 0,'0'67'15,"0"-34"-15,0 33 16,0 33-16,-33 0 15,33 0-15,0 34 16,0-34 0,0 0-16,33 0 15,-33-32-15,0-1 16,33-33-16,-33-33 15,33-33 17,-33-33-17,0-34-15,33 34 16,-33-33-16,33 33 15,0 0 1,1 33-16,32-34 16,0 34-1,-33 0-15,33 33 16,0 0-16,-33 33 15,33 0 1,-32 34-16,-1-34 16,-33 33-16,33 0 15,-33 0-15,-33 0 16,33 0-1,-33-33-15,-1 34 16,-32-34-16,0 0 16,0 0-16,0-33 15,-33 0-15,32 0 16,34 0-1,0 0-15,0-33 16,33-33 0,33 33-16,0-1 15,0 1-15,34 0 16</inkml:trace>
  <inkml:trace contextRef="#ctx0" brushRef="#br0" timeOffset="3494.6912">14618 10087 0,'33'0'0,"0"0"16,0-33-16,1 33 16,32 0-16,0-33 15,0 33-15,0 0 16,0-33-1,0 33-15,34-33 16</inkml:trace>
  <inkml:trace contextRef="#ctx0" brushRef="#br0" timeOffset="4196.7497">16140 9856 0,'0'-66'0,"0"33"16,-33-1-16,-1 1 15,1 33-15,0 0 16,-33 0-16,0 33 16,0 1-1,33 32-15,-33-33 16,33 33-16,-34 33 15,34-33-15,0 33 16,33 1 0,0-34-16,0 33 15,33-66-15,0 0 16,0 0-16,34-33 15,-34 0 1,33-33-16,0 0 16,-33-33-1,33 0-15,-33 0 16,0 0-16,0-1 15,1 1 1,-1 0-16,-33 0 16,33 0-16,-33 33 15,0 0 1,0 66 15,-33 33-15,33 0-16,0 0 15,0 0-15,0 0 16,0 34-16,33-34 15,0 0 1,-33-33-16,33 0 16,33 0-16,-33-33 15,0 0-15,33 0 16,-33-33-1,33 0-15,1 0 16</inkml:trace>
  <inkml:trace contextRef="#ctx0" brushRef="#br0" timeOffset="4461.9718">16801 9922 0,'33'-33'0,"0"33"16,0 0-16,0 0 15,33 0-15,-32 0 16,32 0-16,0 0 15,-33 0 1,33 0-16,-33 33 16,0-33-16</inkml:trace>
  <inkml:trace contextRef="#ctx0" brushRef="#br0" timeOffset="4695.9913">16933 10253 0,'0'0'0,"33"0"15,34-33-15,-34 33 16,33 0-16,33-34 15,-33 34-15,33 0 16,1-33 0,-34 33-16,33 0 15</inkml:trace>
  <inkml:trace contextRef="#ctx0" brushRef="#br0" timeOffset="5008.0173">18620 9790 0,'-33'66'15,"0"-33"1,-33 0-16,33 0 15,-33 66-15,-34-33 16,34 0 0,0 34-16,0-1 15,0-33-15,33 0 16,0 0-16,33-33 15,-33-33-15,33-33 32,0-33-17,33 33-15</inkml:trace>
  <inkml:trace contextRef="#ctx0" brushRef="#br0" timeOffset="5273.2394">17992 9757 0,'33'33'0,"0"0"15,0 33-15,33-33 16,-33 33-16,33 0 15,0 0-15,1 0 16,-1 1 0,0-1-16,0 0 15,0 33-15,-33-66 16,0 33-16,33-33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4:03.6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17859 7508 0,'-33'33'63,"66"-33"-32,0 0-31,-33 0 15,0 0-15,34-33 16,-34-34 0</inkml:trace>
  <inkml:trace contextRef="#ctx0" brushRef="#br0" timeOffset="499.2416">18025 7144 0,'33'66'16,"-33"-33"-1,0 0-15,0 0 16,0 33-16,0 0 15,0-33-15,0 34 16,0-34 0,0 0-1,0-66 48,0-33-63,0 32 15,0-32-15,33 66 16,0-33-16,-33 33 15,33-33 1,0 33-16,0 0 16,0 0-1,-33 0-15,33 0 16</inkml:trace>
  <inkml:trace contextRef="#ctx0" brushRef="#br0" timeOffset="1232.5027">14155 7309 0,'-33'0'0,"66"0"62,-33-33-46,0 0-1,0 33 1,-33 0 0,33 33-16,-33-33 15,0 33 1,33 0 15</inkml:trace>
  <inkml:trace contextRef="#ctx0" brushRef="#br0" timeOffset="1778.5482">12799 6714 0,'0'66'0,"33"0"15,-33 0-15,0 33 16,33-32-16,-33 32 16,33 0-16,-33-33 15,0 0 1,34 0-16,-34-32 15,33-34 1,-33-34 0,0-32-1,0 0 1,0-33-16,0 33 15,0-33-15,33-1 16,0 34-16,33 0 16,-33 33-1,33-33 1,0 33-16,0 33 15,-33-33-15,67 66 16</inkml:trace>
  <inkml:trace contextRef="#ctx0" brushRef="#br0" timeOffset="2574.2145">13758 9790 0,'0'-67'0,"-33"67"15,33-33-15,-66 0 16,33 0-16,-33 33 15,33 0-15,-33 33 16,0 0 0,-1 0-16,34 34 15,0-1-15,0 33 16,0 0-16,33 0 15,0 1 1,33-1-16,0-33 16,33 0-16,-33-33 15,67 0-15,-34-33 16,0-33-16,0 33 15,33-33 1,-33 0-16</inkml:trace>
  <inkml:trace contextRef="#ctx0" brushRef="#br0" timeOffset="2933.0444">14056 9889 0,'0'33'0,"0"33"16,0 0-16,0 0 16,0 0-16,0 34 15,0-34-15,33 0 16,-33-33-1,0 0-15,33 0 16,-33-99 15,0 0-15,0 0-1,0 0-15,0-1 16,33 34-16,0-33 16,0 33-16,34 0 15,-34-33 1,33 0-16,0 33 15</inkml:trace>
  <inkml:trace contextRef="#ctx0" brushRef="#br0" timeOffset="4279.7567">14850 10087 0,'33'0'15,"0"0"-15,0-33 16,33 33-16,-33 0 16,33 0-16,0 0 15,1 0 1,-1 33-16,-33-33 15,0 0-15,0 0 16,-33 0-16</inkml:trace>
  <inkml:trace contextRef="#ctx0" brushRef="#br0" timeOffset="4498.1749">14916 10385 0,'33'0'0,"0"0"16,0 0-16,33 0 16,0-33-16,34 33 15,-34 0-15,33 0 16,0-33-1,-33 33-15</inkml:trace>
  <inkml:trace contextRef="#ctx0" brushRef="#br0" timeOffset="5231.436">16040 9823 0,'0'33'15,"-33"33"1,33 0-16,0 33 16,0-33-16,0 67 15,0-67 1,0 33-16,0-33 15,0-33 1,0-66 31,0-33-47,0-33 15,0 0-15,33-1 16,-33 34-16,33-33 16,1 66-1,-1 0-15,33 0 16,-33 33-16,33 0 15,-33 0-15,0 33 16,33 33-16,-33 0 16,-33 0-1,33 0-15,-33 1 16,0 32-16,-33-66 15,33 33-15,0-33 16,-33 0 0,33-99 15,0 0-31,0 0 15,33-33 1,-33 32 0,66 1-16,-32 0 15,32 33-15,-33 0 16,33 33-16,-33-33 15,33 66 1,-33-33-16,0 66 16,0-33-16,-33 33 15,33 0-15,-33 34 16,0-1-16,0-33 15,0 0 1,0-33-16,33 0 16</inkml:trace>
  <inkml:trace contextRef="#ctx0" brushRef="#br0" timeOffset="5652.6711">17132 9889 0,'0'33'0,"33"0"15,-33 33-15,33 0 16,0 0-16,-33 1 15,33 32-15,33-33 16,-33 33 0,0-33-16,0 0 15,1-33-15,-1 1 16,-33-1-16,33-33 15,0-33 1,-33-1 0,33-32-16,-33 0 15,0 0-15,0-33 16,33 0-16,-33 32 15,0 1-15,0 0 16,0 33 0,33-33-16,-33 0 15,0 33-15,33 0 16</inkml:trace>
  <inkml:trace contextRef="#ctx0" brushRef="#br0" timeOffset="6183.1153">18025 9293 0,'33'-33'16,"33"33"-16,-33 0 16,0 0-16,0 33 15,0 1-15,0-1 16,-33 0-16,0 0 31,0 33-31,-33-33 16,0 33-16,0-33 15,0 0-15,0 0 16,33-33-16,33 33 47,0-66-47,0 33 15,33 0-15,0 0 16,-32 0-1,32 0-15,0 0 16,-33 0 0,0 0-16,0 0 15</inkml:trace>
  <inkml:trace contextRef="#ctx0" brushRef="#br0" timeOffset="7415.618">13196 10683 0,'33'33'0,"33"-33"16,0 0-16,67 0 15,-34 0-15,66 0 16,-32-33-16,32 33 16,0 0-1,1 0-15,-34 0 16,-33 33-16,34-33 15,-67 0-15,-33 0 16,0 33-16,-66-33 16</inkml:trace>
  <inkml:trace contextRef="#ctx0" brushRef="#br0" timeOffset="7821.2518">14122 11046 0,'-33'-66'16,"0"66"0,-33-33-16,0 66 15,0-33-15,-1 33 16,1 33-1,0 1-15,0 32 16,33 0-16,0 0 16,33 0-16,33-32 15,0-1-15,33-33 16,33 0-1,1 0-15,-1-33 16,0 0-16,0-33 16,34 0-16,-34 33 15</inkml:trace>
  <inkml:trace contextRef="#ctx0" brushRef="#br0" timeOffset="8304.8921">15511 10881 0,'33'-33'0,"66"33"16,1 0-16,32 0 15,33-33-15,1 33 16,32 0-16,34 0 15,-1 0 1,-32 0-16,-1 0 16,1 0-16,-67 0 15,0 0-15,-66 0 16</inkml:trace>
  <inkml:trace contextRef="#ctx0" brushRef="#br0" timeOffset="8757.3298">17132 11278 0,'-33'-66'16,"0"66"-1,0-33-15,-34 33 16,34 0-16,-66 33 16,0 0-1,33 33-15,-33 0 16,32 33-16,1 1 15,66-1-15,-33 0 16,66-33-16,0-33 16,67 33-1,-1-33-15,0-33 16,0 33-16,0-33 15,1-33-15,-1 33 16,-66-33-16,0 0 16</inkml:trace>
  <inkml:trace contextRef="#ctx0" brushRef="#br0" timeOffset="9787.0156">13791 13031 0,'0'99'15,"0"-33"1,0 33-16,0 1 16,0-1-16,0 33 15,0-33 1,0 34-16,0-34 15,0 0-15,0-33 16,0 0-16,33-132 47,-33 0-32,0-33-15,0 0 16,0-34-16,0 34 16,34 0-1,-1 33-15,0 0 16,33-1-16,0 1 15,-33 33 1,33 0-16,0 0 16,1 33-1,-1 0-15,0 0 16,-33 0-16</inkml:trace>
  <inkml:trace contextRef="#ctx0" brushRef="#br0" timeOffset="10114.6429">14552 13560 0,'66'0'0,"-33"0"31,0 0-31,34 0 16,-1 0-16,0 0 15,0 0-15,-33 0 16,0 33-16,33-33 15</inkml:trace>
  <inkml:trace contextRef="#ctx0" brushRef="#br0" timeOffset="10379.865">14618 13924 0,'0'0'15,"33"0"-15,33 0 16,-32 0-16,65 0 16,0 0-16,0 0 15,0-33 1,1 33-16,32 0 15,-33-33 1,0 33-16</inkml:trace>
  <inkml:trace contextRef="#ctx0" brushRef="#br0" timeOffset="11128.7274">16206 13031 0,'0'33'0,"33"33"16,-33 0-16,0 0 15,0 0-15,0 1 16,0 32-16,0-66 16,0 33-1,33-33-15,-33-99 47,0 0-31,0 0-1,0-34-15,33 34 16,-33-33-16,33 0 15,33 33-15,-33 33 16,0 0 0,33-1-16,-32 68 15,32-34-15,-33 33 16,0 33-16,0 0 15,0 0-15,-33 33 16,33-33 0,-33 34-16,0-34 15,-33 0-15,33-33 16,-33 0-1,33-99 17,0 33-32,33-33 15,-33-34-15,33 34 16,0 0-1,0 0 1,33 33-16,-33 0 16,34 0-16,-34 66 15,0-33-15,33 33 16,-33 33-1,0 0-15,0 0 16,-33 1-16,33 32 16,0-33-16,-33 0 15,0-33-15,33 0 16,-33 0-1</inkml:trace>
  <inkml:trace contextRef="#ctx0" brushRef="#br0" timeOffset="11549.9625">17429 12998 0,'34'33'0,"-1"0"15,0 33 1,0 0-16,0 0 16,0 0-16,0 1 15,33 32 1,-33-33-16,0 0 15,0-33-15,0 0 16,0 0-16,-33-33 16,34 0-1,-1-66 1,-33 0-1,0 0-15,0-33 16,33-1-16,-33 34 16,0 0-1,33 0-15,-33 0 16,33 33-16,-33-33 15,33 33-15,0-1 16,0 1-16,0 33 16</inkml:trace>
  <inkml:trace contextRef="#ctx0" brushRef="#br0" timeOffset="12064.8054">18322 12303 0,'33'-33'15,"1"0"-15,-1 33 16,33 0-16,0 0 15,0 0-15,-33 33 16,0 0-16,0-33 16,-33 66-1,0-33-15,0 0 16,-33 34-16,0-34 15,0 0 1,0 0-16,0 0 16,0 0-1,66-33 16,-33 0-31,66 0 16,-33 0 0,0 0-16,33 0 15,0 0-15,-32 33 16,32-33-16,-33 0 15,0 0-15</inkml:trace>
  <inkml:trace contextRef="#ctx0" brushRef="#br0" timeOffset="12642.0535">15941 13858 0,'66'0'16,"0"0"-16,1 0 16,32 0-16,33-34 15,33 34-15,1-33 16,32 33-16,34 0 31,-34 33-31,34-33 16,-1 34-16,-32-1 15,-34-33-15,0 33 16,-32-33-16,-34 0 15,-33 0 1,-33 0-16,0 0 16</inkml:trace>
  <inkml:trace contextRef="#ctx0" brushRef="#br0" timeOffset="13110.0925">17595 14122 0,'-33'0'15,"-33"0"-15,33 0 16,-34 0-16,1 33 16,0 33-16,-33-33 15,33 67 1,0-34-16,32 33 15,1-33-15,33 0 16,33 34-16,34-34 16,-1-33-16,33 33 15,0-66 1,0 33-16,1-33 15,-34 0-15,33 0 16,-33-33-16,-33 33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4:20.89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17363 7541 0,'0'0'31</inkml:trace>
  <inkml:trace contextRef="#ctx0" brushRef="#br0" timeOffset="670.8559">17859 7375 0,'33'66'15,"-33"-33"-15,0 34 16,0-34-16,0 0 16,0 0-16,0 33 15,0-33-15,0 0 31,-33-33 16,0-33-47,0 33 16,0-33-1,-33 33-15,33 0 16,-33 0-16,33 33 16,0 0-16,0 0 15,33 0 1,0 33-16,0-32 15,0-1 1,33 0-16,0 0 16,0-33-16,33-33 15,0 33 1,0-33-16,0 0 15,1-1-15,-1-32 16</inkml:trace>
  <inkml:trace contextRef="#ctx0" brushRef="#br0" timeOffset="1107.6923">18223 7243 0,'33'0'0,"0"0"0,0-33 15,0 33 1,1 0-16,-1 33 16,-33-33-16,33 33 15,-33 33 1,-33 0-1,33-33-15,-33 0 16,-1 1-16,1-1 16,33-33-1,33 0 16,1 0-31,-1 0 16,0 0 0,0-33-16,0 33 15,0 0-15,-33 0 16</inkml:trace>
  <inkml:trace contextRef="#ctx0" brushRef="#br0" timeOffset="1575.7313">17330 7474 0,'-33'34'15,"33"-1"1,33 0 15,0-33-31,-33 0 16,33 0-1,0-33-15,-33 33 16</inkml:trace>
  <inkml:trace contextRef="#ctx0" brushRef="#br0" timeOffset="2106.1755">14486 7474 0,'0'67'16,"33"-67"0,-33 0-1,33-67 16,-66 34-15,33 33-16,-33 0 16,0 0-16,33 0 15</inkml:trace>
  <inkml:trace contextRef="#ctx0" brushRef="#br0" timeOffset="2683.4236">13361 6912 0,'34'66'0,"-34"1"15,0-1-15,0 0 16,0 0-16,0 0 16,33 33-16,-33-66 15,0 34 1,0-34-1,0-66 32,-33-1-47,-1-32 16,1 33-16,-33 0 15,33 33-15,-33 0 16,0 33 0,33 0-16,-33 33 15,33 1-15,0-1 16,33 0-16,0 0 15,33-33-15,0 0 16,0 0 0,33-33-16,0-33 15,0 0-15,0 0 16,0 0-16,34-66 15,-34 66-15</inkml:trace>
  <inkml:trace contextRef="#ctx0" brushRef="#br0" timeOffset="3104.6587">13824 6582 0,'34'-67'15,"-1"67"-15,33 0 16,-33 0-16,0 0 15,0 33-15,0 1 16,-33-1 0,-33 33-16,33-33 15,-33 33-15,33-33 16,-33 0-16,0 0 31,66-33-15,0 0-16,0-33 15,0 33-15,0-33 16,33 33-16,-33-33 31,34 33-31,-34 0 16</inkml:trace>
  <inkml:trace contextRef="#ctx0" brushRef="#br0" timeOffset="4914.4095">13858 10286 0,'0'99'31,"0"-33"-15,0 33-16,0 0 15,0 1-15,0-1 16,33 33-16,-33-33 15,0 1-15,0-34 16,0 0 0,0 0-16,33-33 15,-66-99 32,0 33-31,-1-33-16,34 0 15,-66 0-15,33 32 16,0-32-16,-33 33 15,0 33 1,0 0-16,0 0 16,-1 33-16,34 33 15,-33 1-15,33-1 16,33 0-1,0 33-15,0-33 16,33 0-16,33-33 16,-33 1-16,67-1 15,-34-33-15,33 0 16,-33-33-1,33 33-15,-66-67 16,34 34-16,-34-33 16,-33 0-16,33 0 15</inkml:trace>
  <inkml:trace contextRef="#ctx0" brushRef="#br0" timeOffset="5507.2589">14254 10021 0,'34'0'0,"-1"-33"16,0 33-16,33 0 16,0 0-16,-33 33 15,0 0-15,0-33 16,-33 33-1,33 33 1,-66-33-16,33 34 16,-33-34-16,0 33 15,0-33-15,-33 0 16,33 0-1,0 0-15,33 0 16,-33-33 0,66 0-1,-33 0-15,33 0 16,33 0-1,-33 0-15,33 0 16,-33 0-16,0 0 16,33 0-16,-33 0 15,34 33-15,-34-33 16,0 33-1,0 0-15,0 0 16</inkml:trace>
  <inkml:trace contextRef="#ctx0" brushRef="#br0" timeOffset="5881.6901">15081 10451 0,'0'33'15,"0"33"1,0 0-16,0 34 16,0-1-16,0 33 15,0 0 1,0 1-16,0-34 15,0 33-15,0-66 16,0 1-16,0-1 16,0-166 31</inkml:trace>
  <inkml:trace contextRef="#ctx0" brushRef="#br0" timeOffset="6412.1343">15081 10484 0,'99'-66'0,"-65"66"16,32 0-16,0 33 15,0-33-15,0 33 16,-33 0-16,0 0 15,0 0 1,0 0-16,-66 34 16,33-34-16,-33 0 15,-33 0-15,0 0 16,0 0-1,0 0-15,0 0 16,-1-33-16,1 33 16,33-33-1,66 33 16,0 0-15,33-33-16,1 33 16,-34-33-16,33 33 15,0 34 1,0-34-16,0 0 15,-33 0-15,33 0 16,-32 0-16,-1 0 16,-33-33-16,0 33 62</inkml:trace>
  <inkml:trace contextRef="#ctx0" brushRef="#br0" timeOffset="6958.1798">16107 11079 0,'0'0'0,"66"0"15,-33 0-15,0 34 16,33-34-16,0 0 16,0 0-16,-33 0 15,33 33 1,-32-33-16,32 0 15,-66 33-15,33-33 16</inkml:trace>
  <inkml:trace contextRef="#ctx0" brushRef="#br0" timeOffset="7160.9967">16140 11443 0,'33'33'0,"0"-33"15,0 0-15,33 0 16,0-33-16,33 33 16,1-33-1,-1 0-15,0 0 16</inkml:trace>
  <inkml:trace contextRef="#ctx0" brushRef="#br0" timeOffset="7488.624">17231 10418 0,'0'99'15,"0"-33"-15,0 0 16,-33 34-16,33-1 16,0 33-16,-33 1 15,33-1 1,0 0-16,-33 0 15,33-32-15,0-34 16,0 0-16,0-165 62</inkml:trace>
  <inkml:trace contextRef="#ctx0" brushRef="#br0" timeOffset="7863.0552">17859 10749 0,'-33'33'16,"0"0"-16,-33 0 15,33 0-15,-66 0 16,33 0-16,0 0 16,-1 33-1,1-33-15,0 1 16,33-1-16,0 0 15,33 33 1,0-66 0,33 33-1,0 0-15,33 0 16,0 0-16,1 0 15,-1 0-15,0 0 16,0 0 0,-33 0-16,0-33 15,0 34-15,0-1 16,0-33-16</inkml:trace>
  <inkml:trace contextRef="#ctx0" brushRef="#br0" timeOffset="8440.3033">17959 11840 0,'33'0'0,"0"-33"15,0 0-15,33-33 16,-33 0-16,0 0 15,33-1-15,-33-32 16,33 0 0,-32 33-16,-1-66 15,0 32-15,-33 1 16,0 0-16,0 33 15,0 0 1,0 32-16,-33 34 16,0-33-16,-1 33 15,1 33-15,0 34 16,0-1-16,0 0 15,0 33 1,0 0-16,33 34 16,0-1-16,0-33 15,33 0-15,33 1 16,0-34-1,1 0-15,-1-33 16,0 0-16,0-33 16,-33 0-1,33-33-15,-33 0 16,-33 0-1,33 0-15,-33 33 16</inkml:trace>
  <inkml:trace contextRef="#ctx0" brushRef="#br0" timeOffset="9313.9761">16834 12039 0,'33'0'32,"33"0"-32,-33 0 15,67 0-15,-1 0 16,33 0-1,0 0-15,34-34 16,-1 34-16,1 0 16,32 0-16,-33 0 15,1 0-15,-34 0 16,0 0-1,-33 0-15,-32 0 16,-34 0-16,0 0 16</inkml:trace>
  <inkml:trace contextRef="#ctx0" brushRef="#br0" timeOffset="9735.2112">17694 12237 0,'0'66'0,"-33"0"0,33 0 16,0 1-1,-33 32-15,33 0 16,-33 0-16,33 0 15,0 1 1,0-34-16,0 0 16,0-33-16,0-33 31</inkml:trace>
  <inkml:trace contextRef="#ctx0" brushRef="#br0" timeOffset="10172.0476">18322 12402 0,'-33'33'31,"-33"0"-31,33 1 16,-33-1-16,0 0 16,0 0-1,0 0 1,-34 0-16,34 33 15,0-33-15,33-33 16,0 33-16,0-33 16,66 33-1,0 0 1,0-33-16,33 33 15,0 1-15,0-1 16,1 0-16,32 0 16,-33 0-1,0 0-15,-33 0 16,33-33-16,-66 33 15,33-33-15,-66 0 16,0-33 0</inkml:trace>
  <inkml:trace contextRef="#ctx0" brushRef="#br0" timeOffset="10718.0931">13593 12138 0,'66'0'47,"0"33"-32,0-33-15,34 0 16,32-33-16,33 33 15,1 0 1,32 0-16,34 0 16,-34 0-16,0-33 15,1 33-15,-67 0 16,0 0-1,-32 33-15,-1-33 16,-33 0-16,-66 0 16</inkml:trace>
  <inkml:trace contextRef="#ctx0" brushRef="#br0" timeOffset="11076.923">14717 12468 0,'-33'67'0,"33"-34"16,0 66-16,0-33 15,-33 33-15,33-33 16,0 34-16,0-1 15,-33 0 1,33 0-16,0-33 16,0 1-16,0-34 15,33 0 16</inkml:trace>
  <inkml:trace contextRef="#ctx0" brushRef="#br0" timeOffset="11498.1581">15445 12700 0,'-33'33'16,"-33"0"-16,0-33 16,0 33-16,-1 0 15,-32 0-15,33-33 16,-33 33-1,33 1-15,0-1 16,32 0-16,1 0 16,33-33-16,0 33 31,33-33-31,1 0 15,-1 33-15,33 0 16,0-33-16,0 66 16,-33-33-16,66 0 15,-33 0 1,1 0-16,-34 0 15,33 1-15,-33-1 16,0 0-16</inkml:trace>
  <inkml:trace contextRef="#ctx0" brushRef="#br0" timeOffset="13183.0985">14519 14684 0,'0'33'16,"0"34"-16,0 32 15,0 0-15,-33 0 16,33 0-16,0 34 15,-33-1 1,33 0-16,-33 1 16,33-34-16,-33 0 15,33-33-15,0 0 16,0 1-16,0-101 47,-33 1-47,33-33 15,-33 0-15,0-33 16,-1 33-16,1 0 15,-33-1 1,0 34-16,0 0 16,0 33-16,-33 0 15,32 0-15,1 66 16,33 1-1,0-1-15,0 0 16,0 33-16,66 0 16,0-33-1,0 1-15,33-34 16,0 0-1,1-33-15,32 0 16,-33-33-16,33 33 16,0-66-16,-32 32 15,-34-32-15,33-33 16,-33 0-1,0 33-15</inkml:trace>
  <inkml:trace contextRef="#ctx0" brushRef="#br0" timeOffset="13682.3401">14817 14552 0,'33'-33'0,"0"33"16,33 0-16,-33 0 15,0 33-15,0-33 16,-33 33-16,33 0 15,-66 0 1,33 33-16,-33-32 16,33-1-16,-33 0 15,0 0-15,33 0 16,-33-33 15,66 0-15,0 0-16,0 0 15,33 0-15,0 0 16,1 0-1,-34 33-15,33-33 16,0 0-16</inkml:trace>
  <inkml:trace contextRef="#ctx0" brushRef="#br0" timeOffset="13994.3661">15710 14850 0,'-33'66'16,"33"33"-16,0-33 15,0 67-15,-34-34 16,34 33-16,0 0 16,0 1-16,0-34 15,-33 33 1,33-66-16,0 0 15,0-32-15,0-68 32</inkml:trace>
  <inkml:trace contextRef="#ctx0" brushRef="#br0" timeOffset="14493.6077">15610 15081 0,'0'-66'0,"0"33"15,33 0-15,1 0 16,-1 0-16,33 33 16,0 0-16,0 33 15,0 0 1,-33 0-16,33 0 15,-32 33-15,-1-33 16,0 33-16,-33-32 16,-33-1-16,0 33 15,-34-33 1,1 0-16,0-33 15,0 33-15,-33 0 16,66-33-16,0 33 16,-1-33-1,34 33 16,34 0-31,32-33 16,-33 33-16,66 0 16,-33 0-1,0 34-15,-33-34 16,34 0-16,-1 0 15,-33 0-15,0 0 16,0 0-16,-33 0 16,33-33-1,-33 33 1</inkml:trace>
  <inkml:trace contextRef="#ctx0" brushRef="#br0" timeOffset="15102.0584">13593 16305 0,'33'33'31,"-33"0"-31,66-33 16,-33 0-16,33 0 16,34 0-1,-1 0 1,33 33-16,34-33 15,-1 0-15,33 0 16,-32 0-16,65 0 16,-32 33-1,32-33-15,-32 0 16,-1 33-16,-33-33 15,1 0-15,-67 0 16,0 0-16,0 0 16,-66 0-1</inkml:trace>
  <inkml:trace contextRef="#ctx0" brushRef="#br0" timeOffset="15601.3">14883 16470 0,'0'33'0,"0"34"16,0-1-16,-33 33 16,33 0-16,0 0 15,-33 34-15,0-34 16,33 0-1,0 0-15,-33 1 16,33-34-16,0 0 16,0 0-1,0-66 16</inkml:trace>
  <inkml:trace contextRef="#ctx0" brushRef="#br0" timeOffset="16069.339">15478 16834 0,'-33'0'31,"0"33"-31,-33-33 16,0 0-16,0 33 15,-34 0 1,34 0-16,-33 0 15,66 1-15,-33-1 16,33-33-16,0 33 16,0-33-1,66 66 1,0-66-1,0 33-15,33 0 16,-33-33-16,33 33 16,33 0-16,-33 0 15,1 33 1,-1-33-16,0 1 15,-33-1-15,0 0 16,0 0-16,0 0 16,0-33-16,0 0 15,-33-33 1,33 0-16,0-33 15</inkml:trace>
  <inkml:trace contextRef="#ctx0" brushRef="#br0" timeOffset="16412.5676">16900 16040 0,'66'33'0,"-33"-33"16,1 0-16,32 0 15,0 0-15,0 0 16,0 34-16,0-34 15,-33 0-15,34 33 16,-34-33 0,33 33-16</inkml:trace>
  <inkml:trace contextRef="#ctx0" brushRef="#br0" timeOffset="16708.9923">16867 16603 0,'0'33'16,"33"-33"-16,33 0 15,-33 0-15,34-33 16,-1 33-16,0 0 16,0 33-16,33-33 15,-33 0 1,1 0-16,32 0 15,-33 33-15,0-33 16,-33 0-16</inkml:trace>
  <inkml:trace contextRef="#ctx0" brushRef="#br0" timeOffset="17317.443">17760 16966 0,'33'0'16,"0"0"-16,33 0 15,-32-33-15,32 33 16,0-33-16,0 0 15,0-33-15,0 0 16,0 0 0,1-33-16,32-1 15,-66 1-15,33 0 16,-33-33-16,0-1 15,0 34-15,0-33 16,0 66 0,-33-34-16,0 34 15,0 0-15,0 33 16,-33 0-16,33 33 15,-33 0-15,0 0 16,0 33-16,0 33 31,0 0-31,0 0 16,0 34-16,0 32 15,0-33-15,33 34 16,-33-34-16,33 33 16,33 0-1,0-32-15,0-1 16,33 0-16,0 0 15,0-33-15,33 0 16,1-32-16,-1-1 16,-33 0-1,33 0-15,-33-33 16,1-33-1,-1 33-15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71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3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7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0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34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AF7A3E-0EB6-4C69-AF92-A4F5D8C30BD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CE9EBE-5373-4478-90A1-C11894E934A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Transforming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Section 2.7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transform formulas (solve for a different variable in the formula)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71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Do not get rid of anything in the formula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Rearrange the formula so it is equal to the variable indicated in the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8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 = s</a:t>
            </a:r>
            <a:r>
              <a:rPr lang="en-US" sz="2800" baseline="30000" dirty="0"/>
              <a:t>2</a:t>
            </a:r>
            <a:r>
              <a:rPr lang="en-US" sz="2800" dirty="0"/>
              <a:t> + 2rs;  r</a:t>
            </a:r>
          </a:p>
          <a:p>
            <a:pPr marL="0" indent="0" algn="ctr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548240" y="2702880"/>
              <a:ext cx="2524320" cy="2857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8880" y="2693520"/>
                <a:ext cx="2543040" cy="287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3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b = ax;  x</a:t>
            </a:r>
          </a:p>
          <a:p>
            <a:pPr marL="0" indent="0" algn="ctr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48280" y="2666880"/>
              <a:ext cx="1464840" cy="1452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38920" y="2657520"/>
                <a:ext cx="1483560" cy="14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03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b = x + a;  x</a:t>
            </a:r>
          </a:p>
          <a:p>
            <a:pPr marL="0" indent="0" algn="ctr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595760" y="2797920"/>
              <a:ext cx="2298240" cy="1024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86400" y="2788560"/>
                <a:ext cx="2316960" cy="104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93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C = </a:t>
            </a:r>
            <a:r>
              <a:rPr lang="en-US" sz="2800" u="sng" dirty="0"/>
              <a:t>mv</a:t>
            </a:r>
            <a:r>
              <a:rPr lang="en-US" sz="2800" u="sng" baseline="30000" dirty="0"/>
              <a:t>2</a:t>
            </a:r>
            <a:r>
              <a:rPr lang="en-US" sz="2800" dirty="0"/>
              <a:t>;  r</a:t>
            </a:r>
            <a:endParaRPr lang="en-US" sz="2800" baseline="30000" dirty="0"/>
          </a:p>
          <a:p>
            <a:pPr algn="ctr">
              <a:buNone/>
            </a:pPr>
            <a:r>
              <a:rPr lang="en-US" sz="2800" dirty="0"/>
              <a:t> r</a:t>
            </a:r>
          </a:p>
          <a:p>
            <a:pPr marL="0" indent="0" algn="ctr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607640" y="2405160"/>
              <a:ext cx="2226960" cy="2976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8280" y="2395800"/>
                <a:ext cx="2245680" cy="299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01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R = </a:t>
            </a:r>
            <a:r>
              <a:rPr lang="en-US" sz="2800" u="sng" dirty="0"/>
              <a:t>kl</a:t>
            </a:r>
            <a:r>
              <a:rPr lang="en-US" sz="2800" dirty="0"/>
              <a:t>; </a:t>
            </a:r>
            <a:r>
              <a:rPr lang="en-US" sz="2800" dirty="0" smtClean="0"/>
              <a:t> l</a:t>
            </a:r>
            <a:endParaRPr lang="en-US" sz="2800" u="sng" dirty="0"/>
          </a:p>
          <a:p>
            <a:pPr algn="ctr">
              <a:buNone/>
            </a:pPr>
            <a:r>
              <a:rPr lang="en-US" sz="2800" dirty="0"/>
              <a:t>   d</a:t>
            </a:r>
            <a:r>
              <a:rPr lang="en-US" sz="2800" baseline="30000" dirty="0"/>
              <a:t>2</a:t>
            </a:r>
          </a:p>
          <a:p>
            <a:pPr marL="0" indent="0" algn="ctr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655520" y="2345400"/>
              <a:ext cx="2310120" cy="4012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6160" y="2336040"/>
                <a:ext cx="2328840" cy="403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2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86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Transforming formulas</vt:lpstr>
      <vt:lpstr>objective</vt:lpstr>
      <vt:lpstr>concept</vt:lpstr>
      <vt:lpstr>example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formulas</dc:title>
  <dc:creator>Shannon Hames</dc:creator>
  <cp:lastModifiedBy>Shannon Hames</cp:lastModifiedBy>
  <cp:revision>3</cp:revision>
  <dcterms:created xsi:type="dcterms:W3CDTF">2015-06-24T12:56:57Z</dcterms:created>
  <dcterms:modified xsi:type="dcterms:W3CDTF">2015-08-27T14:24:58Z</dcterms:modified>
</cp:coreProperties>
</file>