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notesSlides/notesSlide3.xml" ContentType="application/vnd.openxmlformats-officedocument.presentationml.notesSlide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7T14:18:45.56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16702 11741 0,'0'-33'15,"-33"33"-15,0-33 16,0 33-16,0 0 15,-34-33-15,34 33 16,-33 0 0,0 0-16,0 0 15,33 0-15,-33 0 16,0 33-16,-1-33 15,34 33-15,-33-33 32,33 33-32,-33 0 15,33 0-15,0 0 16,0 0-16,0 0 15,0 33 1,33 1-16,0-34 16,0 33-16,0-33 15,33 0-15,-33 0 16,33 0-16,0 0 15,33-33 1,-33 0-16,33 0 16,-33-33-16,33 33 15,1-33-15,-34 0 16,33 0-1,-33 0-15,0 0 16,33-33-16,-33 32 16,0-32-16,0 33 15,0-33-15,0 0 16,0 33-1,1-33-15,-34 33 16,33 0 0,-33-34-1,0 134 79,0-34-79,0 33-15,0-33 16,0 33-16,0 0 16,0 0-16,0 0 15,0 34 1,0-34-16,-33 0 15,33 0-15,0 33 16,0 1-16,0-34 16,0 0-16,0 33 15,0-33 1,0-33-16,0 33 15,0-32-15,0 32 16,0-66 46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7T14:19:32.56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15710 13527 0,'-33'66'62,"33"0"-46,0 0-16,0 0 16,-34 34-16,34-34 15,0 33 1,-33-33-16,0 0 0,33 0 31,-33 1-31,33-1 0,-33-33 16,66-33 30</inkml:trace>
  <inkml:trace contextRef="#ctx0" brushRef="#br0" timeOffset="630.0126">16007 13626 0,'0'-33'16,"33"0"-16,0 0 0,34 0 15,-34 33 1,0 0-16,0 0 0,33 0 15,-33 0 1,0 0 0,0 33-16,-33 33 0,0 0 15,0 0 1,0 0-16,-33 1 15,0-1 1,0 0-16,0 33 16,0-33-16,0 0 15,0 1-15,0-1 16,0 0-16,-1-33 15,34 0 1,-33 0-16,66 0 62,-33-66-62,34 33 0,-1 0 16,0 0-16,0-33 16,0 33-16,33 0 15,0 0 1,-33 0-1,0 0-15,33 0 0,1 0 16,-34 0 0,0 0-16,0 33 15,0-33 1,0 33-16,0-33 15,0 0-15</inkml:trace>
  <inkml:trace contextRef="#ctx0" brushRef="#br0" timeOffset="11839.0312">19943 12898 0,'0'34'31,"33"-34"-15,0 0-16,0 0 16,33 0-1,0-34-15,1 34 16,-1-33-16,0 0 15,0 0-15,0 0 16,33-33 0,-32 33-16,32-33 15,-33 0-15,0-1 16,0 1-1,-33 0-15,0 0 16,34 0-16,-67 0 16,33 0-1,-33-1-15,33 1 16,-33 33-16,-33-33 15,33 33-15,0 0 16,-33 33 0,33-33-16,-34 33 15,1 33-15,0-33 16,0 33-16,-33 33 15,33-33-15,0 33 16,0-33 0,0 67-16,33-67 15,-33 66-15,0-33 16,33 0-16,0 0 15,0 34 1,0-34-16,33 0 16,-33 33-16,33-66 15,0 33-15,0-33 16,33 34-1,-33-34 1,33 0-16,0-33 16,1 33-16,-1-66 15,0 33-15</inkml:trace>
  <inkml:trace contextRef="#ctx0" brushRef="#br0" timeOffset="12166.6375">21828 12039 0,'0'33'16,"0"0"-1,0 33-15,-33 0 16,33 0-16,0 33 16,0 1-1,-33-1-15,33 0 16,0-33-1,-33 0-15,33 0 16,0-32-16,0-1 47</inkml:trace>
  <inkml:trace contextRef="#ctx0" brushRef="#br0" timeOffset="12416.2423">21630 12369 0,'33'0'16,"0"0"-1,0 0-15,0-33 16,0 33-16,33 0 16,0 0-1,-33 0-15,34 0 16,-1-33-1,0 33-15</inkml:trace>
  <inkml:trace contextRef="#ctx0" brushRef="#br0" timeOffset="12931.0522">22457 12005 0,'66'-33'0,"0"33"15,0-33-15,-33 33 16,0 0-16,33 33 16,-33 0-16,0 1 15,-33 32 1,33-33-16,-33 33 15,-33 33-15,33-33 16,-33 33-16,0 1 16,-33-34-1,33 33-15,0-33 16,-33 0-1,33 1-15,0-34 16,33 0-16,-33 0 16,66-33 30,0-33-30,0 33 0,33 0-16,-33 0 15,0-33-15,33 33 16,0 0-16,1 0 15,-34 0 1,33 0-16,0 0 16,-33-33-16,33-1 15</inkml:trace>
  <inkml:trace contextRef="#ctx0" brushRef="#br0" timeOffset="13414.6615">23482 12072 0,'0'0'0,"-33"33"16,33 0-16,-33 0 15,0 33-15,-1 0 16,34 0-16,-33 33 16,33-32-1,0 32-15,0-33 16,0 0-16,33-33 15,1 0-15,-1 0 16,0-33-16,0 0 16,33 0-1,-33 0-15,33-33 16,0 33-16,-33-33 16,0-33-16,1 33 15,-1-33-15,-33 33 16,33-33-1,-33-34-15,-33 34 16,33 0 0,-33 0-16,-1 33 15,1-33-15,0 33 16,0 0-1,-33 0-15,0 33 16,0 0-16</inkml:trace>
  <inkml:trace contextRef="#ctx0" brushRef="#br0" timeOffset="14413.0807">21101 14420 0,'33'33'31,"0"-33"-31,0 0 16,0 0-16,0-33 15,33 33-15,-33-33 16,33 0-1,0 0-15,34 0 16,-34-34 0,0 34-16,0 0 15,0-33-15,0 33 16,0-33-1,1 0-15,-34 33 16,33-34-16,-33 1 16,0 33-16,-33-33 15,0 33 1,33-33-16,-66 33 15,33-33 1,-33 66-16,33-33 16,-33 33-16,33 0 15,-33 0 1,0 0-16,0 33 15,0-33-15,-1 33 16,34 33-16,-33-33 16,0 33-1,33 0-15,-33 0 16,33 1-16,0 32 15,0-33-15,0 33 16,0-33 0,33 0-1,0 1-15,0-1 16,1-33-16,-1 0 15,33 0-15,-33 0 16,33 0-16,-33-33 16,33 0-1,-33 0-15,33 0 16,-32 0-16,-1-33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7T14:20:02.69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17793 10881 0,'0'33'16,"0"33"-16,-33-33 15,33 67-15,0-1 16,-33-33-16,33 33 15,-33 0 1,0 1-16,33 32 16,-33-33-16,33-33 15,0 33-15,-33-32 16,33-1-16,0 0 15,0-33 1,0 0 0,0-33-16</inkml:trace>
  <inkml:trace contextRef="#ctx0" brushRef="#br0" timeOffset="670.8559">18256 11013 0,'0'100'31,"-33"-34"-31,0 0 16,0 0-16,33 33 15,-33 0 1,0 1-16,0-1 16,33 0-16,0 0 15,0 0-15,33-32 16,-33-1-16,33-33 15,0 0 1,33 0-16,-33-33 16,33 0-16,1 0 15,-34-33-15,33 0 16,0 0-1,-33 0-15,33-33 16,-33 32-16,0-32 16,0 0-16,-33 0 15,33 0 1,-33 0-16,0 0 15,0-1 1,0 1-16,-33 33 16,33-33-16,-33 0 15,0 0-15,0 33 16,0-33-16,0-1 15,0 34 1,0 0-16,0 0 16,0 0-16,-33 33 15,32 0-15,1 0 16,-33 0-1,33 0-15</inkml:trace>
  <inkml:trace contextRef="#ctx0" brushRef="#br0" timeOffset="2059.3716">17496 13064 0,'0'0'16,"0"0"30,33 0-30,0 0 0,0 0-16,0 0 15,0 0-15,0 0 16,33-33-16,0 33 15,-33 0-15,34 0 16,-1 0 0,-33-33-16,33 33 15,0 0-15,-33 0 16,33-33-16,0 33 15,-33 0-15,1 0 16,-1-33 0,0 33-16,0 0 15,-33 0-15,33 0 16,-33 0-1,0 33 79,-33 33-63,33-33-31,0 33 16,0 0-16,-33 0 15,33 0-15,0 34 16,-33-34 0,33 0-16,0 33 15,-33-33-15,33 0 16,0 1-16,0-1 15,-34 0-15,34-33 16,0 33 0,0-33-16,-33 33 15,33-33 1,0-66 62</inkml:trace>
  <inkml:trace contextRef="#ctx0" brushRef="#br0" timeOffset="3557.0964">13196 11377 0,'0'-33'0,"-33"33"16,33-33-16,-33 0 15,0 0-15,0 33 16,0 0-16,0-33 15,0 33 1,-34 33-16,34-33 16,-33 0-16,33 33 15,0 0 1,0 0-16,0 33 15,-33-33-15,33 0 16,33 33 0,-33 1-16,33-1 15,-33 0-15,33 0 16,0 0-16,0-33 15,33 0 1,0 33-16,-33-32 16,33-1-16,33-33 15,-33 33-15,33-33 16,-33-33-1,0 33-15,33-33 16,-32-1 0,-1-32-16,33 33 15,-66-33-15,33 0 16,0 0-16,-33 0 15,33 0-15,-33-1 16,33 34 0,-33-33-16,0 33 15,0-33 1,0 33-16,0 0 15,0 66 79,33 33-94,-33-33 16,0 33-16,0 0 15,0 1-15,0-1 16,0 0-16,33 0 15,-33 0 1,0-33-16,33 0 16,-33 0-16,33-33 15,0 33-15,0-33 16,1 0-1</inkml:trace>
  <inkml:trace contextRef="#ctx0" brushRef="#br0" timeOffset="4695.9913">11807 13295 0,'-33'-33'0,"33"0"16,-33 33-16,33-33 16,-33 0-16,-33 33 15,33 0-15,0 0 16,-34 0-1,34 0-15,-33 33 16,33-33-16,0 33 16,0 0-16,0 0 15,0 33 1,0 1-16,0-1 15,0 0-15,33 0 16,-33 33-16,33-33 16,0 1-1,33-1 1,-33 0-16,33-33 15,0 33-15,0-33 16,0-33-16,0 33 16,0-33-1,33 0-15,-33-33 16,33 0-16,-33 0 15,1 0-15,-1-33 16,0 33 0,-33-33-16,33-1 15,0 1-15,-33-33 16,33 33-16,-33 0 15,0 0 1,0-1-16,0 34 16,0 0-16,0-33 15,0 99 48,0 33-48,0 1 1,0-1-16,0-33 15,33 66 1,-33-33-16,0 33 16,33-33-16,-33 34 15,0-67-15,33 33 16,0-33-1,-33 33-15,33-66 16,33 33-16,-33-33 16,1-33-16,-1 0 15</inkml:trace>
  <inkml:trace contextRef="#ctx0" brushRef="#br0" timeOffset="5039.2199">12733 13097 0,'0'99'16,"0"-66"0,0 33-16,0 0 15,0 34-15,0-34 16,0 33-1,0 0-15,0-33 16,0 34-16,0-34 16,0 0-16,0 0 15,0 0-15,-33-33 31,33-33-31</inkml:trace>
  <inkml:trace contextRef="#ctx0" brushRef="#br0" timeOffset="5366.8472">12402 13659 0,'0'-33'16,"33"33"0,0-33-16,1 33 15,-1 0-15,0-33 16,33 33-1,0 0-15,0-33 16,-33 33-16,33 0 16,1 0-16,-1 0 15,0 0-15,-33 0 16,0 0-1,33 0-15,-33 0 16</inkml:trace>
  <inkml:trace contextRef="#ctx0" brushRef="#br0" timeOffset="6037.7031">13361 13229 0,'34'-66'0,"-1"33"16,-33 0-16,66 0 16,-33 33-16,0-33 15,33 33-15,-33 0 16,33 0-1,-33 0-15,0 33 16,0-33-16,1 66 16,-1-33-16,-33 33 15,0-33-15,-33 33 16,33 1-1,-34-1-15,1-33 16,0 0-16,0 0 16,0 0-16,0 0 15,0 0 1,0-33-16,33 0 15,33-33 17,0 0-17,0 33 1,0-33-1,0 33-15,0 0 16,0 0-16,34 33 16,-34 0-16,0 0 15,0 0 1,0 0-16,0 33 15,-33 1-15,0-34 16,0 33-16,0-33 16,0 33-1,-33 0-15,0-33 16,0 0-16,0 0 15,-33 0-15,32 1 16,1-34-16,0 0 16,0 0-1,0 0-15,0-34 16,0 1-16</inkml:trace>
  <inkml:trace contextRef="#ctx0" brushRef="#br0" timeOffset="6770.9642">14486 13196 0,'0'66'16,"0"-33"-16,0 33 15,-33 1-15,33-1 16,0 0-16,-33 0 16,33 33-1,0-33-15,0 34 16,0-1-16,33-33 15,-33 33-15,33-66 16,-33 33-16,33-32 16,0-34-1,0 33 1,33-33-16,-33-33 15,0-1-15,34 1 16,-34 0-16,0 0 16,33-33-1,-33 0-15,-33 0 16,33 0-16,-33-1 15,33 1-15,-33 0 16,0-33 0,0 33-16,-33 0 15,33 0-15,-33-1 16,33 34-16,-33 0 15,-33-33 1,33 33-16,0 0 16,-34 33-16,34 0 15,0 0-15,-33 0 16,33 0-16,-33 33 15,33 0 1,-33 33-16,33-33 16,0-33-16,33 33 15,-33 0 1,66 1-1,-33-34-15,33 0 16</inkml:trace>
  <inkml:trace contextRef="#ctx0" brushRef="#br0" timeOffset="12418.6348">21828 11013 0,'0'66'31,"0"1"-15,-33-1-16,33 33 15,-33 0 1,0 0-16,0 1 16,33 32-16,-33 0 15,33-33 1,-33 34-16,33-34 15,-33-33 1,33 0-16,0-33 16,33-33-1</inkml:trace>
  <inkml:trace contextRef="#ctx0" brushRef="#br0" timeOffset="12919.8766">22192 11146 0,'-33'99'15,"0"-33"-15,33 33 16,-33-33-16,0 67 16,0-1-16,-1 0 15,1 0-15,0-32 31,33-34-31,33 0 16,-33 0-16,33-33 16,34 0-16,-34-33 15,33-33-15,-33 0 16,33 0 15,0-33-31,-33 0 16,33 0-16,-32-34 15,-1 1-15,0 0 16,-33 0-1,0 0-15,-33-1 16,33 1-16,-67 0 16,34 33-16,-33 33 15,33-33-15,-33 66 16,33 0-1,-33 0-15,0 33 16,33 33-16</inkml:trace>
  <inkml:trace contextRef="#ctx0" brushRef="#br0" timeOffset="13684.3403">23151 11609 0,'-33'-67'0,"33"34"16,-33 33-16,0-33 15,0 33-15,0 0 16,0 0-16,0 33 15,-34 0-15,34 1 16,0-1 0,0 33-16,0 0 15,0 0-15,33 0 16,-33 0-16,33 34 15,0-34 1,0 0-16,33-33 16,-33 0-16,33 0 15,0-33 1,0 0-16,33 0 15,-33-33 1,34 0-16,-34 0 16,0 0-16,0 0 15,0-33-15,0-1 16,-33 34-1,33-33-15,-33 0 16,0 0-16,0 33 16,33-33-1,-66 66 32,33 99-31,0-66-16,0 33 15,0 33-15,0-33 16,0 34-1,33-67-15,-33 33 16,0-33-16,33 0 16,-33 0-16,33 0 15,-33-33-15,33 0 16,-33 0-1</inkml:trace>
  <inkml:trace contextRef="#ctx0" brushRef="#br0" timeOffset="14511.2092">21398 13262 0,'33'0'31,"-33"0"-31,66 0 16,-33 0-16,34-33 15,-1 33 1,0 0-16,0 0 16,0-33-16,33 33 15,-32 0-15,-1 0 16,0-33-16,0 33 15,-33 0 1,0 0-16,-33 0 16,33 0-1,-66 33 16,0 33-15,33 0 0,-33-33-16,33 34 15,-33-1-15,0 0 16,0 33 0,0 0-16,33-33 15,-33 1-15,0 32 16,33-33-16,-34 0 15,34 0 1,-33 0-16,33 1 16,-33-1-16,33-33 15,0-33 1,0-33-1</inkml:trace>
  <inkml:trace contextRef="#ctx0" brushRef="#br0" timeOffset="14932.4443">23019 12898 0,'0'0'0,"-33"34"16,0-1-16,0 33 15,-34 0-15,1 0 16,33 0-16,-33 33 16,33 1-1,0-1-15,-33 0 16,33 0-16,0 34 15,33-34-15,0 0 16,0 0 0,0-33-16,0 34 15,33-34-15,0-33 16,33 0-16,-33 0 15,0-33-15,33 0 32,0-33-32</inkml:trace>
  <inkml:trace contextRef="#ctx0" brushRef="#br0" timeOffset="15587.6989">23383 13494 0,'-34'-33'0,"1"33"16,0 0-16,0 0 15,0 33-15,0-33 16,0 33-16,-33 33 15,33 0 1,-33 0-16,33 0 16,0 1-16,33-1 15,-34 0-15,34 0 16,0 0-16,0 0 15,34 0 1,-1-32 0,-33-1-16,33-33 15,0 0-15,33-33 16,-33-1-16,0 1 15,0 0 1,0-33-16,0-33 16,0 33-16,-33 0 15,33-1-15,-33 1 16,0 0-1,0-33-15,33 66 16,-33 0 0,0 66 30,0 33-30,0 0-16,0 0 16,0 0-1,0 34-15,0-34 16,0 33-16,0-33 15,0 0-15,34-33 16,-34 1 0,0-1-1,33-66 1</inkml:trace>
  <inkml:trace contextRef="#ctx0" brushRef="#br0" timeOffset="15899.7249">23680 13461 0,'0'66'31,"0"0"-16,-33 0 1,33 0-16,0 33 16,0 1-16,0-34 15,0 33-15,0-33 16,0 0-16,0 1 15,0-34 1,0 0 0,0-66 15</inkml:trace>
  <inkml:trace contextRef="#ctx0" brushRef="#br0" timeOffset="16164.947">23482 13858 0,'33'0'16,"0"-34"-16,0 34 15,0 0-15,0 0 16,0 0-16,33-33 16,-33 33-1,34 0-15,-34-33 16,0 33-16,0 0 15,33-33-15</inkml:trace>
  <inkml:trace contextRef="#ctx0" brushRef="#br0" timeOffset="16726.5938">24044 13395 0,'33'-67'16,"0"34"-16,33 0 15,-33 0-15,0 33 16,34 0-16,-34 0 16,0 33-1,0 0-15,0 0 16,-33 34-16,-33-1 15,0 0-15,0-33 16,0 33-16,-34 0 16,34 0-1,0-33-15,0 0 16,0 1-16,0-34 15,33 0-15,0-67 47,33 67-47,-33-33 16,66 0-16,-33 33 15,0 0-15,1 0 16,32 0 0,-33 33-16,0 0 15,-33 0-15,33 34 16,-33-1-16,0-33 15,-33 33 1,33 0-16,-33 0 16,0 0-16,0 1 15,-34-1-15,34-33 16,-33 0-16,33 0 15,0-33 1,0-33-16,0 0 16,33 0-16</inkml:trace>
  <inkml:trace contextRef="#ctx0" brushRef="#br0" timeOffset="17194.6328">24540 13494 0,'33'0'16,"-33"33"-1,0 33-15,0 0 16,-33 0-16,33 33 15,0 1-15,0-34 16,0 33 0,33-33-16,-33-33 15,33 0-15,-33 0 16,33-33-16,0 0 15,0 0 1,1 0-16,-1-33 16,0 0-16,-33 0 15,33-33-15,-33 33 16,33-33-16,-33 0 15,0 0 1,0-1 0,-33 1-16,0 0 15,0 33-15,0-33 16,-1 33-1,1 33-15,33-33 16,-33 33-16,0 0 16,0-33-16</inkml:trace>
  <inkml:trace contextRef="#ctx0" brushRef="#br0" timeOffset="17740.6783">24408 12799 0,'33'0'15,"-33"0"1,66 33-16,-33-33 15,33 33-15,-33 0 16,33 1 0,1 32-16,-1 0 15,0 0-15,0 0 16,0 33-16,-33-33 15,33 34-15,-33-34 16,-33 33 0,0 0-16,0 0 15,0 1-15,-33-1 16,0 0-16,-33 0 15,33-32 1,-33 32-16,33-33 16,0 33-16,0-33 15,0-33-15,0 0 16,0 0-1,-1-33-15,34 34 16,-33-34 0</inkml:trace>
  <inkml:trace contextRef="#ctx0" brushRef="#br0" timeOffset="22982.7151">13031 14850 0,'0'66'31,"0"-33"-15,0 33-16,-33 33 16,33 1-16,0-34 15,0 33-15,0 0 16,0 0-1,0-33-15,0 1 16,0-1-16,0-33 16,33-33-1</inkml:trace>
  <inkml:trace contextRef="#ctx0" brushRef="#br0" timeOffset="23466.3554">13395 14949 0,'-34'33'0,"34"0"16,-33 0-16,0 66 15,33-32-15,0-1 16,-33 33-16,33 0 16,33-33-1,-33 0-15,33-33 16,0 1-16,1-1 15,32-33-15,-33 0 16,33-33-16,-33 33 16,0-34-1,33-32-15,-33 33 16,0-33-16,-33 0 15,0-33-15,0 33 16,-33-34 0,0 34-1,-33 0-15,33 0 16,-33 33-16,0 0 15,0 33-15,-1 0 16,34 33-16,0-33 16,0 33-1,33 0-15,33 0 16</inkml:trace>
  <inkml:trace contextRef="#ctx0" brushRef="#br0" timeOffset="24121.61">14288 15247 0,'-34'-67'0,"34"34"16,-33 0-16,0 0 15,33 33-15,-33 0 16,0 0-16,0 33 15,0 0 1,0 0-16,33 34 16,-33-34-16,0 66 15,33-33-15,0 0 16,0 33-1,33-32-15,0-34 16,-33-33-16,33 33 16,0-33-16,33 0 15,-33 0-15,0-33 16,0 0-1,-33-34-15,34 34 16,-34-33-16,0 0 16,0 0-16,0 0 15,0 33 1,0-33-16,0 132 78,0 0-78,0 0 15,33 0-15,0 0 16,-33 0-16,33-33 16,33 1-16,-33-1 15,0-33 1,0 0-16,0 0 15,0-33-15,0 33 16,0-34-16</inkml:trace>
  <inkml:trace contextRef="#ctx0" brushRef="#br0" timeOffset="24464.8386">14850 15280 0,'0'0'16,"33"0"-16,0 33 15,0-33-15,0 0 16,0 0-16,0 0 15,0 0 1,33 0-16,-33 0 16,1 0-16,-1 0 15,0 0-15</inkml:trace>
  <inkml:trace contextRef="#ctx0" brushRef="#br0" timeOffset="24714.4594">15048 15511 0,'33'0'16,"0"0"-16,0 0 15,0 0-15,34 0 16,-34 0-16,0 0 16,33-33-1,0 33-15,0 0 16,-33-33-16</inkml:trace>
  <inkml:trace contextRef="#ctx0" brushRef="#br0" timeOffset="25213.701">15809 15081 0,'33'0'32,"-33"0"-32,33 0 15,0 0-15,33 0 16,-33 0-1,33 0-15,-32-33 16,32 33-16,-33-33 16,0 33-16,0 0 15,0 0-15,-33-33 16,33 33-1,-33 33 17,0 33-17,-33 0-15,33-33 16,-33 34-16,33-1 15,-33 0-15,33 0 16,0-33-16,0 33 16,-33 0-1,33-33-15,33 1 16,-33 32-1,0-66-15,33-33 16</inkml:trace>
  <inkml:trace contextRef="#ctx0" brushRef="#br0" timeOffset="25806.5504">16900 15379 0,'0'-66'16,"0"66"0,-33 0-16,0-33 15,0 33-15,0 0 16,0 0-16,0 0 15,0 33 1,-33 0-16,33 0 16,-1 0-16,1 33 15,0-33-15,33 33 16,0 0-16,33 1 15,-33-34 1,33-33 0,34 0-16,-34 0 15,0 0-15,0-33 16,0 33-16,0-67 15,0 34 1,0-33-16,0 33 16,-33-33-16,33 33 15,-33-33-15,0 33 31,0 99 1,0-33-32,0 33 15,0 0-15,0-33 16,0 33-1,33 1-15,-33-34 16,33 0-16,0-33 16,1 0-16,-1 0 15,0-33-15,0 0 16</inkml:trace>
  <inkml:trace contextRef="#ctx0" brushRef="#br0" timeOffset="26040.5699">17529 15180 0,'33'67'15,"-66"-34"-15,33 33 16,0 0-16,-33 0 15,33 0-15,0 0 16,0 1 0,0-34-16,0 33 15,33-66 1</inkml:trace>
  <inkml:trace contextRef="#ctx0" brushRef="#br0" timeOffset="26258.9881">17330 15478 0,'33'0'15,"0"0"1,0 0-16,1-33 15,-1 33-15,33 0 16,0 0 0,0 0-16,-33-33 15,33 33-15</inkml:trace>
  <inkml:trace contextRef="#ctx0" brushRef="#br0" timeOffset="26695.8245">18058 15147 0,'33'-33'16,"0"33"-16,0 0 16,0 0-16,0 0 15,0 33-15,0 0 16,0 1-16,-33 32 15,0 0 1,0 0-16,-33 0 16,0-33-1,0 33-15,0 0 16,0-32-16,0-1 15,33 0 1,-33-33-16,66 0 47,0 0-47,0 0 15,33 0 1,-33 0-16,33 0 16,1 0-16,-34 0 15,33 0-15,-33-33 16,33 33-16,-33-33 15,0 33 1</inkml:trace>
  <inkml:trace contextRef="#ctx0" brushRef="#br0" timeOffset="26945.4453">18984 15114 0,'0'66'15,"-33"1"1,33-34-16,-33 33 16,0 33-16,33-33 15,-33 33-15,33-32 16,0-1-1,0-33-15,0 33 16,33-66 0,0-33-16</inkml:trace>
  <inkml:trace contextRef="#ctx0" brushRef="#br0" timeOffset="27382.2817">19348 15114 0,'-33'66'16,"33"-32"-1,-33 32-15,-1-33 16,1 66-16,33-33 15,-33 0-15,33 0 16,33 1 0,-33-34-16,67 0 15,-34-33-15,33 33 16,-33-33-16,33-33 15,0 33 1,-33-66-16,33 32 16,-33-32-16,-33 0 15,33-33 1,-66 33-16,33 0 15,-33 33-15,0-34 16,0 67-16,0-33 16,-33 33-16,33 0 15,-33 0-15,33 33 16,-33 1-1</inkml:trace>
  <inkml:trace contextRef="#ctx0" brushRef="#br0" timeOffset="27881.5233">15776 16206 0,'33'0'0,"0"0"16,0 0-16,33 0 15,-33-33-15,33 33 16,-33 0-16,34-33 16</inkml:trace>
  <inkml:trace contextRef="#ctx0" brushRef="#br0" timeOffset="28287.1571">16206 16040 0,'33'0'0,"0"0"16,0 0-16,0 0 16,0-33-1,0 33-15,0 0 16,33-33-16,-33 33 15,1 0 1,-1 0-16,0 0 16,-33 0-16,33 33 15,-33 0 1,-33 0-1,33 34-15,0-34 16,-33 33-16,33 0 16,-33 0-16,33-33 15,0 33-15,0 0 16,0-32-1,0-1 1,33-33 0,-33 0-16,33-33 15</inkml:trace>
  <inkml:trace contextRef="#ctx0" brushRef="#br0" timeOffset="28786.3987">17066 16140 0,'-33'-33'16,"33"33"-1,-34 0-15,1 33 16,0-33-16,0 33 15,33 0-15,-33 33 16,0-33 0,33 33-16,-33-33 15,66 33-15,-33-33 16,0-33-16,33 33 15,0-33-15,-33 0 16,33-33 0,0 33-16,0-33 15,1 0-15,-1 0 16,-33-33-16,33 33 15,-33 0 1,0 0 0,33 99 46,-33-33-62,0 33 16,0-33-16,33 0 15,-33 0-15,33 0 16,-33 1-16,33-1 15</inkml:trace>
  <inkml:trace contextRef="#ctx0" brushRef="#br0" timeOffset="29285.6403">13064 16206 0,'33'0'16,"0"0"-16,0 0 15,33 0-15,-33 0 16,33-33-16,-33 33 15,34-33-15,-34 33 16,33 0-16</inkml:trace>
  <inkml:trace contextRef="#ctx0" brushRef="#br0" timeOffset="29692.2742">13659 16040 0,'33'33'15,"0"-33"1,0 0-16,0 0 16,34 0-16,-34-33 15,33 33 1,0 0-16,-33-33 15,33 33-15,-33 0 16,33 0-16,-66 0 16,33 33-1,-66 34 1,33-34-1,-33 0-15,33 33 16,-33-33 0,0 33-16,33 0 15,0-33-15,0 33 16,0-33-1,33 1 1,-33-34-16,33 0 16,0-34-1</inkml:trace>
  <inkml:trace contextRef="#ctx0" brushRef="#br0" timeOffset="30238.3197">14717 16173 0,'-33'-33'16,"33"33"-16,-33 0 15,0 0-15,0 0 16,33 0-16,-33 33 15,0-33 1,0 33-16,33 0 16,-33 33-16,33-33 15,0 0-15,0 33 16,0-33-1,0 0-15,33 0 16,-33-33 0,33 0-16,0 0 15,0-33-15,0 33 16,-33-33-16,33 0 15,0 0-15,-33-33 16,33 33 0,-33 0-16,0-33 15,0 33 1,0 132 31,0-66-47,0 0 15,0 33-15,0 0 16,0-33-1,34 34-15,-34-34 16,0 0-16,0 0 16,-34 0-1</inkml:trace>
  <inkml:trace contextRef="#ctx0" brushRef="#br0" timeOffset="31111.9925">12502 16669 0,'33'-33'15,"-33"33"1,33 0-16,0 0 16,0 0-16,33 0 15,0 0-15,0 0 31,0 33-31,34-33 16,-34 0-16,0 0 16,33 0-16,0 0 15,-32 0-15,32 0 16,0 0-1,33 0-15,-33-33 16,1 33-16,-1 0 16,0 0-16,33 0 15,1 0-15,-34 0 16,33 0-1,-33 0-15,1 0 16,32 0-16,0 0 16,1 0-16,-34 0 15,33 0-15,-33 0 16,34 0-1,-1 0-15,0 0 16,-33 0-16,34 0 16,-1 0-16,-33 0 15,33 0-15,1 0 31,-1 33-31,-33-33 16,34 0-16,-34 0 16,33 0-16,0 0 15,1 0-15,-1 0 16,0 33-1,-33-33-15,34 0 16,-1 0-16,0 0 16,1 33-16,-1-33 15,0 0-15,0 33 16,34-33-1,-34 0-15,0 0 16,1 33-16,-1-33 16,0 0-16,-32 33 15,32-33-15,-33 0 16,-33 0-16</inkml:trace>
  <inkml:trace contextRef="#ctx0" brushRef="#br0" timeOffset="32438.103">14056 16966 0,'-33'-33'16,"66"0"-1,33 0-15,-33 0 16,33 33-16,1-33 16,-1 33-1,0 33-15,0-33 16,-33 33-16,0 0 15,-33 0-15,0 33 16,-33-32-16,33-1 16,-33 33-16,-33-33 15,33 0 1,-33 0-1,33 0-15,-1-33 16,1 0-16,66 0 31,1-33-15,32 33-1,0 0-15,0 33 16,-33-33-16,33 33 16,0-33-16,-33 66 15,0-33-15,1 0 16,-34 34-1,0-1-15,-34-33 16,34 33-16,-33-33 16,-33 0-16,0 0 15,33 0 1,-33 0-16,0-33 15,0 0-15,33 0 16,-1 0-16,1-33 16,33-33-1,33 33-15,1 0 16</inkml:trace>
  <inkml:trace contextRef="#ctx0" brushRef="#br0" timeOffset="33077.7563">15445 17297 0,'-33'-33'15,"33"0"1,-33 33-16,0 0 16,0 0-16,33 0 15,-33 0-15,0 0 16,0 33-1,-1 0-15,1 0 16,0 33-16,33-33 16,-33 34-16,33 32 15,0-33 1,0-33-1,33 33-15,0-66 16,0 33-16,1-33 16,-1-33-16,0 33 15,0-33 1,33 0-16,-33 0 15,0-33-15,0 0 16,-33 0-16,33 32 16,-33-32-16,0 33 15,33 0 1,-33 66 31,0 33-47,0 1 15,0-34 1,0 66-16,0-33 15,33-33-15,-33 33 16,33-33-16,-33-33 16,33 0-1,-33 0-15,34-33 16,-1 0-1,-33 0-15</inkml:trace>
  <inkml:trace contextRef="#ctx0" brushRef="#br0" timeOffset="33296.1745">15941 17330 0,'0'0'0,"33"0"15,0 33-15,0-33 16,0 0-16,1 0 15,32 0-15,-33 0 16,0-33-16,33 33 16,-33 0-1,0 0-15,0 0 16,0 0-16</inkml:trace>
  <inkml:trace contextRef="#ctx0" brushRef="#br0" timeOffset="33514.5927">16140 17595 0,'0'0'0,"33"0"16,0 0-16,0-33 15,33 33-15,0-33 16,0 33-16,0-33 16,1 0-1,-1 33-15</inkml:trace>
  <inkml:trace contextRef="#ctx0" brushRef="#br0" timeOffset="33982.6317">16900 17066 0,'66'-33'16,"1"33"-16,-34-34 15,33 34-15,-33 34 16,0-34-1,0 33-15,0 0 16,0 0 0,-33 33-16,0 0 15,-33 0-15,0 0 16,0 1-16,0-1 15,0 0-15,0 0 16,0-33 0,0 0-16,-1-33 15,34 33-15,34-33 31,-34 0-15,66 0 0,-33 0-16,33 0 15,-33 0-15,33 0 16,0 0-16,0 0 15,-32 0-15,32-33 16,0 33 0,-33-33-16</inkml:trace>
  <inkml:trace contextRef="#ctx0" brushRef="#br0" timeOffset="34247.8538">17992 17099 0,'0'33'15,"-33"33"-15,33-33 16,0 33-16,-33 0 15,33 0-15,0 34 16,-34-34 0,34 0-16,0-33 15,0 0-15,34 0 16,-1-33-1,-33-33-15</inkml:trace>
  <inkml:trace contextRef="#ctx0" brushRef="#br0" timeOffset="34702.2917">18389 17132 0,'-34'33'31,"34"33"-31,-33-33 16,33 33-16,-33 0 15,33 1-15,0-1 16,0 0-1,33-33-15,-33 0 16,33 0-16,1-33 16,32 33-16,0-33 15,-33 0 1,0-33-16,33 0 15,-33 0-15,0 0 16,0-33-16,0 0 16,-33-1-16,0 1 15,0 33 1,-33-33-1,0 33 1,-33 0-16,0 0 16,33 0-16,0 33 15,0 0-15,-33 0 16,33 0-16</inkml:trace>
  <inkml:trace contextRef="#ctx0" brushRef="#br0" timeOffset="35326.3437">14089 17959 0,'33'0'0,"33"0"16,0 0-16,34 0 15,-1-33-15,0 33 16,33-34-16,-32 34 15,65 0 1,-33-33-16,1 33 16,-34 0-16,33 0 15,-66 0-15,33 0 16,-66 0-1,1 0-15,-1 0 16,-66 33 0,-1-33-1,-32 0-15</inkml:trace>
  <inkml:trace contextRef="#ctx0" brushRef="#br0" timeOffset="35965.997">14651 18190 0,'0'-33'15,"33"0"1,0 33-16,34-33 15,-1 0-15,0 33 16,0-33 0,33 33-16,-33 33 15,-33-33-15,1 0 16,-1 33-16,-33 33 15,0-33 1,-33 0 0,-1 0-16,1 0 15,-33 0-15,33 0 16,-33-33-1,33 34-15,33-34 16,33-34 31,0 1-47,33 33 15,0 0-15,-33 0 16,34 0 0,-34 0-16,33 0 15,-33 33-15,0 1 16,-33-1-16,33 0 15,-33 33 1,0-33-16,-33 0 16,0 33-16,0 0 15,0-33-15,0 0 16,-33 0-1,-1 1-15,1-1 16,0-33-16,0 0 16,33 0-16,-33-33 15,66-1-15,0 1 31</inkml:trace>
  <inkml:trace contextRef="#ctx0" brushRef="#br0" timeOffset="36449.6373">17198 17793 0,'33'0'16,"0"0"-16,33 0 16,33 0-16,1 0 15,-1 0-15,33-33 16,0 33-1,34 0-15,-34 0 16,-33 0-16,1 0 16,-1 0-16,-33 0 15,-33 0-15,0 0 16,0 0-1,-66 33 1,0 0-16</inkml:trace>
  <inkml:trace contextRef="#ctx0" brushRef="#br0" timeOffset="37104.8919">17595 18091 0,'0'-33'0,"33"33"16,33-33-16,0 33 15,0-33-15,0 33 16,1 0-16,-1 33 15,0-33 1,-33 33-16,0-33 16,0 33-16,-66 33 15,33-33 1,-33 0-16,0-33 15,-33 33 1,33 0-16,-33 0 16,-1-33-16,34 0 15,0 33-15,33-33 16,33-66 31,-33 66-47,66 0 15,-32 0-15,32 0 16,-33 33-1,33-33 1,-33 33-16,0 1 16,0-1-16,0 0 15,0 0-15,-33 0 16,0 0-1,-33 0-15,0 0 16,0 0-16,0 33 16,0-33-16,0 0 15,0 0 1,0-33-16,0 34 15,0-34 1,-1-34-16,1 34 16,33-33-1</inkml:trace>
  <inkml:trace contextRef="#ctx0" brushRef="#br0" timeOffset="38368.5972">23548 16073 0,'0'-66'0,"0"33"15,0 0-15,-33 0 16,0 0-1,0 0-15,0 33 16,-34 0-16,34 0 16,-33 33-1,0-33-15,0 66 16,33-33-16,-33 33 15,0 1-15,33 32 16,-1-33-16,1 33 16,0-33-1,0 33-15,66-32 16,-33 32-16,33-66 15,-33 0-15,67 0 16,-34 0-16,33-33 16,-33-33-1,33 33-15,-33-33 16,33-33-16,-33 0 15,0 0-15,0-1 16,0 1-16,1-33 16,-1 33-1,-33 0-15,33 0 16,0 33-1,0-1-15,0 1 16,-33 33 0,0 33 15,0 34-31,-33-1 15,33 0-15,-33 0 16,0 0-16,33 33 16,0 1-1,0-34-15,0-33 16,33 33-16,0-33 15,0 0-15,0-33 16,33 0-16,-33 0 16,33-33-1,1-33-15,-34 33 16,0-33-16</inkml:trace>
  <inkml:trace contextRef="#ctx0" brushRef="#br0" timeOffset="38618.218">24044 16140 0,'33'0'16,"-33"0"-1,33 0-15,33 0 16,-33 0-16,34 0 16,-1 0-16,-33 0 15,33 0 1,0 33-16,-33-33 15,0 0-15</inkml:trace>
  <inkml:trace contextRef="#ctx0" brushRef="#br0" timeOffset="38899.0414">24044 16570 0,'33'0'16,"0"-34"-16,0 34 15,33 0-15,1 0 16,32-33-16,-33 33 15,33-33-15,-33 33 16,0 0 0,-33-33-16,34 33 15,-34-33-15</inkml:trace>
  <inkml:trace contextRef="#ctx0" brushRef="#br0" timeOffset="43860.2548">25301 15875 0,'33'0'16,"0"0"-16,33 0 15,-33 0-15,33 0 16,-33 0-16,34 0 16,-1 0-16,0 0 15,0-33 1,-33 33-16,33 0 15,-33 0-15,33 0 16,-66 0-16,33-33 16,-33 66-1,0 0 16,0 33-15,-33-33 0,33 0-16,-33 33 15,33 1-15,-33 32 16,0-33-1,33 33-15,-33-33 16,0 34 0,33-34-16,-33 0 15,33 0-15,0 0 16,-33-33-16,33 0 15,0-33 1</inkml:trace>
  <inkml:trace contextRef="#ctx0" brushRef="#br0" timeOffset="44390.699">26591 15908 0,'0'33'15,"-33"33"-15,-1 0 16,1 1-1,0-1-15,0 33 16,0 0 0,0-33-16,33 34 15,-33-1-15,33 0 16,33-33-16,-33-33 15,33 33-15,0-33 16,0-33 0,33 0-16,1 0 15,-1-33 1,0-33-16,-33 33 15,33-33-15,-33 0 16,0 0-16,0 0 16,0-34-16,-33 34 15,0 0 1,0 0-16,-33 0 15,0 0-15,-33 33 16,0-34-16,33 67 16,-66-33-16,33 33 15,-1 0 1,1 0-1,0 0-15</inkml:trace>
  <inkml:trace contextRef="#ctx0" brushRef="#br0" timeOffset="45906.0253">23085 17661 0,'0'33'16,"0"33"-16,0 0 16,0 0-16,0 34 15,-33-1-15,33 0 16,-33 33-1,33 1-15,0-34 16,-33 0-16,33-33 16,0 0-16,-33-33 15,33-33 1</inkml:trace>
  <inkml:trace contextRef="#ctx0" brushRef="#br0" timeOffset="46311.6591">22986 17628 0,'66'-66'0,"-33"33"16,33 33-16,-33 0 16,33 0-16,0 0 15,-33 33-15,1 0 16,32 33-1,-66-33-15,33 33 16,-66 0-16,33-33 16,-33 34-16,-34-34 15,34 33-15,-33-33 16,0 33-1,0-33-15,0-33 16,33 33-16,-33 0 16,33-33-16,-1 0 15,68-33 16</inkml:trace>
  <inkml:trace contextRef="#ctx0" brushRef="#br0" timeOffset="46639.2864">23879 17793 0,'33'0'16,"-33"0"-1,33 0-15,0 0 16,0 0-16,0 0 15,0 0 1,33 0-16,-33 0 16,0 0-16,34 0 15,-34 0-15,-33 0 16,33 0-16,0 0 15,-33 0 1</inkml:trace>
  <inkml:trace contextRef="#ctx0" brushRef="#br0" timeOffset="46951.3124">23779 18256 0,'67'33'15,"-34"-33"1,33 0-16,-33 0 15,33 0-15,-33 0 16,66 0-16,-33 0 16,-32 0-1,32 0-15,-33 0 16,0-33-16,0 33 15,0 0-15</inkml:trace>
  <inkml:trace contextRef="#ctx0" brushRef="#br0" timeOffset="53737.8779">25400 17363 0,'-33'66'16,"33"1"-16,-33-34 15,0 33-15,33 0 16,-33 33-16,0-33 15,33 34-15,-33-34 16,-1 33 0,1 0-16,33-33 15,-33 0-15,33 1 16,0-34-16,0 0 15,33 0 1</inkml:trace>
  <inkml:trace contextRef="#ctx0" brushRef="#br0" timeOffset="54346.3286">25896 17529 0,'-66'33'15,"33"33"1,0 0-16,0 0 15,0 33-15,0-32 16,0 32 0,-1 0-16,34-33 15,0 0-15,0 0 16,34-33-16,-1 1 15,33-1 1,0-33-16,0 0 16,0-33-16,0-1 15,0 1-15,-32-33 16,32 33-1,-33-33-15,0 0 16,0 33 0,0-33-16,0 0 15,-33-1-15,-33 34 16,33-33-1,-33 0-15,0 33 16,0 0-16,0 0 16,0 0-16,0 0 15,-1 33-15,1-33 16,0 33-1,-33 33-15,33-33 16,0 33-16,0 0 16,0 0-16,0 0 15,33 0 1,33 0-1,0-33-15</inkml:trace>
  <inkml:trace contextRef="#ctx0" brushRef="#br0" timeOffset="54985.9819">26921 17562 0,'-66'-33'16,"33"33"-1,0 33-15,-33 0 16,33 0-16,0 0 15,0 33 1,-33-33-16,32 33 16,1 0-16,0 1 15,0 32-15,33 0 16,0-33-16,0 0 15,0 0 1,33 1-16,0-1 16,0-33-1,34 0-15,-1 0 16,0-33-16,0 0 15,0-33-15,-33 33 16,33-33 0,1-33-1,-1 33-15,0-34 16,-33 34-16,0-33 15,0 0-15,0 0 16,-33 0 0,0 0-16,0 0 15,0 32-15,-33-32 16,0 0-16,-33 33 15,33 0-15,0 0 16,0 0 0,-33 0-16,32 33 15,1-33-15,-33 33 16,33 33-16,0 0 15,-33-33-15,33 33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7T14:21:07.43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12072 10319 0,'0'33'0,"-33"0"15,33 33-15,-34 0 16,34-33-16,-33 66 16,33-32-16,0-1 15,0 33 1,0 0-16,0 0 15,0 1-15,33-34 16,-33 33-16,34-33 16,-1 0-1,0 0-15,33 1 16,0-34-16,-33 0 15,33-33-15,0 0 16,0 0 0,1 0-1,-34-33-15,33 0 16,-33 0-16,0-1 15,33 1-15,-33-33 16,0 33-16,-33 0 16,33-33-1,-33 0-15,0 33 16,-33-33-16,33-1 15,-33 34-15,0-33 16,0 66 0,0-33-16,0 33 15,-33 0-15,33 0 16,0 33-16,0 0 15,-34 33-15,34 1 16,0-1 0,33 0-16,-33 0 15,33 0-15,0 0 16,0 0-16,33 1 15,-33-1 1</inkml:trace>
  <inkml:trace contextRef="#ctx0" brushRef="#br0" timeOffset="751.8627">12634 12634 0,'0'-66'15,"-33"0"-15,0-1 16,0 34-16,0-33 15,-34 33-15,1 0 16,0 33 0,33 0-16,-33 0 15,-33 0-15,66 33 16,-34 0-16,1 0 15,0 0-15,33 33 16,0 1 0,33-1-16,-33 33 15,33-33-15,33 0 16,0 34-16,33-34 15,0-33-15,1 0 16,-1-33 0,0 0-16,0 0 15,0-33-15,0 0 16,0-33-16,1 32 15,-34-32 1,0 0-16,0 0 16,-33-33-16,0 33 15,-33-1-15,33 1 16,-33 33-1,0 0-15,-1 33 16,-32 0-16,0 0 16,33 0-16,-33 33 15,33 0 1</inkml:trace>
  <inkml:trace contextRef="#ctx0" brushRef="#br0" timeOffset="1469.5225">12303 13031 0,'-66'-33'16,"33"33"-16,-33 0 16,33 33-16,-33-33 15,32 66 1,-32-33-16,0 33 15,33 0 1,-33-33-16,33 67 16,33-34-16,-33 33 15,33-33-15,0 33 16,0-33-16,33 34 15,0-34 1,0 0-16,0 0 16,33-33-16,33 0 15,-32 0-15,-1-33 16,33 0-1,-33-33-15,33 33 16,-33-33-16,1-33 16,-34 33-16,33-33 15,-33 0 1,33-34-16,-66 34 15,33-33 1,-33 0-16,-33 0 16,0-1-16,0 34 15,0 0-15,-33 0 16,33 0-1,-34 33 1,34 33-16,-33 0 16,0 0-16,0 0 15,0 33-15,0-33 16,0 33-16,32 0 15</inkml:trace>
  <inkml:trace contextRef="#ctx0" brushRef="#br0" timeOffset="4293.3578">16305 10583 0,'66'-66'0,"0"33"16,-33 0-16,33 0 15,34 33-15,-34-33 16,0 33-16,0 33 15,0 0 1,-33 33-16,0 0 16,-33 0-16,0 34 15,-33-1-15,0 0 16,0 0-1,-33 1-15,33-1 16,-33-33-16,33 33 16,-33 0-16,-1-32 15,34-1 1,0-33-16,0 0 15,33 0 1,0-33 0,66 0-16,-33 0 15,34-33 1,32 33-1,-33-33-15,33 33 16,0 0-16,1 0 16,32 0-16,-33 0 15,0 0 1,1 0-16,-34 0 15,0-33-15,0 33 16,0-33-16</inkml:trace>
  <inkml:trace contextRef="#ctx0" brushRef="#br0" timeOffset="4636.5864">18389 10716 0,'-34'66'15,"-32"-33"1,33 33-1,-33 33-15,0-33 16,0 34 0,0-1-16,0 0 15,32-33-15,-32 0 16,33 34-16,0-34 15,0-33-15,0 0 16,33 0 0,-33-33-16,33-33 15</inkml:trace>
  <inkml:trace contextRef="#ctx0" brushRef="#br0" timeOffset="4935.0113">17694 10782 0,'33'0'0,"33"33"0,0 0 15,1 0-15,-34 33 16,66 0-16,-33 0 16,0 1-16,0 32 31,0-66-31,-33 33 15,1 0-15,-1-33 16,0 0-16,-33 0 16,33-33-16</inkml:trace>
  <inkml:trace contextRef="#ctx0" brushRef="#br0" timeOffset="5637.0698">17628 12634 0,'-33'0'15,"0"33"-15,0 33 16,-33-33-16,32 33 16,-32 34-16,-33-1 15,33-33 1,0 66-1,0-66-15,-1 34 16,1-1-16,33-33 16,0 0-16,0 0 15,0-33 1,0 0-16,33 0 15,-33-33 1,33-66 0,0 0-16</inkml:trace>
  <inkml:trace contextRef="#ctx0" brushRef="#br0" timeOffset="5995.8997">16801 12700 0,'33'0'0,"0"33"16,0 0-1,0 33-15,0-33 16,34 34-16,-1 32 16,-33-33-16,33 0 15,0 33 1,0-33-16,0 34 15,-33-34-15,34 0 16,-34 0-16,0 0 16,0-33-1,0 33-15,0-33 16,-33 1-16,33-34 15,-33 0-15</inkml:trace>
  <inkml:trace contextRef="#ctx0" brushRef="#br0" timeOffset="7165.9972">21134 10484 0,'0'66'31,"0"0"-31,0 1 16,0 32-16,-33-33 16,33 66-16,0-33 31,0 34-31,0-1 15,0-33-15,0-33 16,0 34-16,0-34 16,33 0-16,-33-33 15,0-66 16</inkml:trace>
  <inkml:trace contextRef="#ctx0" brushRef="#br0" timeOffset="7618.4349">21564 10550 0,'132'-66'0,"-66"33"16,0 33-16,0 0 15,-33 33-15,33 0 16,-32 0-16,-1 33 16,-33 1-1,0-1 1,0 0-16,-33 33 15,33 0-15,-67-33 16,34 34-16,0-1 16,0-33-1,0 0-15,-33 0 16,66-33-16,-33 0 15,66 1 32,33-68-47,-33 34 16,33 0-16,34 0 15,-34 0 1,0 0-16,33 0 16,0 34-16,-33-34 15,34-34-15,-34 34 16,0-33-16</inkml:trace>
  <inkml:trace contextRef="#ctx0" brushRef="#br0" timeOffset="7946.0622">23515 10749 0,'0'33'31,"-66"0"-31,33 33 16,-34 33-16,1-33 15,0 34-15,0-1 16,0 0-1,0 0-15,33-33 16,0 1-16,0-1 16,-1-33-16,34 0 15,-33-33 1,33-33-1</inkml:trace>
  <inkml:trace contextRef="#ctx0" brushRef="#br0" timeOffset="8226.8856">22853 10749 0,'0'0'15,"67"0"-15,-34 33 16,0 0-16,33 33 16,-33 0-16,33 0 15,0 34-15,0-34 16,0 33-1,-32-33-15,32 0 16,-33 0-16,0-33 16,0 34-16,0-34 15,-33 0-15</inkml:trace>
  <inkml:trace contextRef="#ctx0" brushRef="#br0" timeOffset="8913.3428">22225 12766 0,'0'-66'15,"0"0"-15,-33 33 16,0-33-16,0-1 15,-33 34-15,-1 0 16,1 0 0,0 0-16,0 33 15,33 33-15,-66-33 16,33 33-1,-1 33-15,34-32 16,-33 32 0,33 0-16,0 33 15,33-33-15,0 0 16,33 34-16,0-34 15,33-33-15,1 0 16,-1-33 0,33 0-16,-33 0 15,33-33-15,-33 0 16,1-33-16,32-1 15,-66 34-15,33-33 16,-66-33 0,0 33-16,0 0 15,-33 33-15,0 0 16,0-1-16,-33 34 15,-1 0 1,1 34-16</inkml:trace>
  <inkml:trace contextRef="#ctx0" brushRef="#br0" timeOffset="9584.1987">21993 13097 0,'-33'-33'0,"-33"0"16,33 33-16,0 0 15,-33 33-15,0-33 16,33 33-16,-33 0 15,-1 33 1,1 0-16,0 0 16,33 1-16,-33 32 15,66-33-15,-33 33 16,33 0-1,0 1-15,33-34 16,0 0 0,0 0-16,33-33 15,0 0-15,34 0 16,-34-33-16,0-33 15,33 33 1,-33-33-16,0-33 16,1 33-16,-1-33 15,0 33-15,-33-67 16,0 67-1,-33-33-15,0-33 16,0 33-16,0 0 16,-33 0-16,-33-34 15,33 34-15,-33-33 16,-1 66-1,34 0-15,0 0 16,-33 33-16,33-33 16,0 66-16,33-33 15,-33 33 1,0-33-16,33 33 15</inkml:trace>
  <inkml:trace contextRef="#ctx0" brushRef="#br0" timeOffset="10021.0351">23283 13031 0,'0'0'15,"-33"33"1,-33 0-16,0 33 16,0 0-16,-33 33 15,32-32 1,-32 32-1,33 33-15,0-33 16,0-33-16,0 34 16,33-34-16,0 0 15,-1-33 1,1 0-16,33-33 15,-33-33 1,33 0-16,33-33 16,-33-33-16,0-1 15</inkml:trace>
  <inkml:trace contextRef="#ctx0" brushRef="#br0" timeOffset="10301.8585">22556 12998 0,'33'0'16,"0"33"-16,0 0 16,0 33-16,33-33 15,-33 33 1,33 0-16,1 0 15,-1 34 1,-33-34-16,33 0 16,0 0-16,-33 0 15,0-33-15,0 33 16,0-32-1,-33-1-15,33 0 16</inkml:trace>
  <inkml:trace contextRef="#ctx0" brushRef="#br0" timeOffset="16621.3851">12733 14552 0,'0'66'31,"-33"33"-15,33-32-16,0 32 16,-33 0-1,33 0-15,0 34 16,-33-34-16,33-33 15,0 0-15,0-33 16,-33-33 15</inkml:trace>
  <inkml:trace contextRef="#ctx0" brushRef="#br0" timeOffset="17011.4176">13064 14519 0,'66'0'0,"0"0"16,-33 33-16,0 0 15,-33 33 1,0 0-16,0 1 15,-33-1 1,0 33-16,0 0 16,0-33-16,0 34 15,0-34-15,0-33 16,0 33-16,33-33 15,-33 0 1,0-33-16,66 33 31,0-33-31,0-33 16,33 33-1,0 0-15,0-33 16,0 33-16,0 0 16,34-33-16,-34 33 15,33-33-15</inkml:trace>
  <inkml:trace contextRef="#ctx0" brushRef="#br0" timeOffset="17276.6397">14155 14850 0,'-33'33'16,"-33"0"-16,33 33 15,-33 0-15,0 0 16,33 0-16,-34 1 16,34-1-16,0 0 15,0 0 1,33-66-16,0 0 15</inkml:trace>
  <inkml:trace contextRef="#ctx0" brushRef="#br0" timeOffset="17510.6592">13758 14784 0,'0'33'16,"33"0"-16,0 33 15,1 0-15,32 0 16,-33 0-16,0 34 16,33-34-16,0 0 15,0-33 1,-33 33-16,34-66 15,-1 0-15</inkml:trace>
  <inkml:trace contextRef="#ctx0" brushRef="#br0" timeOffset="17760.28">14717 14784 0,'34'66'0,"-34"0"15,-34 33-15,34-33 16,0 33-16,0 1 16,0-34-16,0 33 31,0-33-31,0-33 15,0 0-15</inkml:trace>
  <inkml:trace contextRef="#ctx0" brushRef="#br0" timeOffset="17978.6982">14519 15081 0,'0'0'15,"33"33"-15,0-33 16,33 0-16,0 0 16,1 0-16,32 0 15,-33 0 1,33 0-16,0-33 15</inkml:trace>
  <inkml:trace contextRef="#ctx0" brushRef="#br0" timeOffset="18711.9593">15875 14850 0,'0'-66'16,"-33"33"-16,0-1 15,0-32-15,-33 66 16,33-33-16,-34 33 16,1 0-1,0 33-15,33 0 16,-33 34-16,33-34 15,0 33-15,33-33 16,33 33-16,0-33 16,0-33-1,33 33-15,-33-33 16,33 0-16,0 0 15,1 0-15,-34-33 16,0 33-16,0-33 16,-33 0 15,-33 33-16,0 0-15,0 0 16,-34 33-16,34 0 16,0 0-1,-33 0-15,66 33 16,-33 34-16,0-34 15,33 33-15,33-33 16,-33-33 0,33 33-16,0-66 15,33 33-15,1-33 16,-1 0-16,0 0 15,0-33-15,0 0 16,0 0 0,-33 0-16,0-33 15,1 0-15,-34 0 16,0-1-16,0 1 15,-34 0 1,1 33-16,0 0 16,-33 0-16,33 33 15,-33 0 1,0 0-16,33 33 15,0 0 1,33-33-16,33 33 16</inkml:trace>
  <inkml:trace contextRef="#ctx0" brushRef="#br0" timeOffset="18977.1814">16735 14883 0,'0'33'16,"-33"33"-16,-33-33 15,33 33-15,-34 0 16,1 34-16,33-34 15,0 33 1,0-33-16,0 0 16,33-33-16,0-33 31</inkml:trace>
  <inkml:trace contextRef="#ctx0" brushRef="#br0" timeOffset="19211.2009">16272 14883 0,'66'33'0,"-33"33"16,0 0-16,33 0 15,-33 0-15,34 34 16,-1-34-16,-33 0 16,33 0-1,0-33-15,-33-33 16</inkml:trace>
  <inkml:trace contextRef="#ctx0" brushRef="#br0" timeOffset="19398.4165">17033 15048 0,'66'0'0,"0"33"16,-33-33-16,33 0 15,0 0-15,0 0 16,-33 0-16</inkml:trace>
  <inkml:trace contextRef="#ctx0" brushRef="#br0" timeOffset="19632.436">17165 15346 0,'66'0'16,"-33"0"-16,33 0 15,0 0 1,1-33-16,-1 33 15,33-33-15,-33 33 16</inkml:trace>
  <inkml:trace contextRef="#ctx0" brushRef="#br0" timeOffset="20069.2724">17892 14850 0,'34'-33'16,"-1"0"-16,33 33 15,0-33-15,0-1 16,0 34-16,0 0 16,0 34-16,-32-1 15,-1 0 1,0 33-16,-33-33 15,0 66-15,-33-33 16,0 33-16,-1-32 16,-32 32-1,33-33 1,-33 0-16,33 0 15,0-33-15,0 0 16,33 0 0,33 1-1,0-34 1,33 0-16,0 0 15,0 0-15,1 0 16,32 0-16,-33 0 16,0 0-1,0-34-15,0 34 16</inkml:trace>
  <inkml:trace contextRef="#ctx0" brushRef="#br0" timeOffset="20755.7296">19149 15015 0,'0'-33'16,"0"0"-16,33-33 16,-66 33-16,33 0 15,-33 0 1,0 0-16,0 33 15,0 0 1,-33 0-16,0 33 16,33 0-16,-1 0 15,1 33-15,0 0 16,33-33-1,0 0-15,33 0 16,34 0-16,-34 0 16,33-33-16,0 0 15,0 0-15,-33 0 16,0-33-1,0 33-15,0-33 16,-33 0 0,-33 0-16,0 33 15,0 0-15,0 33 16,0-33-1,-33 33-15,33 33 16,0 1-16,0-1 16,0 0-16,33 0 15,0 0 1,0-33-1,33 0-15,0 0 16,33 0-16,0 0 16,0-33-16,-33 0 15,33-33 1,1 0-16,-34 33 15,0-66-15,-33 33 16,0-33-16,0 0 16,-33 0-16,33 0 15,-33 32 1,-1 1-16,1 33 15,0 0-15,0 0 16,33 0-16,0 0 31</inkml:trace>
  <inkml:trace contextRef="#ctx0" brushRef="#br0" timeOffset="21192.566">19678 14916 0,'-33'0'31,"0"33"-31,33 33 16,-33 0-16,0 0 15,33 34-15,-33-1 16,33-33 0,0 33-16,33-66 15,0 33-15,0-33 16,33 1-16,1-34 15,-1 0 1,0 0-16,-33-34 16,33-32-16,-33 0 15,0 0-15,-33-33 16,0 0-16,-33-1 15,0 34 1,0 0-16,-33 0 16,33 33-16,-33 0 15,-1 0 1,1 33-16,0 0 15,33 0 1,-33 33-16</inkml:trace>
  <inkml:trace contextRef="#ctx0" brushRef="#br0" timeOffset="23080.3233">14519 16173 0,'0'-33'0,"33"0"15,33-1-15,0 34 16,1 0-16,-1 0 15,0 34-15,0-34 16,-33 66 0,0-33-16,0 33 15,-66 0-15,33 33 16,-33-33-16,0 34 15,0-1 1,-33-33-16,0 0 16,33 0-1,-1 33-15,1-65 16,0-1-16,66-33 31,0 0-31,1 0 16,32 0-1,33 0 1,-33-33-16,0 33 15,33-34-15,-32 1 16,-1 0-16,0 0 16</inkml:trace>
  <inkml:trace contextRef="#ctx0" brushRef="#br0" timeOffset="23501.5584">15577 16140 0,'-33'33'0,"0"0"16,33 0-16,-33 33 16,0 0-16,33 33 15,0 1-15,0-1 16,0 0-1,33 0-15,0-66 16,33 33-16,0-66 16,-32 33-16,32-66 15,0 33 1,0-66-1,0 0-15,-33 0 16,0 0-16,-33-33 16,0-1-16,-33 1 15,0 0-15,0 33 16,-33 0-1,0 66-15,0-33 16,33 33-16,-34 33 16,34 0-16,0 0 15,33 0-15,33 33 16</inkml:trace>
  <inkml:trace contextRef="#ctx0" brushRef="#br0" timeOffset="23782.3818">16669 16272 0,'-33'33'15,"0"0"-15,-34 0 16,34 33-16,-33 0 16,0 34-16,0-34 15,33 33 1,0 0-16,0-33 15,0 0-15,33-32 16,33-34 0</inkml:trace>
  <inkml:trace contextRef="#ctx0" brushRef="#br0" timeOffset="24032.0026">16173 16272 0,'33'33'16,"0"33"0,33 0-16,-33 0 15,33 1 1,0 32-16,-33-33 15,67 0 1,-67 0-16,33-33 16,0 0-16,-33-33 15</inkml:trace>
  <inkml:trace contextRef="#ctx0" brushRef="#br0" timeOffset="24250.4208">16999 16470 0,'67'-33'0,"-34"33"16,0 0-16,33 0 15,-33 33-15,33-33 16,0 0-16,-33 0 15,0 0 1,34 0-16,-67 33 16</inkml:trace>
  <inkml:trace contextRef="#ctx0" brushRef="#br0" timeOffset="24437.6364">17264 16768 0,'66'0'16,"0"0"-16,1 0 16,-1-33-16,0 33 15,0-33-15,0 0 16,0 33-16</inkml:trace>
  <inkml:trace contextRef="#ctx0" brushRef="#br0" timeOffset="24874.4728">17892 16338 0,'34'-66'0,"-1"33"16,0 0-16,0 33 15,0-33 1,33 33-16,-33 0 15,33 0 1,0 33-16,-33 0 16,0 0-16,1 33 15,-34 0-15,0 0 16,-34 0-1,1 34-15,0-34 16,0 0-16,0 0 16,-33 0-16,33-33 15,33 0-15,-33 34 31,66-67-15,0 0-16,0 0 16,33 0-16,0 0 15,-33 0-15,67 0 16,-34 0-1,0 0-15,33-34 16,-33 34-16,0 0 16</inkml:trace>
  <inkml:trace contextRef="#ctx0" brushRef="#br0" timeOffset="25529.7274">19182 16371 0,'33'-99'16,"-66"66"-16,33 0 16,-33 0-16,0 0 15,0 33-15,0 0 16,-33 0-16,33 33 15,0 0 1,-33 33-16,66 0 16,-34-33-1,34 33-15,34-33 16,-1 0-16,0 0 15,33-33-15,-33 0 16,33 0-16,0-33 16,-33 33-1,0-33 1,0 0-16,-33 33 15,0 0 1,-33 0 0,0 33-1,-33-33-15,33 66 16,-33-32-16,33 32 15,-33 0-15,33 0 16,33 0-16,0 0 16,0-33-1,33 0-15,0 0 16,0-33-16,33 34 15,0-68-15,0 34 16,0-33-16,1 0 16,-34 0-1,0-33-15,0 0 16,-33 33-16,0-33 15,0 0-15,-33 33 16,0-1-16,0 1 16,0 0-1,-1 0 1,1 33-16</inkml:trace>
  <inkml:trace contextRef="#ctx0" brushRef="#br0" timeOffset="25935.3612">19745 16239 0,'-34'33'15,"1"33"1,0-33-16,0 33 15,0 0-15,33 34 16,-33-1-16,33-33 16,33 0-1,0-33-15,0 33 16,33-66-16,1 33 15,-1-33-15,0-33 16,0 0 0,0-33-16,-33 33 15,0-33 1,-33-33-16,0 33 15,-33-34-15,0 34 16,0 33 0,-33-33-16,0 33 15,0 33-15,0-33 16,-34 66-16,34-33 15</inkml:trace>
  <inkml:trace contextRef="#ctx0" brushRef="#br0" timeOffset="26637.4197">14486 17132 0,'66'33'16,"-33"-33"-16,66 0 16,1 0-16,32-33 15,0 33-15,34 0 16,-1 0-16,0 0 15,1 0 1,-1 0-16,0 0 16,-32 0-16,-1 0 15,-66 0-15,0 0 16,-33-33-16,-33 33 15</inkml:trace>
  <inkml:trace contextRef="#ctx0" brushRef="#br0" timeOffset="27167.8639">14949 17396 0,'66'-33'15,"0"0"-15,33 0 16,-32 33-16,-1 0 15,0 0-15,0 33 16,0-33-16,-33 33 16,-33 0-1,33 34-15,-66-1 16,33 0-16,-66 0 15,33 0-15,-33 0 16,0 0-16,0 1 16,33-34-1,-34 0-15,34 33 16,33-66-16,33 33 31,0-33-15,34-33-16,-1 33 15,0 0 1,33 0-16,-33 0 15,33-33-15,-32 33 16,-1-33 0,33 33-16,-33-33 15,-33 0-15</inkml:trace>
  <inkml:trace contextRef="#ctx0" brushRef="#br0" timeOffset="27557.8964">16073 17463 0,'-33'33'16,"0"0"0,33 33-16,-33 0 15,33 0-15,0 33 16,33-33-1,-33 1-15,33-34 16,0 0-16,1 0 16,32-33-16,-33-33 15,33 0 1,-33 0-1,33 0-15,-33-34 16,0 1-16,-33 0 16,0 0-16,0 0 15,-33 0-15,0 0 16,0 32-1,-33 34-15,0-33 16,33 33-16,0 0 16,0 33-16,-1-33 15,68 67 1</inkml:trace>
  <inkml:trace contextRef="#ctx0" brushRef="#br0" timeOffset="28057.138">18091 17099 0,'-33'0'0,"0"0"16,66 0-1,33 0 1,0-33-16,66 33 16,-32-33-1,32 33-15,33 0 16,1-34-16,32 34 15,-33 0-15,-32 0 16,-1 0-16,-33 0 16,0 0-1,-32 0 1,-34 0-16,0 0 15,-66 0 1</inkml:trace>
  <inkml:trace contextRef="#ctx0" brushRef="#br0" timeOffset="28571.9809">18488 17363 0,'66'-33'16,"0"0"-16,0 0 15,0 33-15,0 0 16,1 0-16,-1 33 15,-33 0-15,0 0 16,0 33 0,-33-32-16,0 32 15,-33 0 1,33 0-16,-66 0 15,33 0-15,0 0 16,-34 1 0,34-34-16,0 0 15,0-33-15,33 0 16,33 0 15,0 0-15,0 0-16,34 0 15,-1-33-15,0 33 16,33 0-16,-33 0 15,34 0 1,-34 0-16,0-33 16,0 33-16,0-34 15,-33 1-15</inkml:trace>
  <inkml:trace contextRef="#ctx0" brushRef="#br0" timeOffset="28993.216">19811 17363 0,'-33'33'16,"0"0"-1,-1 1-15,1 32 16,0 0-16,0 33 15,0-33-15,0 33 16,33-32 0,0-1-16,33 0 15,0-33-15,33 0 16,-33-33-16,34 0 15,-1-33 1,0 0-16,0 0 16,-33-33-16,33 33 15,-66-67-15,33 34 16,-66 0-16,33-33 15,-33 33 1,-33 0-16,0-1 16,0 34-16,0 0 15,-1 33 1,34 0-16,-33 0 15,33 0 1</inkml:trace>
  <inkml:trace contextRef="#ctx0" brushRef="#br0" timeOffset="39684.1069">22192 15941 0,'0'33'0,"0"33"15,-33 1-15,0 32 16,-33 0-16,-1 0 15,1 33-15,33-32 16,-33 65 0,0-66-16,0 34 15,33-34 1,0-33-16,0-33 15,0-33-15,33-33 32</inkml:trace>
  <inkml:trace contextRef="#ctx0" brushRef="#br0" timeOffset="39949.329">21729 16107 0,'33'33'0,"0"33"15,0 0-15,0 33 16,0 0-16,0 34 15,0-1-15,0-33 16,1 33 0,-1-32-16,33-67 15,-33 0-15,-33 0 16</inkml:trace>
  <inkml:trace contextRef="#ctx0" brushRef="#br0" timeOffset="40183.3485">22490 16404 0,'33'-33'0,"33"33"15,-33 0-15,0 0 16,0-33-16,0 33 16,33 0-16,-33 0 15,0 0-15,0 0 16,1 0-16</inkml:trace>
  <inkml:trace contextRef="#ctx0" brushRef="#br0" timeOffset="40432.9693">22622 16834 0,'66'0'16,"-33"-33"-16,33 33 16,0 0-16,-33-33 15,34 33-15,-1-33 16,33 0-16,-33-33 15,0 33-15</inkml:trace>
  <inkml:trace contextRef="#ctx0" brushRef="#br0" timeOffset="40682.5901">23680 16007 0,'-33'33'16,"33"34"-1,0-1-15,0 33 16,0 0-16,0 33 16,0 1-16,0-1 15,0-33 1,0 33-1,0-32-15,0-67 16,0 0-16</inkml:trace>
  <inkml:trace contextRef="#ctx0" brushRef="#br0" timeOffset="41057.0213">23978 16206 0,'33'0'0,"-33"99"16,0-33 0,-33 0-16,33 33 15,0-32-15,-33 32 16,33 0-1,0-66-15,0 0 16,0-33 0,33 0-1,33-33-15,-33 0 16,33 0-1,0-33 1,1 33-16,-34 0 16,33 0-16,0 33 15,0-33-15,-33 33 16,-33-34-16,33 34 15</inkml:trace>
  <inkml:trace contextRef="#ctx0" brushRef="#br0" timeOffset="41337.8447">24540 15908 0,'-33'66'15,"33"0"-15,0 34 16,-33-1-16,33 33 16,0 0-16,0 1 15,0-1-15,0 0 16,33 1-1,-33-34 1,0 0-16,33-33 16,-33 0-16,0-33 15</inkml:trace>
  <inkml:trace contextRef="#ctx0" brushRef="#br0" timeOffset="42258.3214">26128 16040 0,'-33'-66'15,"33"0"-15,-34 33 16,-32 0-16,33 0 16,-33 33-16,-33 0 15,33 0 1,0 33-16,-1-33 15,34 33-15,-33 0 16,33 33-16,0-33 16,0 33-16,0 1 15,0-34 1,33 33-16,33 0 15,0 0-15,0-66 16,33 0-16,-33 0 16,33-33-16,34 0 15,-34 0 1,0 0-16,33 0 15,-66 0-15,0 0 16,0 0-16,0-1 16,-66 1 15,33 33-16,-33 0-15,0 33 16,0 1-16,0-1 16,0 0-16,-33 33 15,33 0 1,0 0-16,-33 33 15,33 1-15,-1-1 16,1 33-16,33-33 16,0 0-16,33-32 15,-33 32 1,34-66-16,-1 0 15,0-33-15,33 0 16,-33-33-16,33 0 16,0 0-16,-33-33 15,0-1 1,33-32-16,-32 33 15,-1-33-15,0 33 16,-33-33-16,0 32 16,0 1-16,-33 0 15,0 33 1,-1-33-1,1 66-15,0-33 16,0 33-16,0 0 16,0 0-16</inkml:trace>
  <inkml:trace contextRef="#ctx0" brushRef="#br0" timeOffset="42492.3409">26392 16272 0,'33'0'15,"0"0"-15,0-33 16,0 33-16,34-33 15,-34 33-15,33-33 16,-33-33-16,0 32 16</inkml:trace>
  <inkml:trace contextRef="#ctx0" brushRef="#br0" timeOffset="42991.5825">26954 15610 0,'-33'33'15,"33"1"-15,-33 32 16,33 33-16,-33 0 16,33 0-16,0 34 15,0 32 1,33-33-16,-33 1 15,33-1-15,-33 0 16,0-66-16,33 0 16,-66-66 15,33-66-16,0 0-15,-33 0 16,33-66-16,33 33 16,-33-1-16,33 1 15,1 0 1,-1 33-1,0 0-15,33 33 16,-33-1-16,0 34 16,0 0-16,0 34 15,-33-1-15,33 33 16,0 0-1,-33 33-15,33 0 16,-33 1-16,0-1 16,0 0-16,0-33 15,0-33-15,0 0 16</inkml:trace>
  <inkml:trace contextRef="#ctx0" brushRef="#br0" timeOffset="43397.2163">27517 16073 0,'0'34'16,"0"32"-1,0 33-15,0 0 16,0-33-16,0 33 16,33 1-16,0-1 15,-33-33 1,33-33-16,0 0 16,-33-33-16,33 0 15,0-33-15,-33 33 16,33-33-16,-33-33 15,0 33 1,33-33-16,-33 0 16,-33-34-16,33 34 15,-33 0-15,0 0 16,0 0-16,0 33 15,33 0 1,-33 0-16,33-1 16</inkml:trace>
  <inkml:trace contextRef="#ctx0" brushRef="#br0" timeOffset="43880.8566">27781 15941 0,'33'99'0,"-33"-32"16,0-1-16,0 33 16,0 0-16,0 0 15,33 1-15,-33-1 16,33-33-1,1-33-15,-1 0 16,0-33-16,0-33 16,0 33-16,0-66 15,0 0-15,-33 0 16,33-34-1,-33 34-15,0 0 16,0-33-16,0 33 16,0 0-16,0-1 15,0 34-15,0 99 63,0 1-48,0-1-15,33 0 16,-33 33-1,33 0-15,0 1 16,0-34-16,0-33 16,-33 0-16,33 0 15</inkml:trace>
  <inkml:trace contextRef="#ctx0" brushRef="#br0" timeOffset="44302.0917">28410 15941 0,'0'66'15,"33"0"1,-33 1-16,0-1 15,33 33-15,0-33 16,0 0 0,-33 0-1,33-33-15,-33 1 16,0-68 46,0 1-62,-33-33 16,33 33-16,-33-33 15,33-33-15,0 66 16,0-33 0,33-1-16,-33 1 15,33 0-15,0 33 16,0-33-16,0 33 15,33 0-15</inkml:trace>
  <inkml:trace contextRef="#ctx0" brushRef="#br0" timeOffset="44770.1307">29501 15643 0,'-33'0'16,"0"0"-16,0 0 15,-33 34-15,33-34 16,0 33-16,-34 0 15,67 0 1,-33 0-16,0 33 16,33-33-16,0 33 15,33-33-15,-33 33 16,66-32-16,-32 32 15,-1-33 1,0 33-16,0 0 16,0-33-16,-33 33 15,33-33-15,-33 33 16,0-32-16,0-1 15,0 33 1,-33-33 0,0-33-16,0 33 15,0 0 1,-34-33-16,34-33 15,0 0-15</inkml:trace>
  <inkml:trace contextRef="#ctx0" brushRef="#br0" timeOffset="45378.5814">29633 15379 0,'0'33'16,"0"33"0,0 0-16,0 33 15,0 1-15,0-1 16,0 33-16,0 1 15,33-34-15,-33 33 16,0-33 0,33-33-1,-33 1-15,0-1 16,34-33-1,-34-99 17,0-1-32,-34 1 15,34 0-15,0-33 16,34 0-16,-34 0 15,33 32 1,0 1-16,0 0 16,0 0-16,0 33 15,0 33-15,0 0 16,-33 0-16,33 33 15,0 0 1,0 33-16,0 0 16,-33 0-16,33 34 15,-33-34-15,34 33 16,-34-33-1,0 0-15,0-33 16,33 0 0,-33-66 15</inkml:trace>
  <inkml:trace contextRef="#ctx0" brushRef="#br0" timeOffset="45628.2022">30361 15743 0,'0'33'15,"33"0"-15,-33 66 16,0-33-16,33 0 15,-33 34-15,33-1 16,0 0 0,-33-33-16,33 0 15,0-33-15,0-33 16,-33 0-16</inkml:trace>
  <inkml:trace contextRef="#ctx0" brushRef="#br0" timeOffset="45955.8295">30923 15247 0,'-33'0'15,"33"0"-15,-33 0 16,0 33-16,0 0 16,33 0-16,-33 66 15,0-33 1,33 33-16,0 1 15,0-1-15,0 0 16,33 0-16,-33-33 16,33 34-16,-33-34 15,33 0 1,-33-33-16,0 0 15,0-33 1</inkml:trace>
  <inkml:trace contextRef="#ctx0" brushRef="#br0" timeOffset="46236.6529">30559 16073 0,'67'0'0,"-34"-33"16,0 33-16,0 0 15,33 0-15,-33-33 16,0 33-16,33 0 15,0-33 1,-33 0-16,34 0 16,-34-33-16,33 0 15,-33 33-15,0-33 16</inkml:trace>
  <inkml:trace contextRef="#ctx0" brushRef="#br0" timeOffset="46486.2737">31353 15247 0,'-33'33'31,"33"0"-15,0 33-16,0 33 15,-33-33-15,33 33 16,0 34-1,0-34-15,0 33 16,0-32-16,0-1 16,0 0-16,0-33 15,0-33 1,0 33-1</inkml:trace>
  <inkml:trace contextRef="#ctx0" brushRef="#br0" timeOffset="46735.8945">30989 16007 0,'33'0'0,"0"0"16,1-33-16,-1 33 16,0 0-16,33 0 15,0 0-15,-33-33 16,33 33-1,33-33-15,-66 0 16</inkml:trace>
  <inkml:trace contextRef="#ctx0" brushRef="#br0" timeOffset="47203.9335">32015 15511 0,'-33'0'0,"-1"0"15,1 0-15,0 33 16,-33 0 0,33 0-16,0 0 15,0 34 1,0-34-16,0 0 15,33 0-15,0 33 16,33-33 0,0 0-16,0-33 15,0 33 1,0 0-16,33-33 15,-33 33-15,0 0 16,1 1-16,-1-1 16,-33 0-16,0 0 15,0 0 1,0 33-16,-33-33 15,33 0-15,-34 0 16,-32 0-16,33 0 16,0 0-1,-33 0-15,33-33 16,0 34-16,33-34 15,-33 0-15,33 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34C37-5957-45B8-B37D-6A0CF5B4CD45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D555A-9CEE-4B63-9C30-43892C7B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5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79490-1DE3-4CAB-AC39-6841734A9D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10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79490-1DE3-4CAB-AC39-6841734A9D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22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79490-1DE3-4CAB-AC39-6841734A9D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1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0D54B72-AC3E-47C9-9320-1D77F6BD164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403-642A-4B4B-A5D9-974C7AE8D2C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62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4B72-AC3E-47C9-9320-1D77F6BD164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403-642A-4B4B-A5D9-974C7AE8D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0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4B72-AC3E-47C9-9320-1D77F6BD164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403-642A-4B4B-A5D9-974C7AE8D2C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50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4B72-AC3E-47C9-9320-1D77F6BD164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403-642A-4B4B-A5D9-974C7AE8D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2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4B72-AC3E-47C9-9320-1D77F6BD164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403-642A-4B4B-A5D9-974C7AE8D2C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04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4B72-AC3E-47C9-9320-1D77F6BD164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403-642A-4B4B-A5D9-974C7AE8D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7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4B72-AC3E-47C9-9320-1D77F6BD164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403-642A-4B4B-A5D9-974C7AE8D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2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4B72-AC3E-47C9-9320-1D77F6BD164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403-642A-4B4B-A5D9-974C7AE8D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7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4B72-AC3E-47C9-9320-1D77F6BD164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403-642A-4B4B-A5D9-974C7AE8D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0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4B72-AC3E-47C9-9320-1D77F6BD164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403-642A-4B4B-A5D9-974C7AE8D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4B72-AC3E-47C9-9320-1D77F6BD164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403-642A-4B4B-A5D9-974C7AE8D2C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02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0D54B72-AC3E-47C9-9320-1D77F6BD1649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4A0403-642A-4B4B-A5D9-974C7AE8D2C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solving using charts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</a:p>
          <a:p>
            <a:r>
              <a:rPr lang="en-US" dirty="0" smtClean="0"/>
              <a:t>Section 2.6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solve problems by organizing the facts of the problem in a chart.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287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60997"/>
            <a:ext cx="9720073" cy="4023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/>
              <a:t>Organize the given information in a chart:</a:t>
            </a:r>
          </a:p>
          <a:p>
            <a:pPr algn="ctr">
              <a:buNone/>
            </a:pPr>
            <a:r>
              <a:rPr lang="en-US" sz="2400" dirty="0"/>
              <a:t>A roll of carpet 9 ft wide is 20 </a:t>
            </a:r>
            <a:r>
              <a:rPr lang="en-US" sz="2400" dirty="0" err="1"/>
              <a:t>ft</a:t>
            </a:r>
            <a:r>
              <a:rPr lang="en-US" sz="2400"/>
              <a:t> </a:t>
            </a:r>
            <a:r>
              <a:rPr lang="en-US" sz="2400" smtClean="0"/>
              <a:t>longer </a:t>
            </a:r>
            <a:r>
              <a:rPr lang="en-US" sz="2400" dirty="0"/>
              <a:t>than a roll of carpet 12 ft wide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302417"/>
              </p:ext>
            </p:extLst>
          </p:nvPr>
        </p:nvGraphicFramePr>
        <p:xfrm>
          <a:off x="2836164" y="3360313"/>
          <a:ext cx="6096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828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</a:tr>
              <a:tr h="828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 roll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784642"/>
              </p:ext>
            </p:extLst>
          </p:nvPr>
        </p:nvGraphicFramePr>
        <p:xfrm>
          <a:off x="2836164" y="4172756"/>
          <a:ext cx="6096000" cy="1159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Roll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113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 Roll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5643720" y="4155120"/>
              <a:ext cx="369360" cy="5245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34360" y="4145760"/>
                <a:ext cx="388080" cy="54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5583960" y="4226760"/>
              <a:ext cx="3012840" cy="10123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74600" y="4217400"/>
                <a:ext cx="3031560" cy="103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55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461" y="1835240"/>
            <a:ext cx="9311425" cy="3880773"/>
          </a:xfrm>
        </p:spPr>
        <p:txBody>
          <a:bodyPr/>
          <a:lstStyle/>
          <a:p>
            <a:pPr algn="ctr">
              <a:buNone/>
            </a:pPr>
            <a:r>
              <a:rPr lang="en-US" sz="2400" dirty="0"/>
              <a:t>Solve the problem using the two given facts</a:t>
            </a:r>
          </a:p>
          <a:p>
            <a:pPr marL="514350" indent="-514350" algn="ctr">
              <a:buAutoNum type="arabicPeriod"/>
            </a:pPr>
            <a:r>
              <a:rPr lang="en-US" sz="2400" dirty="0"/>
              <a:t>A pear contains 30 calories more than an apple</a:t>
            </a:r>
          </a:p>
          <a:p>
            <a:pPr marL="514350" indent="-514350" algn="ctr">
              <a:buAutoNum type="arabicPeriod"/>
            </a:pPr>
            <a:r>
              <a:rPr lang="en-US" sz="2400" dirty="0"/>
              <a:t>Ten apples have an many calories as 7 pears</a:t>
            </a:r>
          </a:p>
          <a:p>
            <a:pPr marL="514350" indent="-514350" algn="ctr">
              <a:buNone/>
            </a:pPr>
            <a:endParaRPr lang="en-US" sz="2800" dirty="0"/>
          </a:p>
          <a:p>
            <a:pPr marL="514350" indent="-514350" algn="ctr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719228"/>
              </p:ext>
            </p:extLst>
          </p:nvPr>
        </p:nvGraphicFramePr>
        <p:xfrm>
          <a:off x="2895600" y="351700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Calories per fruit * Number</a:t>
                      </a:r>
                      <a:r>
                        <a:rPr lang="en-US" baseline="0" dirty="0" smtClean="0"/>
                        <a:t> of fruits = Total Calories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117496"/>
              </p:ext>
            </p:extLst>
          </p:nvPr>
        </p:nvGraphicFramePr>
        <p:xfrm>
          <a:off x="2895600" y="3881907"/>
          <a:ext cx="60960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05000"/>
                <a:gridCol w="1752600"/>
                <a:gridCol w="16002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000680" y="3917160"/>
              <a:ext cx="5822280" cy="28818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91320" y="3907800"/>
                <a:ext cx="5841000" cy="290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9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Problem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58852"/>
            <a:ext cx="935624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Find the number of full 8 hour shifts that Maria worked last month</a:t>
            </a:r>
          </a:p>
          <a:p>
            <a:pPr marL="514350" indent="-514350">
              <a:buAutoNum type="arabicPeriod"/>
            </a:pPr>
            <a:r>
              <a:rPr lang="en-US" sz="2400" dirty="0"/>
              <a:t>She worked twice as many 6 hour shifts as 8 hour shifts</a:t>
            </a:r>
          </a:p>
          <a:p>
            <a:pPr marL="514350" indent="-514350">
              <a:buAutoNum type="arabicPeriod"/>
            </a:pPr>
            <a:r>
              <a:rPr lang="en-US" sz="2400" dirty="0"/>
              <a:t>She worked a total of 280 hours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775041"/>
              </p:ext>
            </p:extLst>
          </p:nvPr>
        </p:nvGraphicFramePr>
        <p:xfrm>
          <a:off x="2607564" y="3355968"/>
          <a:ext cx="6553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548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Hours per shift * Number of shifts</a:t>
                      </a:r>
                      <a:r>
                        <a:rPr lang="en-US" baseline="0" dirty="0" smtClean="0"/>
                        <a:t> = Total hours worked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756763"/>
              </p:ext>
            </p:extLst>
          </p:nvPr>
        </p:nvGraphicFramePr>
        <p:xfrm>
          <a:off x="2607564" y="3691944"/>
          <a:ext cx="6553200" cy="153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600200"/>
                <a:gridCol w="1828800"/>
                <a:gridCol w="20574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h shifts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48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h shifts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4214880" y="3714840"/>
              <a:ext cx="7310880" cy="28101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05520" y="3705480"/>
                <a:ext cx="7329600" cy="282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93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6307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158</Words>
  <Application>Microsoft Office PowerPoint</Application>
  <PresentationFormat>Widescreen</PresentationFormat>
  <Paragraphs>34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Tw Cen MT Condensed</vt:lpstr>
      <vt:lpstr>Wingdings 3</vt:lpstr>
      <vt:lpstr>Integral</vt:lpstr>
      <vt:lpstr>Problem solving using charts</vt:lpstr>
      <vt:lpstr>objective</vt:lpstr>
      <vt:lpstr>Example</vt:lpstr>
      <vt:lpstr>Example</vt:lpstr>
      <vt:lpstr>Homework Problem #1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using charts</dc:title>
  <dc:creator>Shannon Hames</dc:creator>
  <cp:lastModifiedBy>Shannon Hames</cp:lastModifiedBy>
  <cp:revision>2</cp:revision>
  <dcterms:created xsi:type="dcterms:W3CDTF">2015-06-24T12:41:44Z</dcterms:created>
  <dcterms:modified xsi:type="dcterms:W3CDTF">2015-08-27T14:22:16Z</dcterms:modified>
</cp:coreProperties>
</file>