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3:30:35.17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7078 9029 0,'-33'66'62,"33"-33"-62,0 0 16,0 33-1,0-33 1,-34 34-16,34-1 0,0 0 16,0 0-16,0 0 15,0-33 1,0 33-16,0 1 15,-33-1 1,33-33-16,0 0 0,0 33 31,0-33-15</inkml:trace>
  <inkml:trace contextRef="#ctx0" brushRef="#br0" timeOffset="690.069">6449 10253 0,'0'0'31,"33"0"-15,0 0-16,34 0 15,-1 0-15,0 0 16,33 0 0,-33 0-16,33 0 15,34 0 1,-34-33-16,0 33 0,-33 0 15,33 33 1,-32-33 0,-34 0-16,0 0 0,0 0 15,0 0 1,-33 0-16</inkml:trace>
  <inkml:trace contextRef="#ctx0" brushRef="#br0" timeOffset="1388.1388">6681 10649 0,'33'-33'15,"-33"0"-15,66 33 16,-33-33-1,33 33-15,-33 0 0,33-33 16,1 33 0,-1 0-16,0 33 15,-33-33 1,0 33-16,0 0 15,0 0-15,-33 1 16,0-1 0,0 33-16,0 0 0,-33 0 15,0 0 1,0-33-16,0 33 15,-33 1-15,0-1 16,32 0 0,-32-33-1,33 33-15,0-33 0,0 0 16,0 0-16,33 0 15,33-66 32,0 33-47,0-33 16,0 33-1,33 0 1,1-33-16,-1 33 0,0 0 16,33 0-1,-33-33-15,0 33 0,1 0 31,-1 0-31,0 0 16,-33 0-16,33-33 16,-33 33-16,0-33 15,33 0-15,-33 0 0</inkml:trace>
  <inkml:trace contextRef="#ctx0" brushRef="#br0" timeOffset="1948.1948">9029 10054 0,'-33'33'16,"0"-33"-16,0 33 15,0 0-15,-34 34 16,1-1 0,0 0-16,0 0 15,0 0 1,0 0-16,0 0 0,-1 1 15,1-1 1,33 0-16,-33-33 16,33 0-16,0 0 15,33-33 1,-33 33-16,33-66 15</inkml:trace>
  <inkml:trace contextRef="#ctx0" brushRef="#br0" timeOffset="2408.2408">8268 9889 0,'33'0'15,"-33"0"-15,33 33 16,0 0 0,-33 33-16,34 0 0,-1 0 31,0 1-31,0-1 15,33 33-15,-33-33 16,0 33-16,0-33 16,0 1-16,0-1 15,0 0 1,-33 0-16,33-33 15,0 33-15,-33-33 16,34 0-16,-34-33 16,33 0-1,-33 0 1,33-33-16</inkml:trace>
  <inkml:trace contextRef="#ctx0" brushRef="#br0" timeOffset="2768.2768">9492 10484 0,'33'33'31,"0"-33"-31,-33 0 16,66 0-16,-33 0 15,0 0 1,34 0-16,-1 0 15,0 0 1,0 0-16,33 0 16,-33 0-1</inkml:trace>
  <inkml:trace contextRef="#ctx0" brushRef="#br0" timeOffset="3558.3558">10683 9856 0,'66'-33'16,"0"0"-16,-33 33 16,33-33-16,-33 33 15,33 0 1,0 0-16,1 0 15,-34 33 1,33 0-16,-33 0 0,0 0 16,0 0-16,-33 0 15,0 33 1,0-33-16,-33 33 15,0-33 1,0 0-16,-33 1 0,0 32 16,32-66-1,-32 33 1,0 0-16,33-33 0,-33 0 15,33 0 1,0 0-16,0 0 0,99 0 62,-33 0-62,33 0 16,-33 0 0,33 0-16,0 33 15,1 0-15,-34 0 16,66 0-16,-66 33 15,33-33-15,-33 33 16,0 1 0,0-34-16,0 33 15,-33 0 1,-33 0-16,33 0 0,-66 0 15,33-32 1,0 32 0,-33-33-16,0 0 0,0-33 15,-1 0 1,1 33-16,0-33 0,0-33 31,0 33-31,33 0 16,-33-33-16,33 33 15,-1 0-15</inkml:trace>
  <inkml:trace contextRef="#ctx0" brushRef="#br0" timeOffset="7716.7638">7508 13791 0,'0'33'31,"0"34"-16,0-1-15,33 0 16,-66 33 0,66-33-1,-33 34-15,0-1 16,0-33-16,0 33 15,0-33-15,0 0 16,0 1 0,0-1-16,0-33 15,0 0-15,0 0 16</inkml:trace>
  <inkml:trace contextRef="#ctx0" brushRef="#br0" timeOffset="8153.6058">6912 15313 0,'66'0'0,"-33"-33"15,67 33-15,-34-33 16,33 33-16,0 0 15,0-33-15,1 33 16,-1-34 0,0 34-16,0 0 15,1 0-15,-34 0 16,33 0-16,-33 34 15,-33-34-15,0 33 16,0 0 0,-33-33-16</inkml:trace>
  <inkml:trace contextRef="#ctx0" brushRef="#br0" timeOffset="8855.6733">7309 15544 0,'33'-33'15,"33"0"-15,0 0 16,1 33-16,-1-33 15,-33 66-15,33-33 16,-33 0 0,0 33-16,0 0 15,0 33-15,0-33 16,-33 34-16,0-34 15,0 33-15,-33 0 16,0 0 0,0-33-1,-33 33-15,33 0 16,-33 1-16,0-1 15,-1 0-15,34-33 16,-33 33 0,33-33-16,0-33 15,33 33-15,-33-33 16,66 0 46,0 0-62,-33 0 16,66 0-16,-33 0 15,34 0 1,-34 0-16,33 0 16,0 0-16,0 0 15,0 0-15,0 0 16,1 0-1,-1 0-15,0 0 16,0 0-16,-33-33 16</inkml:trace>
  <inkml:trace contextRef="#ctx0" brushRef="#br0" timeOffset="9651.3498">9591 14056 0,'0'0'0,"-33"0"16,0 33-16,0 0 16,0 0-16,0 0 15,0 0-15,0 0 16,0 34-1,-1-34-15,1 33 16,0-33-16,33 33 16,-33 0-16,0 0 15,0 0 1,33 1-16,-33-1 15,33 0-15,-33 0 16,33 0-16,0 0 16,-33 0-16,33 1 15,0-1 1,0 0-16,33 0 15,-33-33-15,0 33 16,33 0-16,0-33 31,-33 1-31,33 32 16,0-33-16,0 0 15,0 0-15,-33 0 16,33 0-16,34 0 16,-34 0-1,-33 0-15,33 0 16,0-33-16,0 33 15,0 1-15,0-34 16,-33 33-16,33-33 16,0 0-1,0 33-15</inkml:trace>
  <inkml:trace contextRef="#ctx0" brushRef="#br0" timeOffset="10712.2518">11146 14618 0,'0'66'47,"-33"-33"-47,-1 1 16,1 32-1,-33-33-15,33 33 16,0 0-16,-33-33 16,0 33-16,0 0 15,-1 1 1,1-1-16,0 0 15,33-33-15,-33 33 16,33 0-16,0-33 16,0 0-16,0 0 15,33 0 1,-33-33-1,33 0 1</inkml:trace>
  <inkml:trace contextRef="#ctx0" brushRef="#br0" timeOffset="11119.891">10418 14618 0,'33'33'16,"-33"33"-16,33-32 16,0 32-16,0 0 15,0 0-15,0 0 16,34-33-1,-34 33-15,0 34 16,0-34-16,0-33 16,0 33-16,0 0 15,0-33 1,-33 0-16,33 0 15,-33 0-15,33 0 16,-33-33-16,33 0 16</inkml:trace>
  <inkml:trace contextRef="#ctx0" brushRef="#br0" timeOffset="11463.124">11443 15180 0,'33'0'16,"0"0"-16,0 0 16,1-33-16,-1 33 15,0 0-15,0 0 16,33-33-1,0 33-15,-33 0 16,33 0-16,0 0 16,1 0-1,-34 0-15</inkml:trace>
  <inkml:trace contextRef="#ctx0" brushRef="#br0" timeOffset="12211.996">12303 14817 0,'66'-66'15,"-33"32"-15,33 34 16,1-33-16,-1 33 16,0-33-16,0 66 15,33-33-15,-33 0 16,-32 33-1,32 1-15,0-1 16,-33 0-16,-33 0 16,33 0-1,-33 33-15,0-33 16,0 0-1,-33 0-15,33 0 16,-66 0-16,33-33 16,0 33-16,-34-33 15,34 33 1,-33-33-16,33 0 15,0 0-15,0 0 16,99 0 31,-33 34-47,33-34 15,-33 0-15,67 33 16,-34 0-16,-33 0 16,33-33-1,-33 33-15,0 33 16,0-33-16,0 0 15,-33 0-15,0 33 16,0-33-16,0 34 31,-33-34-31,0 0 16,0 0-16,0 0 15,-33 0-15,33-33 16,-33 0-16,0 33 16,-1-33-1,-32 0-15,33-33 16,0 33-16,33 0 15,0-33-15,0 33 16,33-33 0,0 0-16</inkml:trace>
  <inkml:trace contextRef="#ctx0" brushRef="#br0" timeOffset="12929.665">13196 13924 0,'33'0'0,"0"0"16,33 33-16,-33 0 16,34 33-16,-1-33 15,0 33-15,0 0 16,0 1-1,0-1-15,-33 0 16,34 33-16,-34 0 16,0 0-1,0-32-15,0 32 16,0 0-1,-33 0-15,0 0 16,33-32-16,-33 32 16,-33 0-16,33-33 15,0 0 1,-33 34-16,0-67 15,0 33-15,0 0 16,0 0-16,-1-33 16,1 0-16,0 0 15,-33 0 1,33 0-16,0 1 15,0-34-15,33 33 16,-33-33-16,33 33 16,-33-33-1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3:30:52.67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8136 6317 0,'0'-33'0,"0"-33"15,0 33-15,0-34 16,0 34-16,-33 0 16,0-33-1,-33 33 1,0 0-16,-1 0 15,1 0-15,-33 33 16,33 0-16,0 0 16,0 0-16,-1 33 15,-32 33 1,33-33-16,0 33 16,0 0-16,33 1 15,0 32-15,0 0 16,33 0-16,0 1 15,0-1 1,33-33-16,33 33 16,0-33-16,0 0 15,33-33-15,-33 1 16,34-1-1,-1-33-15,0 0 16,0-33-16,1-1 16,-1 1-16,0-33 15,-33 0 1,33-33-1,-66 33-15,0-33 16,1-1-16,-34 34 16,-34-33-16,1 33 15,-33-33 1,0 65-16,0-32 15,-33 33-15,0 0 16,32 0-16,-32 33 16,33 33-1,0-33-15</inkml:trace>
  <inkml:trace contextRef="#ctx0" brushRef="#br0" timeOffset="811.278">7805 6879 0,'-99'33'16,"33"0"-16,0 0 15,0 0-15,-1 1 16,1 32-16,0 33 16,0-33-1,0 0-15,33 33 16,0 1-16,33-1 15,0 0 1,0-33-16,33 33 16,0 1-16,33-34 15,0-33-15,0 33 16,33-33-1,1 0-15,-34-33 16,33 0 0,0 0-16,1 0 15,-34-33-15,33-33 16,-33 33-16,0-33 15,0 0 1,0-1-16,-32-32 16,-1 33-16,0-33 15,-33 33-15,0-34 16,0 1-1,-33 0-15,0 33 16,-1 0-16,-32 0 16,0-1-16,0 1 15,0 33-15,-33 33 16,-1-33-1,34 33-15,0 0 16,0 33-16,0 0 16,33 0-16,33 0 15,0 1 1,33-1-1,0 0-15</inkml:trace>
  <inkml:trace contextRef="#ctx0" brushRef="#br0" timeOffset="1294.9245">10253 6846 0,'-67'33'0,"34"0"16,0 33-16,-33 1 15,-33-1-15,33 0 16,-33 33-1,-1 0 1,1 0-16,0-32 16,33 32-16,-33-33 15,32 33-15,-32-33 16,33 1-16,33-1 15,-33-33 1,33 33-16,0-33 16,0-33-16,33 0 15,-33-33 1,66-33-1,-33 0-15</inkml:trace>
  <inkml:trace contextRef="#ctx0" brushRef="#br0" timeOffset="1638.1575">9095 6846 0,'33'66'15,"33"-33"-15,-33 33 16,33 1-16,1 32 15,-1-33-15,33 33 16,0-33 0,-33 34-16,34-34 15,-1 33-15,-33-33 16,33 0-16,-33 0 15,-33 1 1,34-1-16,-1 0 16,0 0-16,-33 0 15</inkml:trace>
  <inkml:trace contextRef="#ctx0" brushRef="#br0" timeOffset="4337.217">7706 11013 0,'0'-66'0,"33"0"16,0 33-16,33 0 15,-33 0-15,34 0 16,32 0-16,0 0 15,-33 33 1,33-34-16,1 34 16,-34 34-16,0-34 15,0 33-15,0 33 16,-33-33-16,0 66 15,0-33 1,-33 0-16,0 1 16,0-1-16,-33-33 15,0 33-15,-33-33 16,0 33-1,0-33 1,0 0-16,-1 0 16,1 0-16,0-33 15,33 0-15,33 0 16,33 0 15,33-33-15,0 33-16,1 0 15,32 0-15,0 0 16,-33 33-1,33-33-15,1 33 16,-67 34-16,33-34 16,0 33-16,-33 0 15,0 33 1,0-33-16,-66 34 15,33-1-15,-33-33 16,-33 0-16,0 33 16,0-33-1,-34 1-15,1-1 16,33-33-1,-33 0-15,0 0 16,-34-33-16,34 33 16,0-33-1,33-33-15,-33 33 16,65 0-16,1-33 15,33 0-15,0-33 16</inkml:trace>
  <inkml:trace contextRef="#ctx0" brushRef="#br0" timeOffset="4820.8635">10352 11410 0,'0'33'0,"-33"0"15,0 0-15,-33 34 16,-1-1-16,34 0 15,-33 0-15,0 0 16,0 0 0,0 33-1,-33-32-15,-1 32 16,34 0-16,0-33 15,0 33-15,33-32 16,-33-1-16,33-33 16,-1 0-1,1 0-15,33 0 16,-33-33-16,33 0 15,-33-66 1,33 0-16</inkml:trace>
  <inkml:trace contextRef="#ctx0" brushRef="#br0" timeOffset="5273.307">9327 11311 0,'33'33'16,"0"0"-1,0 0-15,0 33 16,0-33-16,33 34 15,0 32 1,-33-33-16,33 0 16,1 33-16,-1-33 15,0 34-15,0-34 16,0 0-1,0 33 1,-33-33-16,34 0 16,-34 1-16,33-34 15,-33 33-15,0-33 16,-33 0-1,33-33-15,-33 33 16</inkml:trace>
  <inkml:trace contextRef="#ctx0" brushRef="#br0" timeOffset="11047.8622">8367 15147 0,'-33'0'31,"-33"0"-31,33 0 16,-33 0-16,-33 0 15,33 0 1,0-33-16,-34 33 15,1 0-15,0 33 16,33-33-16,0 0 16,-1 0-16,1 0 15,33 0 1,0 33-16,0-33 15,33 34 1,0-1 0,0 33-1,0-33-15,0 33 16,0 0-1,-33 0-15,33 0 16,0-33-16,0 34 16,0-1-1,0-33-15,0 0 16,33 33-1,0-66 1,0 0-16,0-33 16,0 0-1,33 0-15,1 0 16,-1 0-16,0 0 15,0 0-15,33 33 16,1 0 0,-34 0-16,33 0 15,0 33-15,-33 0 16,0 33-16,34 0 15,-34 0-15,0 33 16,-33-32 0,0-1-16,0 33 15,-33-33-15,0 33 16,-33-33-1,0 34-15,0-34 16,-33 0 0,0-33-16,-34 33 15,34-66-15,-33 33 16,33-33-16,-33 0 15,33 0 1,-1-33-16,1 0 16,0 0-16,0 0 15,0 0-15,0-33 16,66 33-16,-33 0 15,33-1 1</inkml:trace>
  <inkml:trace contextRef="#ctx0" brushRef="#br0" timeOffset="11515.9072">9690 15445 0,'33'33'31,"-33"33"-31,0 0 16,34 1-16,-34 32 16,0 0-1,0-33-15,0 33 16,-34 1-16,34-1 15,0 0-15,0-33 16,-33 33 0,33-32-16,0-34 15,0 0-15,0-33 47,-33-66-47</inkml:trace>
  <inkml:trace contextRef="#ctx0" brushRef="#br0" timeOffset="11874.7417">9360 15776 0,'0'0'31,"33"0"-31,33 33 15,-33-33-15,66 0 16,-33 0 0,0 33-16,34-33 15,-1 33-15,0-33 16,0 0-1,-33 33-15,34-33 16,-34 33 0,0-33-1,33-33-15,-33 0 16</inkml:trace>
  <inkml:trace contextRef="#ctx0" brushRef="#br0" timeOffset="12295.9822">11708 15610 0,'-33'67'16,"0"-34"-16,0 33 15,0 0 1,-34 0-16,34 0 16,-33 0-1,0 1-15,0 32 16,0-33-16,0 0 15,33 0-15,-34 33 16,1-32-16,33-34 16,0 33-1,33-33-15,-33 0 16,33 0-1,0-33 1</inkml:trace>
  <inkml:trace contextRef="#ctx0" brushRef="#br0" timeOffset="12732.8242">11013 15478 0,'33'33'31,"0"33"-15,1-33-16,-1 34 15,33-1 1,0 33-16,0-33 15,-33 33-15,33 1 16,0-1-16,1 0 16,-1-33-16,0 33 15,-33 1 1,0-34-16,0 0 15,0-33-15,0 33 16,-33-66-16,33 66 31,-33-66-31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8-27T13:31:08.76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7276 5556 0,'0'66'31,"0"-33"-16,0 34-15,-33 32 16,33 0-16,-33 0 16,0 34-1,33-34-15,-33 33 16,0-33-16,33 1 15,-33-1-15,33-33 16,0 0 0,0-33-16,0 33 15,-33-33 1</inkml:trace>
  <inkml:trace contextRef="#ctx0" brushRef="#br0" timeOffset="390.0375">6185 7408 0,'99'0'16,"-33"-33"-16,0 33 15,66-33-15,-32 33 16,65-33-16,-33 0 16,1 33-1,32 0-15,-33-33 16,-33 33-16,34 0 15,-1-33-15,-33 33 16,1 0 0,-34 0-16,0 33 15,-33-33-15,-66 0 16</inkml:trace>
  <inkml:trace contextRef="#ctx0" brushRef="#br0" timeOffset="920.4885">6879 7541 0,'0'66'15,"-33"-33"1,33 66-16,0-33 15,-33 33-15,33 34 16,0-34 0,0 0-16,-33 0 15,33-66-15,0 1 16,0-1-1,33-33 1,0 0 0,0-33-16,0 33 15,33-34-15,34-32 16,-34 33-1,33 0-15,0 33 16,-33-33 0,0 33-16,34 0 15,-34 0-15,0 0 16,0 0-16,-33-33 15,33 33 1,-33-33-16,1 33 16,-1-33-16,-33-33 15</inkml:trace>
  <inkml:trace contextRef="#ctx0" brushRef="#br0" timeOffset="1248.12">7772 7474 0,'0'67'15,"-33"-1"-15,33 33 16,0-33-16,0 33 15,-33 34 1,33-1-16,0 0 16,0 1-1,-33-1-15,33 0 16,0-33-16,0 1 15,0-34-15,0 0 16,0-33 0,33-66-1,0 33-15,0-66 16,33-67-16</inkml:trace>
  <inkml:trace contextRef="#ctx0" brushRef="#br0" timeOffset="1700.5635">10054 6780 0,'-33'33'15,"0"33"1,-33 0-16,0 0 16,0 34-16,-34-1 15,1 0 1,0 0-16,0 34 15,33-34-15,-1 0 16,-32 0-16,33-33 16,0 34-16,0-67 15,33 33 1,0-33-16,33-33 15,-33-33 1,33 0-16,0-33 16,0-34-16</inkml:trace>
  <inkml:trace contextRef="#ctx0" brushRef="#br0" timeOffset="2090.601">8963 6681 0,'33'33'16,"33"33"0,-33-33-16,33 33 15,-33 33-15,66-32 16,-32 32-1,-34-33-15,33 33 16,33-33-16,-33 33 16,-33-32-16,67 32 15,-67-33-15,33 0 31,0 0-31,-33-33 16,0 34-16,33-34 16,-33 0-16,0 0 15,0 0-15</inkml:trace>
  <inkml:trace contextRef="#ctx0" brushRef="#br0" timeOffset="3993.984">6582 10253 0,'33'33'31,"-33"0"-16,0 33-15,0 33 16,-33-33 0,33 0-16,0 1 15,-34-1-15,34 33 16,-33-33-16,33 0 15,0 0 1,0-33 0,0 34-16,0-34 15,0 0 1,0-33-1</inkml:trace>
  <inkml:trace contextRef="#ctx0" brushRef="#br0" timeOffset="4368.42">5755 11542 0,'33'0'15,"33"-33"-15,33 33 16,0-33-1,34 33-15,-34-33 16,33 33-16,0-33 16,1 33-1,-1 0-15,0 0 16,-32 0-16,-1 0 15,-33 0-15,0 33 16,-33-33 0,-66 33-1,0 0-15</inkml:trace>
  <inkml:trace contextRef="#ctx0" brushRef="#br0" timeOffset="4976.8785">6152 11906 0,'33'-66'0,"33"33"16,0-33-16,33 33 16,-33 33-16,34-33 15,-34 33-15,0 0 16,0 33-1,0 0-15,-33 0 16,0 33-16,-33 0 16,0 33-16,-33-32 15,0 32 1,-33-33-16,0 33 15,0 0-15,0 1 16,-1-34-16,-32 33 16,33-33-1,0 0-15,33-33 16,0 0-16,0 1 15,66-34 32,0-34-47,0 34 16,33 0-1,0-33-15,33 33 16,-32-33 0,32 33-16,0 0 15,0 0 1,-33-33-16,67 33 15,-67 0-15,0-33 16,33 33-16,-33-33 16,0 0-16,-33 0 15</inkml:trace>
  <inkml:trace contextRef="#ctx0" brushRef="#br0" timeOffset="5382.5175">8764 11278 0,'-33'33'0,"-33"0"16,33 33-16,-33 0 15,0 0-15,0 34 16,-34-1-16,34 0 16,0 0-1,0 1-15,0-1 16,0-33-16,33 33 15,-34-33-15,67-33 16,-33 0 0,33-99 15</inkml:trace>
  <inkml:trace contextRef="#ctx0" brushRef="#br0" timeOffset="5756.9535">8070 11179 0,'0'0'0,"33"33"16,0 33-16,0 0 15,0 0-15,0 0 16,33 34-16,0-34 15,-32 33 1,-1 0-16,33-33 16,-33 33-16,0-32 15,0-1-15,0 0 16,0-33-1,-33 33-15,33-33 16,-33-33-16,0 33 16,33-66-16,0 33 15</inkml:trace>
  <inkml:trace contextRef="#ctx0" brushRef="#br0" timeOffset="6022.179">9161 11906 0,'66'-33'16,"-33"33"-1,34 0-15,-1 0 16,0 0-16,0 0 16,33 0-1,-33 0-15,1 0 16,32 0-16,-33-33 15</inkml:trace>
  <inkml:trace contextRef="#ctx0" brushRef="#br0" timeOffset="6927.066">11377 11212 0,'33'-66'0,"-33"33"16,0-34-16,0 1 15,-33 33-15,0-33 16,-33 33-16,0 0 16,0 0-1,33 33-15,-34-33 16,1 33-16,0 0 15,0 33-15,33-33 16,-33 33 0,0 33-16,32-33 15,1 33-15,0 0 16,0 1-1,33-1-15,0-33 16,0 33 0,33 0-16,0-33 15,34 0-15,-34 0 16,33-33-16,0 33 15,-33-33 1,33-33-16,0 33 16,-33-33-16,34 0 15,-34 0-15,0-33 16,0 0-1,33 33-15,-33-33 16,-33 32-16,33 1 16,-33-33-1,33 132 63,-66 1-62,33-1-1,0 0-15,0 0 16,-33 33-16,33-33 16,0 34-1,-33-1-15,33 33 16,0-33-16,-33 0 15,33 1-15,0-34 16,0 33-16,0-33 16,33-33-1,-33 33-15,0-33 16,0 1-1,-33-101 32</inkml:trace>
  <inkml:trace contextRef="#ctx0" brushRef="#br0" timeOffset="9814.3436">7971 15015 0,'-33'0'390,"33"33"-374,-34 0-16,1-33 15,33 33 1,-33 0-16,0-33 15,0 33-15,-33 34 16,0-34-16,33 0 16,-33 33-1,-1-33-15,1 33 16,0 0-16,0-33 15,0 33-15,33-32 16,-33-1-16,33 33 16,0-66-1,-1 33-15,34-33 16,-33 33-16,33-132 47,0 66-32,33-34-15</inkml:trace>
  <inkml:trace contextRef="#ctx0" brushRef="#br0" timeOffset="10173.1781">6945 14916 0,'33'66'15,"0"-33"1,1 0-16,-1 33 16,33 0-16,-33 1 15,33-1 1,0 0-16,-33 0 15,33 33-15,0-33 16,1 1-16,-34-1 16,0 0-1,0 0-15,0-33 16,0 0-16,0-33 15,-33 0-15,33 0 16</inkml:trace>
  <inkml:trace contextRef="#ctx0" brushRef="#br0" timeOffset="10719.2306">9525 15346 0,'-66'33'0,"33"0"15,-33 33-15,-1-33 16,-32 33-16,0 0 16,0-32-1,0 65 1,-34-33-16,34 0 15,-66 33-15,32 1 16,-32-1-16,33 0 16,-34-33-16,1 33 15,33 1 1,-1-34-16,-32 33 15,66-33-15,0 33 16,-1-33-16,34-33 16,33 1-1,0-1-15,0 0 16,33 0 15,33-33-31</inkml:trace>
  <inkml:trace contextRef="#ctx0" brushRef="#br0" timeOffset="11592.9146">8731 16305 0,'0'33'15,"0"33"1,-33-33-16,33 33 15,-33 1-15,0-34 16,0 33-16,0-33 31,0 33-31,33-33 16,-33-33-16,66 0 62,0-33-62,0 33 16,33-66-16,0 33 15,-33 0-15,33 0 16,1 0 0,-1 33-16,0-34 15,0 34-15,0 0 16,0 34-16,0-34 15,1 33-15,-34 0 16,0 0 0,0 33-16,0 0 15,0 0-15,-33 0 16,0 0-1,0 1-15,-33 32 16,0-33-16,0 0 16,0 0-1,-33-33-15,32 34 16,-32-34-16,0 33 15,-33-33 1,33 0-16,0-33 16,0 0-16,-1 33 15,1-66-15,0 33 16,0 0-1,33-33-15,-33 0 16,33 0-16,33-33 16</inkml:trace>
  <inkml:trace contextRef="#ctx0" brushRef="#br0" timeOffset="12279.3806">8665 16206 0,'33'0'47,"-33"0"-47,33 0 16,-33 0-1,33 0 1,33 0-16,-32 0 15,32 0-15,0 0 16,0 0-16,0 0 16,33 0-1,-33 0-15,1 0 16,-1 0-16,0 33 15,0-33-15,-33 0 16,33 0-16,-66 0 16,33 0-1,0 0 1,-33 33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6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9695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9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5674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74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4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7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8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7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0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3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6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8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7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E1ED-E9B9-4B7D-AAE7-3DE4EA37F68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53697E-510A-444E-A3E6-03473DA93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Translating Words into Symbols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325841"/>
            <a:ext cx="7766936" cy="1096899"/>
          </a:xfrm>
        </p:spPr>
        <p:txBody>
          <a:bodyPr/>
          <a:lstStyle/>
          <a:p>
            <a:r>
              <a:rPr lang="en-US" dirty="0" smtClean="0"/>
              <a:t>Chapter 1</a:t>
            </a:r>
          </a:p>
          <a:p>
            <a:r>
              <a:rPr lang="en-US" dirty="0" smtClean="0"/>
              <a:t>Section 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7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6797"/>
            <a:ext cx="8596668" cy="388077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sz="2800" dirty="0" smtClean="0"/>
              <a:t>Eight times a number</a:t>
            </a:r>
          </a:p>
          <a:p>
            <a:pPr marL="514350" indent="-514350">
              <a:buAutoNum type="arabicPeriod" startAt="3"/>
            </a:pPr>
            <a:endParaRPr lang="en-US" sz="2800" dirty="0"/>
          </a:p>
          <a:p>
            <a:pPr marL="514350" indent="-514350">
              <a:buAutoNum type="arabicPeriod" startAt="3"/>
            </a:pPr>
            <a:endParaRPr lang="en-US" sz="2800" dirty="0" smtClean="0"/>
          </a:p>
          <a:p>
            <a:pPr marL="514350" indent="-514350">
              <a:buAutoNum type="arabicPeriod" startAt="3"/>
            </a:pPr>
            <a:r>
              <a:rPr lang="en-US" sz="2800" dirty="0" smtClean="0"/>
              <a:t>The product of three and a number</a:t>
            </a:r>
          </a:p>
          <a:p>
            <a:pPr marL="514350" indent="-514350">
              <a:buAutoNum type="arabicPeriod" startAt="3"/>
            </a:pPr>
            <a:endParaRPr lang="en-US" sz="2800" dirty="0"/>
          </a:p>
          <a:p>
            <a:pPr marL="514350" indent="-514350">
              <a:buAutoNum type="arabicPeriod" startAt="3"/>
            </a:pPr>
            <a:endParaRPr lang="en-US" sz="2800" dirty="0" smtClean="0"/>
          </a:p>
          <a:p>
            <a:pPr marL="514350" indent="-514350">
              <a:buAutoNum type="arabicPeriod" startAt="3"/>
            </a:pPr>
            <a:r>
              <a:rPr lang="en-US" sz="2800" dirty="0" smtClean="0"/>
              <a:t>Five more than a number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536200" y="2107440"/>
              <a:ext cx="1750320" cy="3965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6840" y="2098080"/>
                <a:ext cx="1769040" cy="398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475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9676"/>
            <a:ext cx="8596668" cy="388077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6"/>
            </a:pPr>
            <a:r>
              <a:rPr lang="en-US" sz="2800" dirty="0" smtClean="0"/>
              <a:t>One fourth of a number</a:t>
            </a:r>
          </a:p>
          <a:p>
            <a:pPr marL="514350" indent="-514350">
              <a:buAutoNum type="arabicPeriod" startAt="6"/>
            </a:pPr>
            <a:endParaRPr lang="en-US" sz="2800" dirty="0"/>
          </a:p>
          <a:p>
            <a:pPr marL="514350" indent="-514350">
              <a:buAutoNum type="arabicPeriod" startAt="6"/>
            </a:pPr>
            <a:endParaRPr lang="en-US" sz="2800" dirty="0" smtClean="0"/>
          </a:p>
          <a:p>
            <a:pPr marL="514350" indent="-514350">
              <a:buAutoNum type="arabicPeriod" startAt="6"/>
            </a:pPr>
            <a:r>
              <a:rPr lang="en-US" sz="2800" dirty="0" smtClean="0"/>
              <a:t>Nine less than half a number</a:t>
            </a:r>
          </a:p>
          <a:p>
            <a:pPr marL="514350" indent="-514350">
              <a:buAutoNum type="arabicPeriod" startAt="6"/>
            </a:pPr>
            <a:endParaRPr lang="en-US" sz="2800" dirty="0"/>
          </a:p>
          <a:p>
            <a:pPr marL="514350" indent="-514350">
              <a:buAutoNum type="arabicPeriod" startAt="6"/>
            </a:pPr>
            <a:endParaRPr lang="en-US" sz="2800" dirty="0" smtClean="0"/>
          </a:p>
          <a:p>
            <a:pPr marL="514350" indent="-514350">
              <a:buAutoNum type="arabicPeriod" startAt="6"/>
            </a:pPr>
            <a:r>
              <a:rPr lang="en-US" sz="2800" dirty="0" smtClean="0"/>
              <a:t>A number divided by five 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071800" y="2000160"/>
              <a:ext cx="2036160" cy="4358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62440" y="1990800"/>
                <a:ext cx="2054880" cy="437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51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84546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translate phrases into variable expressions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13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To solve problems using algebra, you must often translate phrases about numbers into expression containing variables.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**Remember expressions do not have an equal sign**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16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1306"/>
            <a:ext cx="8596668" cy="4560552"/>
          </a:xfrm>
        </p:spPr>
        <p:txBody>
          <a:bodyPr>
            <a:normAutofit fontScale="25000" lnSpcReduction="20000"/>
          </a:bodyPr>
          <a:lstStyle/>
          <a:p>
            <a:r>
              <a:rPr lang="en-US" sz="10400" dirty="0"/>
              <a:t>Sum of</a:t>
            </a:r>
          </a:p>
          <a:p>
            <a:r>
              <a:rPr lang="en-US" sz="10400" dirty="0"/>
              <a:t>Increased</a:t>
            </a:r>
          </a:p>
          <a:p>
            <a:r>
              <a:rPr lang="en-US" sz="10400" dirty="0"/>
              <a:t>More than</a:t>
            </a:r>
          </a:p>
          <a:p>
            <a:endParaRPr lang="en-US" sz="10400" dirty="0"/>
          </a:p>
          <a:p>
            <a:pPr lvl="2"/>
            <a:r>
              <a:rPr lang="en-US" sz="10400" dirty="0"/>
              <a:t>The sum of 7 and n</a:t>
            </a:r>
          </a:p>
          <a:p>
            <a:pPr lvl="1"/>
            <a:endParaRPr lang="en-US" sz="10400" dirty="0"/>
          </a:p>
          <a:p>
            <a:pPr lvl="2"/>
            <a:r>
              <a:rPr lang="en-US" sz="10400" dirty="0"/>
              <a:t>A number increased by 16</a:t>
            </a:r>
          </a:p>
          <a:p>
            <a:pPr lvl="1"/>
            <a:endParaRPr lang="en-US" sz="10400" dirty="0"/>
          </a:p>
          <a:p>
            <a:pPr lvl="2"/>
            <a:r>
              <a:rPr lang="en-US" sz="10400" dirty="0"/>
              <a:t>8 more than a number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421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9524"/>
            <a:ext cx="8596668" cy="489703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Difference			</a:t>
            </a:r>
            <a:r>
              <a:rPr lang="en-US" sz="2800" dirty="0" smtClean="0"/>
              <a:t>	Less </a:t>
            </a:r>
            <a:r>
              <a:rPr lang="en-US" sz="2800" dirty="0"/>
              <a:t>than</a:t>
            </a:r>
          </a:p>
          <a:p>
            <a:r>
              <a:rPr lang="en-US" sz="2800" dirty="0"/>
              <a:t>Decreased			</a:t>
            </a:r>
            <a:r>
              <a:rPr lang="en-US" sz="2800" dirty="0" smtClean="0"/>
              <a:t>	Minus</a:t>
            </a:r>
            <a:endParaRPr lang="en-US" sz="2800" dirty="0"/>
          </a:p>
          <a:p>
            <a:endParaRPr lang="en-US" sz="2800" dirty="0"/>
          </a:p>
          <a:p>
            <a:pPr lvl="1"/>
            <a:r>
              <a:rPr lang="en-US" sz="2800" dirty="0"/>
              <a:t>The difference between a number and 9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 number decreased by 5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7 less than a number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4 minus a number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24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2555"/>
            <a:ext cx="8596668" cy="448491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Product of</a:t>
            </a:r>
          </a:p>
          <a:p>
            <a:r>
              <a:rPr lang="en-US" sz="2800" dirty="0"/>
              <a:t>Times</a:t>
            </a:r>
          </a:p>
          <a:p>
            <a:r>
              <a:rPr lang="en-US" sz="2800" dirty="0"/>
              <a:t>Of</a:t>
            </a:r>
          </a:p>
          <a:p>
            <a:endParaRPr lang="en-US" sz="2800" dirty="0"/>
          </a:p>
          <a:p>
            <a:pPr lvl="1"/>
            <a:r>
              <a:rPr lang="en-US" sz="2800" dirty="0"/>
              <a:t>The product of 12 and a number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2 times a number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One third of a number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86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38617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Quotient</a:t>
            </a:r>
          </a:p>
          <a:p>
            <a:r>
              <a:rPr lang="en-US" sz="2800" dirty="0"/>
              <a:t>Divided</a:t>
            </a:r>
          </a:p>
          <a:p>
            <a:endParaRPr lang="en-US" sz="2800" dirty="0"/>
          </a:p>
          <a:p>
            <a:pPr lvl="1"/>
            <a:r>
              <a:rPr lang="en-US" sz="2800" dirty="0"/>
              <a:t>The quotient of a number and 4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 number divided by 15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60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Be careful with phrases involving subtraction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phrase “5 less than x”</a:t>
            </a:r>
          </a:p>
          <a:p>
            <a:pPr lvl="2"/>
            <a:r>
              <a:rPr lang="en-US" sz="2400" dirty="0" smtClean="0"/>
              <a:t>Translates x – 5 not 5 – x</a:t>
            </a:r>
          </a:p>
          <a:p>
            <a:pPr lvl="2"/>
            <a:endParaRPr lang="en-US" sz="2400" dirty="0"/>
          </a:p>
          <a:p>
            <a:r>
              <a:rPr lang="en-US" sz="2800" dirty="0" smtClean="0"/>
              <a:t>The phrase “5 more than x”</a:t>
            </a:r>
          </a:p>
          <a:p>
            <a:pPr lvl="2"/>
            <a:r>
              <a:rPr lang="en-US" sz="2400" dirty="0" smtClean="0"/>
              <a:t>Translates as either 5 + x or x + 5</a:t>
            </a:r>
          </a:p>
        </p:txBody>
      </p:sp>
    </p:spTree>
    <p:extLst>
      <p:ext uri="{BB962C8B-B14F-4D97-AF65-F5344CB8AC3E}">
        <p14:creationId xmlns:p14="http://schemas.microsoft.com/office/powerpoint/2010/main" val="12156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982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Translate each phrase into a variable expression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3 less than half of x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Half the difference between x and 3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2321640" y="3250440"/>
              <a:ext cx="2738880" cy="2667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2280" y="3241080"/>
                <a:ext cx="2757600" cy="268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79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204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Translating Words into Symbols</vt:lpstr>
      <vt:lpstr>Objective</vt:lpstr>
      <vt:lpstr>Concept</vt:lpstr>
      <vt:lpstr>Addition</vt:lpstr>
      <vt:lpstr>Subtraction</vt:lpstr>
      <vt:lpstr>Multiplication</vt:lpstr>
      <vt:lpstr>Division</vt:lpstr>
      <vt:lpstr>Concept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Words into Symbols</dc:title>
  <dc:creator>Shannon Hames</dc:creator>
  <cp:lastModifiedBy>Shannon Hames</cp:lastModifiedBy>
  <cp:revision>3</cp:revision>
  <dcterms:created xsi:type="dcterms:W3CDTF">2015-06-22T20:07:27Z</dcterms:created>
  <dcterms:modified xsi:type="dcterms:W3CDTF">2015-08-27T13:31:51Z</dcterms:modified>
</cp:coreProperties>
</file>