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5T20:52:14.11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7441 9723 0,'0'0'0,"0"0"47,33 0-47,1 0 15,32 0 1,-33 0-16,33-33 16,-33 33-1,33 0-15,0 0 16,-33 0-1,0 0 1,1 0-16,-1 0 16,0 33-16,0-33 15,-33 0 1</inkml:trace>
  <inkml:trace contextRef="#ctx0" brushRef="#br0" timeOffset="296.4114">7574 10021 0,'33'33'32,"-33"-33"-32,33 0 15,33 0-15,0-33 16,-33 33-1,33 0-15,-33 0 16,1 0-16,32-33 16,-33 33-16,33 0 15</inkml:trace>
  <inkml:trace contextRef="#ctx0" brushRef="#br0" timeOffset="1060.8408">9360 9492 0,'-33'0'15,"-1"33"-15,-32-33 16,0 0-16,33 0 16,-33 0-16,0 0 31,0-33-31,0 33 15,32 0-15,1 0 16,0 0-16,0 33 16,33-33-16,-33 33 15,0 0 1,33 0-16,-33 33 15,33 1-15,0-34 16,0 33-16,33-33 31,-33-33-31,33 0 16,0 0-16,0 0 15,33 0-15,-32-33 16,32 33-16,0-33 16,0 33-1,0 0-15,0 0 16,0 33-16,1-33 15,-34 33-15,33 33 16,-33-33-16,0 0 31,0 0-31,-33 33 16,0-33-16,0 0 15,-33 34-15,0-34 16,0 0-16,-33 0 16,33 0-1,-34 0-15,1-33 16,0 0-16,0 0 15,33 0-15,0-33 16,0 33 0</inkml:trace>
  <inkml:trace contextRef="#ctx0" brushRef="#br0" timeOffset="1388.4534">10253 9790 0,'0'66'16,"-33"-33"-1,-1 33 1,-32 0-16,33 0 16,-33 0-16,33 34 15,-33-67-15,33 33 16,33 0-16,-33-33 15,0-33 1,33-33 15</inkml:trace>
  <inkml:trace contextRef="#ctx0" brushRef="#br0" timeOffset="1653.6636">9856 9823 0,'33'33'0,"-33"0"0,66 33 15,-33-33 1,0 33-16,33-33 15,-33 33-15,33 1 16,-32-34 0,32 0-16,-33 0 15,0 0-15,0-33 16,0 0-16,33 0 15,-33-33-15</inkml:trace>
  <inkml:trace contextRef="#ctx0" brushRef="#br0" timeOffset="1965.6756">10881 9723 0,'0'34'0,"33"-1"15,-33 33-15,0 0 16,0 0-16,0 33 16,0-33-16,0 1 31,0-1-31,33 0 15,-33-33-15,0 33 16,-33-165 31,0 66-32</inkml:trace>
  <inkml:trace contextRef="#ctx0" brushRef="#br0" timeOffset="2184.084">10716 10054 0,'66'0'0,"-33"0"15,0 0-15,0 0 16,33 0-16,0 33 15,0-33-15,-32 0 16,32 0 0,33 0-1,-66 0-15,33 0 16</inkml:trace>
  <inkml:trace contextRef="#ctx0" brushRef="#br0" timeOffset="2480.4954">11807 9591 0,'0'33'16,"0"33"-16,0 1 15,0 32-15,0-33 16,-33 33-16,33 0 16,0 1-1,0-1-15,0-33 16,0 0-16,0-33 15,33 0 1,-33-33-16,33-33 31</inkml:trace>
  <inkml:trace contextRef="#ctx0" brushRef="#br0" timeOffset="2917.3122">12270 9690 0,'-33'33'16,"33"1"-16,-33 32 15,0 0-15,33 0 16,-33 33-16,33-33 15,0 34-15,33-1 16,-33-33 0,66-33-16,-33 0 15,33 0-15,-33 0 16,33-33-16,-33 0 15,34-33 1,-1 0-16,-33 0 16,0-33-1,33 0-15,-33 0 16,-33-34-1,0 34-15,-33 0 16,33-33-16,-66 66 16,33-33-16,0 33 15,-33-1-15,-1 34 16,1 0-1,0 0-15,0 0 16</inkml:trace>
  <inkml:trace contextRef="#ctx0" brushRef="#br0" timeOffset="3744.144">8202 14288 0,'33'0'47,"-33"0"-47,66 0 16,-33 0-1,34 0-15,-34 0 16,0 0-16,33-34 15,-33 34-15,33 0 16,-66 0-16,33 0 31,0 0-31,-33 0 16</inkml:trace>
  <inkml:trace contextRef="#ctx0" brushRef="#br0" timeOffset="4040.5554">8401 14552 0,'0'33'16,"33"-33"-1,0 0-15,0 0 16,0 33-16,0-33 15,0-33-15,0 33 16,0 0 0,0-33-1,33 33-15</inkml:trace>
  <inkml:trace contextRef="#ctx0" brushRef="#br0" timeOffset="7878.303">9327 14056 0,'-34'0'16,"34"0"0,0-33-1,0 0-15,34 0 16,-1 0-16,0 33 15,0-33 1,33 33-16,-33 0 16,0 33-16,0 0 15,0 0-15,0 33 16,-33 0-1,0 0-15,0 34 16,-33-34-16,33 0 16,-33 0-16,33 0 15,-33 0 1,33-33-16,0 0 15,33-66 48,0 0-63,0 33 15,33-33-15,34 33 16,-34 0-16,0 0 16,0 0-1,-33 0-15,0 0 16,0-33-16</inkml:trace>
  <inkml:trace contextRef="#ctx0" brushRef="#br0" timeOffset="8237.1168">10286 13924 0,'33'0'15,"-33"33"-15,33 0 16,-33 33-16,0 0 15,0 0-15,0-33 16,0 34 0,33-34-16,-33 33 31,0-66-31,33 0 15,0 0-15,0-33 16,0 33 0,0-33-16,0 33 15,33-33-15,-32 33 16,-1 0-16,33 0 15,-33 0 1,-33 0-16,33 0 16,-33 0-16</inkml:trace>
  <inkml:trace contextRef="#ctx0" brushRef="#br0" timeOffset="8502.327">10815 13791 0,'0'67'0,"0"-34"16,0 33-16,0 0 15,33 33 1,-33 0-16,33 1 15,-33-34 1,33 33-16,-33-33 16,33 0-16,-33-66 15,33 0 1</inkml:trace>
  <inkml:trace contextRef="#ctx0" brushRef="#br0" timeOffset="9063.9486">11079 14056 0,'0'66'15,"0"-33"-15,34 33 16,-34 34-16,0-34 15,33 0-15,0 0 16,-33-33 0,66-33-1,-33 0-15,0 0 16,33-33-16,-33 0 15,0 0-15,0 0 16,0 0 0,-33 0-16,0-33 15,-33-1-15,33 1 16,-33 33-16,0 0 15,33 99 32,0 0-47,33 1 16,0-1-1,0 33-15,-33 33 16,33-33-16,1 1 16,-34-1-16,0 0 15,0-33 1,0 33-16,-34-32 15,1-1-15,0-33 16,-33 33-16,33-33 16,-33-33-1,0 33 1,0-33-16,66-33 15</inkml:trace>
  <inkml:trace contextRef="#ctx0" brushRef="#br0" timeOffset="9563.1678">12303 13924 0,'0'66'31,"0"-33"-31,0 66 15,0-33-15,0 0 16,0 34 0,0-34-16,0 33 15,0-66-15,33 0 16,-33 0 15</inkml:trace>
  <inkml:trace contextRef="#ctx0" brushRef="#br0" timeOffset="9781.5762">12005 14321 0,'34'0'15,"-1"-33"1,0 33-16,33 0 16,0 0-16,0 0 15,-33-34 1,33 34-16,34-33 15,-34 33-15,0 0 16</inkml:trace>
  <inkml:trace contextRef="#ctx0" brushRef="#br0" timeOffset="10249.5942">12865 13858 0,'133'-34'0,"-100"34"16,33 0-16,0 34 16,0-34-1,-33 33-15,0 33 16,-33 0-1,33 0-15,-66 0 16,33 0-16,-33 1 16,0 32-16,0-66 15,-33 66-15,33-66 16,33 33-1,-33-33-15,66-66 47,-33 33-31,66 0-16,-33-33 15,33 33-15,0 0 16,1 0-16,-1 0 16,0 0-1,-33 33-15,0-33 16,0 0-16,0 0 15,0-33-15,-33 33 16</inkml:trace>
  <inkml:trace contextRef="#ctx0" brushRef="#br0" timeOffset="10702.0116">14089 13891 0,'0'-67'16,"-33"34"-16,0-33 16,33 66-16,-66-33 15,33 33-15,0 0 16,-34 0-1,34 0-15,0 33 16,0 33-16,0-33 16,33 34-1,0 32-15,0-33 16,33 0-16,-33-33 15,66 0-15,-33-33 16,34 0-16,32-33 31,-33 33-31,0-33 16,0 0-16,-33 0 15,0 0-15,-33 0 16,0-33-16,-33 33 16,-33 0-1,33-1-15,-33 34 16,33 34-16,-33-34 15</inkml:trace>
  <inkml:trace contextRef="#ctx0" brushRef="#br0" timeOffset="11248.0326">14155 14155 0,'-33'0'16,"0"-33"-16,0 33 15,-33 0-15,33 33 16,0-33-16,0 33 16,-34 0-1,34 0-15,33 34 16,-33-1-16,0 0 15,33 0-15,33 33 16,0-33-16,0-33 16,1 1-1,32-34-15,0 0 16,0 0-16,33-34 15,0 1-15,-32-33 16,32 33 0,-33 0-16,-33-33 15,0 33-15,0-33 16,-66 0-16,0-1 15,0 1-15,-33 0 16,0 33 0,-34 0-1,67 0-15,-33 33 16,0 0-16,33 0 15,0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5T20:52:31.76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5589 11179 0,'0'99'16,"0"-33"-16,0 33 15,0 0-15,-33 1 16,33-1-16,0 33 15,0-33 1,-33 1-16,33-34 16,-33 0-16,33-33 15,0 33 1,0-99-1</inkml:trace>
  <inkml:trace contextRef="#ctx0" brushRef="#br0" timeOffset="514.8198">5887 11443 0,'33'-33'0,"0"33"16,33 0-16,-33 0 16,33 0-16,-32 0 15,32 0-15,0 0 16,0-33-1,-33 33-15,33 0 16,0 0-16,-33 0 16,1 0-16,-1 0 15,-33 0-15,33 0 31,-33 66 1,0-33-32,-33 0 15,33 34 1,0-1-16,-33 33 15,33 0-15,-34-33 16,34 33-16,0-32 16,-33-1-1,33 0 1,0-33-16,0 0 15,33 33 1,-33-66 15</inkml:trace>
  <inkml:trace contextRef="#ctx0" brushRef="#br0" timeOffset="1014.039">7904 10848 0,'-33'0'15,"33"0"-15,-33 0 16,-33 33-16,33 33 16,-33-33-16,33 33 15,-33 1 1,33-1-16,-34 33 15,34 0-15,0 0 16,0 34-16,0-34 16,33 66-16,0-33 15,0-32 1,33-1-16,-33 0 15,66-66-15,-33 33 16,1-66-16,32 33 16,0-33-1,-33-33-15,33 0 16,0 0-16,0 0 15</inkml:trace>
  <inkml:trace contextRef="#ctx0" brushRef="#br0" timeOffset="1497.6576">8169 11476 0,'33'0'16,"-33"0"0,66-33-16,-33 33 15,33 0-15,-32-33 16,32 33-1,0 0-15,0 0 16,-33-33-16,0 33 16,33 0-16,-33 0 15,0 0-15,-33 0 16,33 0-1,-33 66 1,0-33-16,0 0 16,-33 67-16,33-34 31,-33 33-31,33 0 15,-33 0-15,33 1 16,0-34-16,0 0 16,0 0-16,-33 0 15,66-33 1,-33-33 15,33-66-31</inkml:trace>
  <inkml:trace contextRef="#ctx0" brushRef="#br0" timeOffset="2168.4834">9591 11344 0,'-33'33'47,"-33"-33"-47,33 33 15,0-33-15,-33 0 16,33 0 0,-34 0-16,34 0 15,-33 0-15,33 0 16,0 33-16,0-33 15,33 33-15,-33 33 16,0 1 0,0-34-16,33 33 15,0 0-15,33-33 16,-33 0-16,33-33 15,0 0 1,0 0-16,0 0 16,33-33-16,-33 0 15,33 0-15,1-33 16,-34 33-1,33 33-15,-33-33 16,33 33-16,-33 33 16,0 0-16,33 0 15,-33 0 1,1 33-1,-1 0-15,-33-33 16,0 33-16,0 1 16,0-1-16,-33-33 15,-1 33 1,-32-33-16,33 33 15,0-33-15,0-33 16,-33 33-16,33-33 16,0-33-1,0 33-15,33-66 16</inkml:trace>
  <inkml:trace contextRef="#ctx0" brushRef="#br0" timeOffset="2480.4954">10484 11377 0,'33'33'0,"0"33"16,-33 0-16,0 34 15,0-1-15,0 33 16,0-33-16,0-32 15,0-1 1,0 0-16,0-33 16,0 33-1,0-66 1</inkml:trace>
  <inkml:trace contextRef="#ctx0" brushRef="#br0" timeOffset="2730.105">10352 11873 0,'33'0'0,"0"0"15,0 0-15,0 0 16,33-33-16,0 33 16,1-33-16,-1 33 15,0-33 1,33 0-16,-33 33 15,33-33-15</inkml:trace>
  <inkml:trace contextRef="#ctx0" brushRef="#br0" timeOffset="3198.123">11311 11377 0,'66'-33'16,"-33"0"-16,33 33 15,0 0-15,-32 0 16,-1 33-16,0 0 16,0 33-1,0 0 1,-33 34-16,-33-34 15,33 66-15,-33-33 16,0 0-16,33 1 16,-33-34-1,-1 0-15,1 0 16,-33 0-16,66-66 15,-33 33-15,66-66 47,0 33-47,0 0 16,34-33-16,-1 33 15,-33 0-15,33-33 16,0 33 0,0 0-16,0 0 15,0-33-15,1 33 16,-1-33-16,-33 0 15</inkml:trace>
  <inkml:trace contextRef="#ctx0" brushRef="#br0" timeOffset="3853.3482">12733 11476 0,'0'0'31,"-33"0"-15,-33 0-16,33 0 15,-33 0-15,33 0 16,-34 0-1,34 0-15,-33 0 16,33 0-16,0 0 16,0 33-1,0-33-15,0 67 16,0-1-16,33-33 15,0 33-15,0 33 16,0-33-16,33-33 31,-33 0-15,33-33-16,0 0 15,0-33-15,0 33 16,0-33-16,33 0 16,-33-33-1,34 33-15,-34 0 16,0 33-16,33 33 15,-33-33-15,33 33 16,-33 0 0,0 0-16,-33 0 15,33 33-15,-33 1 16,0-34-16,0 33 15,-33-33-15,0 0 16,0 33 0,0-33-16,-33-33 15,0 33-15,33-33 16,0-33-16,-34 33 15,34-33-15,33 0 16</inkml:trace>
  <inkml:trace contextRef="#ctx0" brushRef="#br0" timeOffset="4368.168">12568 10782 0,'33'0'16,"33"33"-16,0-33 16,0 33-16,0 0 15,1 0 1,-1 33-16,33 0 15,-33 34 1,0-1-16,0 0 16,-33 0-16,34-33 15,-67 67-15,33-34 16,-66 0-16,33 0 15,-34 34 1,1-34-16,-33-33 16,33 33-16,0 0 15,0-32-15,0-34 16,0 0-1,33 0-15</inkml:trace>
  <inkml:trace contextRef="#ctx0" brushRef="#br0" timeOffset="13521.1207">6251 13262 0,'0'99'0,"0"-32"15,0-1-15,0 0 16,0 33-16,0 0 16,0 1-16,-33-1 15,33 0 1,0 0-16,-33-33 15,33 1-15,0-34 16,0-33 15</inkml:trace>
  <inkml:trace contextRef="#ctx0" brushRef="#br0" timeOffset="14035.9405">6482 13428 0,'33'0'0,"0"-33"15,1 33-15,-1 0 16,0-34-16,33 34 15,-33-33-15,33 33 16,0 0 0,0 0-16,-33-33 15,34 33-15,-1 0 16,-33 0-16,0 0 15,0 0 1,0 0-16,-33 0 16,33 33-1,-33 0 1,0 34-1,0-1 1,0-33-16,0 33 16,-33 0-16,33 0 15,0 33 1,0-32-16,0-1 15,0 33-15,0-33 16,0 0-16,0-33 16,0 34-1,33-34 1,-33 33-1,33-99 1,0 33-16</inkml:trace>
  <inkml:trace contextRef="#ctx0" brushRef="#br0" timeOffset="14472.7573">8599 12932 0,'-33'33'31,"33"-33"-31,-66 33 16,33 33-16,0 0 16,-34 33-1,34-33-15,-33 34 16,33-1-1,0 0-15,0 0 16,0 0-16,33 34 16,0-67-16,0 33 15,0 0 1,0-66-16,33 34 15,33-34-15,-33 0 16,33-33-16,1 0 16,-34 0-1,33-66-15</inkml:trace>
  <inkml:trace contextRef="#ctx0" brushRef="#br0" timeOffset="14769.1687">9194 13262 0,'0'66'16,"0"1"-1,0-1-15,-33 0 16,33 66-16,0-66 16,-33 67-1,33-34-15,0 0 16,0 0-16,0-33 15,0 1-15,0-1 16,33-33 0,-33-66-1</inkml:trace>
  <inkml:trace contextRef="#ctx0" brushRef="#br0" timeOffset="15268.3879">9757 13395 0,'-34'66'15,"34"-33"-15,-33 33 16,0 33-16,33 0 15,-33 34-15,33-34 16,0 0 0,0 0-16,33-33 15,-33-32-15,33 32 16,34-66-16,-34 0 15,0 0 1,33-33-16,-33 0 16,33-1-16,-33 1 15,33-33-15,-33 0 16,-33 0-1,33 0-15,-33 33 16,33-67-16,-33 34 16,-33 0-16,33 0 15,-33 0-15,0 33 16,0 0-1,0 0-15,0 33 16,-33 0-16,33 0 16,-33 0-1,33 33 1,0-33-16,33 33 15,0-33-15</inkml:trace>
  <inkml:trace contextRef="#ctx0" brushRef="#br0" timeOffset="15752.0065">10385 13395 0,'0'66'15,"-33"0"1,33 0-16,0 0 16,-33 33-16,33 1 15,0-1 1,0-33-16,33 33 15,-33-33-15,33-33 16,33-33-16,-33 0 31,33 0-31,0 0 16,-33-33-16,34 0 15,-34 0-15,33 0 16,-33 0 0,-33-33-16,0 0 15,0 33-15,0-34 16,0 1-16,-33 33 15,0 0-15,0 0 16,-33 0 0,-1 33-16,34 0 15,-33 0-15,33 0 16,-33 0-16,66 0 15,0-66 1</inkml:trace>
  <inkml:trace contextRef="#ctx0" brushRef="#br0" timeOffset="16282.4269">10716 12832 0,'33'0'16,"0"33"-1,0-33-15,0 0 16,33 33-16,0 1 16,0-1-16,1 33 15,-1 0 1,0 0-16,0 0 15,0 33-15,-33-32 16,33 32-16,-33 0 31,-33 0-31,0-33 16,0 34-16,0-1 15,-33-33-15,0 33 16,-33-33-16,33 34 16,-33-34-1,33 0-15,-33 0 16,33-33-16,0 0 15,33 0-15</inkml:trace>
  <inkml:trace contextRef="#ctx0" brushRef="#br0" timeOffset="19246.5409">7971 15247 0,'0'66'0,"0"-33"15,0 66-15,0-33 16,0 33-16,0 1 15,0-1-15,0 33 16,0-33 0,0 1-16,0-34 15,0 0-15,0-33 16,0 0-1</inkml:trace>
  <inkml:trace contextRef="#ctx0" brushRef="#br0" timeOffset="19714.5589">8334 15478 0,'67'-33'15,"-34"33"-15,33-33 16,-33 0-16,33 33 16,0 0-16,-33-33 15,33 33-15,-33-33 16,34 33-1,-34-33-15,0 33 16,0 0-16,-33 0 16,33 33-1,-33 0 1,0 33-1,0-33-15,0 33 16,0 0-16,-33 0 16,33 1-1,0 32 1,0 0-16,-33-33 15,33 0-15,0 1 16,0-1-16,0-33 16,0 33-1,0-33-15,0 0 16,0-33-1</inkml:trace>
  <inkml:trace contextRef="#ctx0" brushRef="#br0" timeOffset="20291.7811">9624 15280 0,'0'66'15,"-33"0"1,0 0-16,33 0 15,-33 33-15,0 1 16,33-1-16,0 0 16,0 0-1,0-32-15,33-1 16,0 0-16,33-33 15,-33 0-15,33-33 16,1-33 0,-1 0-16,-33 0 15,33 0-15,0 0 16,-33-34-16,33 1 15,-66 0-15,33 0 16,-33 0 0,0 0-16,0 0 15,0-1-15,-33 1 16,0 33-16,0-33 15,0 0-15,0 33 16,-33-33 0,33 66-1,0-33-15,-33 0 16,33 33-16,-1 0 15,-32 33-15,33 0 16,33-33 0,-33 33-16</inkml:trace>
  <inkml:trace contextRef="#ctx0" brushRef="#br0" timeOffset="20978.2075">10716 15247 0,'-33'0'15,"-34"33"-15,34-33 16,0 66-16,-33-33 15,0 33-15,33 0 16,0 0-16,0 34 16,0-34-1,33 33-15,0 0 16,0-33-16,0 34 15,33-34-15,0-33 16,0 33 0,0-33-16,33-33 15,0 0-15,0 0 16,1-33-16,-1 0 15,33 0-15,-66 0 16,66 0 0,-66-34-16,33 1 15,-32 0-15,32 33 16,-33-33-16,-33 0 15,33 0 1,-33-1-16,0 34 16,-33-33-1,0 0-15,0 0 16,0 0-16,-1 33 15,1 0 1,0-33-16,0 32 16,-33 1-16,33 0 15,0 0-15,-33 33 16,33-33-16,-33 33 15,32 0 1,-32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5T20:53:16.07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7408 9690 0,'-33'0'0,"99"0"47,-33 33-31,1-66-16,32 33 15,0 0-15,0 0 16,-33 0-16,66 0 16,-66 0-16,0 0 15,34 0 1</inkml:trace>
  <inkml:trace contextRef="#ctx0" brushRef="#br0" timeOffset="343.2132">7441 9988 0,'33'33'31,"1"-33"-31,32 0 15,-33 0-15,33 0 16,-33 0-16,33 0 16,0 0-1,-33 0-15,34 0 16,-1 0-16,0 0 15,-33 0-15,33 0 16,0 0-16</inkml:trace>
  <inkml:trace contextRef="#ctx0" brushRef="#br0" timeOffset="982.8378">8864 9360 0,'-34'0'16,"1"0"-1,0 33 1,0 0-16,33 33 16,-33 33-1,33-33-15,0 34 16,0-1-16,0 0 15,33 0-15,0-33 16,0 0-16,34-32 16,-34 32-1,0-33-15,33-33 16,0 33-16,0-33 15,-33-33-15,33 33 16,0-33 0,-32 0-16,-1 0 15,0-34-15,-33 34 16,0 0-16,0-33 31,0 0-31,0 0 16,-33 33-16,33-33 15,-33 66-15,33-33 16,-34 33-16,34 0 15,-33 33 1,33 0-16,0 33 16,-33 0-16,33 0 15,33 0-15,-33 0 16,33 1-16,-33-1 15,34-33 1,-1-33-16,33 33 16</inkml:trace>
  <inkml:trace contextRef="#ctx0" brushRef="#br0" timeOffset="1575.6606">9823 9723 0,'0'34'32,"-33"32"-32,33 0 15,0 0-15,0 0 16,0 0-1,33 0-15,0-33 16,0 1-16,33-1 16,-33-33-16,33 0 15,0 0 1,-33-33-16,0-1 15,1-32-15,-34 33 16,0-33-16,0 0 16,0 0-16,0 33 15,0 0 1,0 66 31,0 0-47,33 66 15,-33-33 1,33 33-16,-33 34 15,33-1 1,-33 0-16,0-33 16,0 1-16,0-1 15,0 0 1,-33 0-16,-33-32 15,32-1-15,-32-33 16,0 0-16,0 0 16,0-66-1,0 33-15,0-66 16,33 33-16,33-34 15</inkml:trace>
  <inkml:trace contextRef="#ctx0" brushRef="#br0" timeOffset="1981.2762">11079 9591 0,'0'66'31,"0"0"-31,0 1 15,0-1-15,0 33 16,0-33 0,0 33-16,0 1 15,0-1-15,34-33 16,-34 0-16,0-33 15,0-33 1</inkml:trace>
  <inkml:trace contextRef="#ctx0" brushRef="#br0" timeOffset="2230.8858">10881 10021 0,'66'0'16,"-33"0"-16,0 0 16,33 0-16,1 0 15,32-33-15,-33 33 16,33 0-1,-33-33-15,34 33 16,-34 0-16,-33-33 16</inkml:trace>
  <inkml:trace contextRef="#ctx0" brushRef="#br0" timeOffset="2605.3002">12039 9492 0,'0'33'0,"33"33"16,-33 0 0,0 0-16,0 1 15,0-1-15,0-33 16,0 33-1,33-33-15,-33 0 16,33 0 0,-33-33-1,33-33 1,33 33-16,-33-33 15,33 33-15,0-33 16,-33 33-16,34-33 16,-1 33-16,0 0 15,-33 0 1,0 0-16,0 0 15,0-33-15,-33 33 16</inkml:trace>
  <inkml:trace contextRef="#ctx0" brushRef="#br0" timeOffset="2886.111">12700 9426 0,'0'66'15,"0"0"1,0 0-16,-33 33 16,33 1-16,0 32 15,33-33 1,-33 0-16,0 34 15,33-67-15,-33 0 16,33-33-16,-33 0 31,33-66-15</inkml:trace>
  <inkml:trace contextRef="#ctx0" brushRef="#br0" timeOffset="3369.7296">13064 9591 0,'66'-66'0,"0"66"16,-33-33-16,33 33 15,0 0-15,1 0 16,-1 33-16,-33 0 16,0 0-1,0 0-15,0 33 16,-33 1-16,-33-1 15,0 0-15,0 33 16,0-33 0,0 0-16,-33-33 15,32 34-15,1-34 16,33 0-16,-33 0 31,66-33-15,0 0-1,34-33-15,-1 33 16,0 0-16,0 0 31,0 0-31,0 0 16,0 33-16,1-33 15,-1 33-15,-33-33 16,33 33-16,-33-33 15</inkml:trace>
  <inkml:trace contextRef="#ctx0" brushRef="#br0" timeOffset="4212.162">8632 14221 0,'33'0'31,"0"0"-15,0 0-16,0 0 16,33 0-1,1 0-15,-34 0 16,33 0-16,33 0 15,-66 0-15,0 0 16,0 0 0,0 0-16,-33 0 15</inkml:trace>
  <inkml:trace contextRef="#ctx0" brushRef="#br0" timeOffset="4508.5734">8731 14519 0,'33'0'16,"0"0"-16,34 0 16,-34 0-16,0 0 15,33 0-15,0 0 16,0 0-1,0 0-15,-33-33 16,33 33-16,-32 0 16,32-33-16,-33 0 15</inkml:trace>
  <inkml:trace contextRef="#ctx0" brushRef="#br0" timeOffset="4804.9848">9823 13824 0,'0'34'15,"33"32"1,-66-33-16,33 66 15,0 0-15,-33 0 16,33 1 0,0-1-16,0 0 15,0-33-15,33 33 16,-33-65-16,0-1 15,0 0 1,33-66 0</inkml:trace>
  <inkml:trace contextRef="#ctx0" brushRef="#br0" timeOffset="5273.0028">10120 13990 0,'66'-99'0,"-32"66"16,32-1-16,0 34 16,0 0-16,-33 34 15,33-34-15,-33 33 16,0 33-1,0 0-15,-33 0 16,0 0-16,0 33 16,-33-32-16,33 32 15,-66-33 1,33 33-16,0-33 15,0 0-15,0-32 16,33-1-16,33 0 62,0-66-46,0 33-16,33-33 16,0 33-16,-33 0 15,34-34 1,-1 34-16,0 0 15,-33 0-15,33 0 16,-33 0-16,0-33 16,0 33-16</inkml:trace>
  <inkml:trace contextRef="#ctx0" brushRef="#br0" timeOffset="5616.216">11642 13924 0,'-33'33'16,"0"33"-1,-1 0 1,1 0-16,0 0 16,-33 34-1,33-34-15,0 0 16,33 0-16,-33 0 15,33 0-15,-33-33 16,33 0 0,-33-33-1,33-33 1</inkml:trace>
  <inkml:trace contextRef="#ctx0" brushRef="#br0" timeOffset="5912.6274">11212 14023 0,'0'33'16,"33"0"-16,0 0 15,0 0 1,0 0-16,0 33 16,0-32-1,33 32-15,-33 0 16,34-33-16,-34 33 15,0 0-15,-33-33 16,33 0 0,-33 0-16,33 0 15,0-33-15</inkml:trace>
  <inkml:trace contextRef="#ctx0" brushRef="#br0" timeOffset="6240.24">12435 13891 0,'0'66'32,"0"0"-32,0 0 15,0 0-15,0 33 16,0-32-1,0-1-15,0 0 16,0 0-16,0 0 16,0-33-16,0 33 15,0-66 1</inkml:trace>
  <inkml:trace contextRef="#ctx0" brushRef="#br0" timeOffset="6521.0508">12171 14321 0,'66'0'16,"-33"-33"-16,0 33 16,33 0-16,0 0 15,1 0-15,-1-34 16,33 34-1,-33 0-15,0 0 16,0 0-16,1 0 16</inkml:trace>
  <inkml:trace contextRef="#ctx0" brushRef="#br0" timeOffset="6848.6634">13361 13626 0,'34'33'15,"-68"33"1,34 0-16,0 1 15,-33 32 1,33 0-16,0 0 16,0 0-1,0 1-15,0-1 16,0 0-16,0-33 15,0-33-15,0 33 16,0-32 0,0-34-1</inkml:trace>
  <inkml:trace contextRef="#ctx0" brushRef="#br0" timeOffset="7379.0838">14089 13891 0,'0'-33'0,"33"-1"16,-66 1-16,33 0 15,-33 0 1,0 0-16,0 0 16,0 0-1,-33 33-15,33-33 16,-1 33-16,1 33 15,0-33-15,-33 33 16,33 0-16,0 33 16,0-33-1,33 67-15,0-34 16,0 0-16,33-33 15,0 0-15,0-33 16,33 0 0,0 0-16,-32-33 15,65 33-15,-66-33 16,33 0-16,0 0 15,-33 0-15,0 0 16,-33 0 0,0-34-16,-33 34 15,0 0-15,-33 0 16,33 0-16,0 33 15,-33 0 1,33 0 0,-34 33-16</inkml:trace>
  <inkml:trace contextRef="#ctx0" brushRef="#br0" timeOffset="8003.1078">14089 14089 0,'-33'-33'16,"33"0"-16,-33 33 15,0 0-15,0 0 16,0 33-16,-33 0 15,32 0 1,1 0 0,0 33-16,0 1 15,33-1-15,-33 0 16,33 33-16,33-33 15,-33 0 1,33 0-16,0 1 16,34-34-16,-34-33 15,33 0-15,0 0 16,-33 0-16,33-33 15,0-34 1,0 34-16,1-33 16,-34 33-16,0-33 15,0 0-15,-33 0 16,0 0-16,-33-1 15,0 1 1,0 33-16,0 0 16,-1 0-16,-32 0 15,33 0-15,-33 33 16,33 0-1,0 0 1,33 0-16,0 33 16</inkml:trace>
  <inkml:trace contextRef="#ctx0" brushRef="#br0" timeOffset="8798.7384">14717 13924 0,'0'33'16,"0"33"-1,0 0 1,0 0-16,0 33 16,0-32-1,0-1-15,34 0 16,-34-33-16,33 33 15,0-66-15,0 33 16,0-66 0,0 33-16,0-33 15,0 0-15,0 0 16,0-33-16,0 33 15,-33-33-15,0-1 16,0 1 0,0 33-16,0 0 15,0 0-15,0-33 16,-33 165 31,66-66-32,-33 33-15,0 0 16,0 34-1,33-1 1,-33 33-16,0-33 16,33 1-16,-33-1 15,0 0-15,0 0 16,-33 0-1,33 1-15,-33-34 16,0 0-16,33-33 16,-33 0-16,-33 0 15,33 0-15,0-33 16,-33 0-1,33 0-15,0 0 16,-1 0-16,1-33 16,33 33-16,-33-33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5T20:53:28.78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8930 9657 0,'0'0'0,"33"33"16,0-33-16,0 0 15,0 0 1,33 0-16,-33 0 16,33 0-1,-33 0-15,34 0 16</inkml:trace>
  <inkml:trace contextRef="#ctx0" brushRef="#br0" timeOffset="280.8108">8996 9988 0,'33'0'15,"0"0"-15,0 0 16,0 0-16,33 0 15,0-33 1,1 33-16,-1-33 16</inkml:trace>
  <inkml:trace contextRef="#ctx0" brushRef="#br0" timeOffset="858.033">10186 9426 0,'34'33'31,"-1"0"-31,0-33 16,0 0-16,0-33 15,33 33 1,0 0-16,33 0 15,-66 0 1,34 0-16,-1 0 16,0 0-16,-33 0 15,0-33 1,-33 33-16,33 0 15,-33 66 32,-33-33-47,33 33 16,0-33-16,-33 33 15,33 1-15,-33-1 16,33 33 0,0-33-16,-33 33 15,33 0-15,0 1 16,0-34-1,0 0-15,0-33 16,0 0 0,33-99-1</inkml:trace>
  <inkml:trace contextRef="#ctx0" brushRef="#br0" timeOffset="1170.045">11344 9393 0,'0'99'15,"0"-33"-15,0 0 16,-33 33-16,33 34 16,0-34-16,-33 0 15,33-33 1,0 34-16,0-34 15,0 0-15,0-33 16,0 33 0,0-132 15</inkml:trace>
  <inkml:trace contextRef="#ctx0" brushRef="#br0" timeOffset="1606.8618">11840 9591 0,'0'33'16,"-33"0"-1,-33 0-15,33 34 16,-33-34-16,0 0 16,32 0-1,-32 0-15,33 0 16,0 0-16,33-33 15,0 33 17,33 0-32,0 0 15,33-33-15,1 33 16,-34 0-16,33 0 31,0 0-31,-33 1 16,0 32-16,0-33 15,0-33-15,0 33 16,0 0-16,-33-33 31,0 0-15</inkml:trace>
  <inkml:trace contextRef="#ctx0" brushRef="#br0" timeOffset="1856.4714">12435 10021 0,'33'0'0,"34"0"15,-34 0-15,0 0 16,0 0-16,33 0 15,0 0 1,-33 0 0,0 0-16,33-33 15,-32 33-15</inkml:trace>
  <inkml:trace contextRef="#ctx0" brushRef="#br0" timeOffset="2386.8918">13196 9591 0,'33'0'16,"-33"0"-1,33-33-15,0 33 16,33 0-16,-32 0 16,32 0-1,0 0-15,0 0 16,-33 0-16,33 0 15,-33 0 1,0 0-16,0 0 16,0 0-1,-33 0 1,34 33 15,-68 33-15,34-33-1,0 34-15,0-1 16,-33 0-16,33 0 15,0 0 1,0 33-16,0-33 16,0 1-16,0-1 15,-33 0-15,33 0 16,0-33-1,0 33 1,-33-66 0,33 0-16</inkml:trace>
  <inkml:trace contextRef="#ctx0" brushRef="#br0" timeOffset="3057.7176">11344 14321 0,'0'0'16,"33"0"-16,-33 0 16,33 0-16,0 0 15,33 0-15,-33 0 16,34 0-1,-34 0-15,33 0 16,-33-33-16,0 33 16,0 0-16,0 0 15,-33 33 1,33-33-1</inkml:trace>
  <inkml:trace contextRef="#ctx0" brushRef="#br0" timeOffset="3369.7296">11509 14585 0,'0'33'15,"67"-33"1,-1 0-16,-33 0 15,0 0-15,33 0 16,-33 0-16,0 0 16,33 0-16,-33 0 15,0 0 1,0-33-16,-33 33 15</inkml:trace>
  <inkml:trace contextRef="#ctx0" brushRef="#br0" timeOffset="4992.192">12799 13957 0,'-33'-66'16,"66"33"-16,-33-1 15,66-32-15,-33 33 16,34 0-16,-34 33 15,33-33 1,0 33-16,-33 33 16,0-33-16,0 66 15,0 0-15,-33 1 16,0-34-16,-33 33 31,0 0-31,33-33 16,-33 0-16,0 0 15,0 0-15,0 0 16,33-33-1,0-33 17,33 0-32,0 0 15,0 33 1,0 0-16,33-33 15,0 33-15,-33 33 16,34 0-16,-1-33 16,-33 66-16,0-33 15,-33 34 1,33-34-16,-33 33 15,-33-33-15,33 33 16,-33 0-16,0 0 16,0-33-1,0 34-15,-34-34 16,34 0-16,0-33 15,0 0 1,0 0-16,33-33 16,-33 0-16,33-34 15,0 34 1</inkml:trace>
  <inkml:trace contextRef="#ctx0" brushRef="#br0" timeOffset="5709.8196">14321 14089 0,'0'-33'16,"0"0"-1,-33 0 1,-1 0-16,1 33 15,0 0 1,0 0 0,0 0-16,0 33 15,0-33-15,0 33 16,0 33-16,0-33 15,0 0 1,33 33-16,-33 34 16,33-34-16,0 33 15,0-33-15,33 33 16,0-66-1,0 0-15,-33 1 16,33-34-16,33-34 16,-33 34-16,0-33 15,33-33-15,-33 33 16,-33-33-1,34 0-15,-1 0 16,0 0-16,-33-1 16,0 1-16,0 33 15,0 0 1,-33 66 46,66 33-46,-33 1-16,33-1 15,-33 33-15,33-33 16,-33 33-16,33-66 16,-33 33-16,0-32 15,33-1 1,-33-66-1</inkml:trace>
  <inkml:trace contextRef="#ctx0" brushRef="#br0" timeOffset="6084.234">15114 13858 0,'0'66'15,"0"-33"1,0 33-16,-33 33 16,33-33-16,0 34 15,0-1 1,0-33-16,0 33 15,0-33-15,0-33 16,0 0 0,-33-33 15</inkml:trace>
  <inkml:trace contextRef="#ctx0" brushRef="#br0" timeOffset="6349.4442">14850 14254 0,'0'0'16,"33"0"-16,0 0 15,0 0 1,0 0-16,33 0 16,0 0-16,0 0 15,1-33-15,-34 33 16,33 0-16,0 0 15,0 0 1,-33-33-16</inkml:trace>
  <inkml:trace contextRef="#ctx0" brushRef="#br0" timeOffset="7082.6724">16404 13791 0,'0'-33'15,"-33"-33"1,33 33-16,-33 33 15,-33-33-15,33 33 16,0 0 0,0 0-16,0 33 15,-34-33-15,34 33 16,0 0-16,0 0 15,0 33 1,0 1-16,0-1 16,0 33-16,33-33 15,0 0-15,33-33 16,-33 0-16,33 1 15,0-34 1,0 0-16,33 0 16,-33 0-16,34-34 15,-34 1-15,0 0 16,0 0-1,0-33 1,0 0-16,0 33 16,-33-33-16,33 33 15,-33 0-15,0-1 16,33-32-1,-33 166 32,0-67-31,0 33-16,0 0 15,0 33-15,0 0 16,0 1-16,0-34 16,0 33-1,0 0-15,33-33 16,-33 34-16,0-34 15,0 0-15,0-33 16,0-66 15</inkml:trace>
  <inkml:trace contextRef="#ctx0" brushRef="#br0" timeOffset="7784.6994">16801 13626 0,'33'66'16,"-33"-33"-1,0 33-15,0 34 16,0-1-16,0 33 16,0-33-1,0 1-15,0 32 16,0-33-16,0-33 15,0 33-15,0-32 16,0-34 0,0 0-16,33-66 62,-33-33-62,0-1 16,0 1-1,0-33-15,33 33 16,0 0-16,0 0 15,0-1-15,34 1 16,-1 33 0,-33 0-16,33 0 15,-33 33-15,33 0 16,-33 33-16,33 0 15,-66 0-15,34 33 16,-1 1 0,-33-1-16,0-33 15,-33 33-15,33 33 16,-34-66-16,1 33 15,-33 1 1,33-34-16,-33 33 16,0-33-16,0-33 15,33 33-15,-34-33 16,34-33-16,0 33 15,0-33 1,0 33 0,33-66-1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842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6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097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78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3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8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1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7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2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3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4268-58AB-458A-A29E-593DBDE4175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FE7456-DF31-4505-9E0B-7423BE2F9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403115"/>
            <a:ext cx="7766936" cy="1096899"/>
          </a:xfrm>
        </p:spPr>
        <p:txBody>
          <a:bodyPr/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Section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Simplify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6(y + 7)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2(6x + 9y)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655000" y="3369600"/>
              <a:ext cx="2798280" cy="2226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5640" y="3360240"/>
                <a:ext cx="2817000" cy="224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01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Simplify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9k – 7 – 2k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4a + 6b – a + 3b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14800" y="3381480"/>
              <a:ext cx="3084120" cy="1988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05440" y="3372120"/>
                <a:ext cx="3102840" cy="200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14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89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use the distributive property to simplify expressions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11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3483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Distributive Property: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all real numbers a, b, and c: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a</a:t>
            </a:r>
            <a:r>
              <a:rPr lang="en-US" sz="2800" dirty="0" smtClean="0"/>
              <a:t>(b + c) = ab + ac     and     (b + c)a = </a:t>
            </a:r>
            <a:r>
              <a:rPr lang="en-US" sz="2800" dirty="0" err="1" smtClean="0"/>
              <a:t>ba</a:t>
            </a:r>
            <a:r>
              <a:rPr lang="en-US" sz="2800" dirty="0" smtClean="0"/>
              <a:t> + ca</a:t>
            </a:r>
          </a:p>
          <a:p>
            <a:pPr marL="0" indent="0" algn="ctr">
              <a:buNone/>
            </a:pPr>
            <a:r>
              <a:rPr lang="en-US" sz="2800" dirty="0"/>
              <a:t>a</a:t>
            </a:r>
            <a:r>
              <a:rPr lang="en-US" sz="2800" dirty="0" smtClean="0"/>
              <a:t>(b – c) = ab – ac     and     (b – c)a = </a:t>
            </a:r>
            <a:r>
              <a:rPr lang="en-US" sz="2800" dirty="0" err="1" smtClean="0"/>
              <a:t>ba</a:t>
            </a:r>
            <a:r>
              <a:rPr lang="en-US" sz="2800" dirty="0" smtClean="0"/>
              <a:t> – ca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47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following two examples show how the distributive property can make mental math easier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8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19676"/>
            <a:ext cx="8891669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 * 83 = 5(80 + 3)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= (5 * 80) + (5 * 3)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= 400 + 15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= 415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6(9.5) = 6(9 + 0.5)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		 = (6 * 9) + (6 * 0.5)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		 = 54 + 3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		 = 57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5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Simplify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5(x + 2)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(6y + 7)4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678760" y="3417120"/>
              <a:ext cx="2572200" cy="2143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9400" y="3407760"/>
                <a:ext cx="2590920" cy="216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50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distributive property of multiplication can also be written in the following form: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ab + ac = a(b + c)          </a:t>
            </a:r>
            <a:r>
              <a:rPr lang="en-US" sz="2800" dirty="0" err="1" smtClean="0"/>
              <a:t>ba</a:t>
            </a:r>
            <a:r>
              <a:rPr lang="en-US" sz="2800" dirty="0" smtClean="0"/>
              <a:t> + ca = (b + c)a</a:t>
            </a:r>
          </a:p>
          <a:p>
            <a:pPr marL="0" indent="0" algn="ctr">
              <a:buNone/>
            </a:pPr>
            <a:r>
              <a:rPr lang="en-US" sz="2800" dirty="0" smtClean="0"/>
              <a:t>ab – ac = a(b – c)          </a:t>
            </a:r>
            <a:r>
              <a:rPr lang="en-US" sz="2800" dirty="0" err="1" smtClean="0"/>
              <a:t>ba</a:t>
            </a:r>
            <a:r>
              <a:rPr lang="en-US" sz="2800" dirty="0" smtClean="0"/>
              <a:t> – ca = (b – c)a</a:t>
            </a:r>
          </a:p>
          <a:p>
            <a:pPr marL="0" indent="0" algn="ctr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00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Simplify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75 * 17 + 25 * 17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76400" y="3881520"/>
              <a:ext cx="2858040" cy="2000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7040" y="3872160"/>
                <a:ext cx="2876760" cy="20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82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when solving expressions, you may multiply variables together but you may only combine like terms together when using addition or subtraction.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43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207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Distributive Property</vt:lpstr>
      <vt:lpstr>Objective</vt:lpstr>
      <vt:lpstr>Concept</vt:lpstr>
      <vt:lpstr>Concept</vt:lpstr>
      <vt:lpstr>Example</vt:lpstr>
      <vt:lpstr>Example</vt:lpstr>
      <vt:lpstr>Concept</vt:lpstr>
      <vt:lpstr>Example</vt:lpstr>
      <vt:lpstr>Concept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</dc:title>
  <dc:creator>Shannon Hames</dc:creator>
  <cp:lastModifiedBy>Shannon Hames</cp:lastModifiedBy>
  <cp:revision>3</cp:revision>
  <dcterms:created xsi:type="dcterms:W3CDTF">2015-06-22T19:11:34Z</dcterms:created>
  <dcterms:modified xsi:type="dcterms:W3CDTF">2015-08-25T20:53:55Z</dcterms:modified>
</cp:coreProperties>
</file>