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and Subtracting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Sec </a:t>
            </a:r>
            <a:r>
              <a:rPr lang="en-US" smtClean="0"/>
              <a:t>1.7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3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be able to add and subtract integers and solve problems involving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Same sign </a:t>
            </a:r>
            <a:r>
              <a:rPr lang="en-US" dirty="0" smtClean="0">
                <a:solidFill>
                  <a:schemeClr val="tx1"/>
                </a:solidFill>
              </a:rPr>
              <a:t>– the sum of two positive integers is positive and the sum of two negative integers is negative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3+5=8			-3+(-5)=-8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Different signs- </a:t>
            </a:r>
            <a:r>
              <a:rPr lang="en-US" dirty="0" smtClean="0">
                <a:solidFill>
                  <a:schemeClr val="tx1"/>
                </a:solidFill>
              </a:rPr>
              <a:t>find the absolute value of both numbers and subtract the smaller number from the bigger, then use the sign of the larger number.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-3+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=2					3+</a:t>
            </a:r>
            <a:r>
              <a:rPr lang="en-US" dirty="0" smtClean="0">
                <a:solidFill>
                  <a:srgbClr val="FF0000"/>
                </a:solidFill>
              </a:rPr>
              <a:t>(-5</a:t>
            </a:r>
            <a:r>
              <a:rPr lang="en-US" dirty="0" smtClean="0">
                <a:solidFill>
                  <a:schemeClr val="tx1"/>
                </a:solidFill>
              </a:rPr>
              <a:t>)=-2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5-3=2					5-3=2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Use a number to find each sum	</a:t>
            </a:r>
          </a:p>
          <a:p>
            <a:pPr marL="0" indent="0">
              <a:buNone/>
            </a:pPr>
            <a:r>
              <a:rPr lang="en-US" dirty="0" smtClean="0"/>
              <a:t>5+(-4)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-5+(-2)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990" y="2681744"/>
            <a:ext cx="3791479" cy="8192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255" y="4361553"/>
            <a:ext cx="3791479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Find each sum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-18+(-16)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-23+8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5+27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To subtract an integer, add its opposite.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4-6 = 4+(-6)=-2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-2-(-5)=-2+5=3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-6-1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14-(-7)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3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-7+(-8)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7-8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					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temperature in Caribou, Maine was 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dirty="0" smtClean="0"/>
                  <a:t> at noon. By 10:00 p.m. the temperature  was -4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dirty="0" smtClean="0"/>
                  <a:t>. What is the change in temperature.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6" t="-1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101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Adding and Subtracting Integers</vt:lpstr>
      <vt:lpstr>Objective</vt:lpstr>
      <vt:lpstr>Adding integers</vt:lpstr>
      <vt:lpstr>Examples</vt:lpstr>
      <vt:lpstr>Example</vt:lpstr>
      <vt:lpstr>Subtracting Integers</vt:lpstr>
      <vt:lpstr>Example</vt:lpstr>
      <vt:lpstr>Questions?</vt:lpstr>
      <vt:lpstr>Exit ticket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11</cp:revision>
  <dcterms:created xsi:type="dcterms:W3CDTF">2017-08-25T00:42:30Z</dcterms:created>
  <dcterms:modified xsi:type="dcterms:W3CDTF">2018-08-29T18:09:18Z</dcterms:modified>
</cp:coreProperties>
</file>