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3" r:id="rId7"/>
    <p:sldId id="274" r:id="rId8"/>
    <p:sldId id="275" r:id="rId9"/>
    <p:sldId id="276" r:id="rId10"/>
    <p:sldId id="277" r:id="rId11"/>
    <p:sldId id="278" r:id="rId12"/>
    <p:sldId id="27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and Ordering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1.4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Order integers from least to greatest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11,8,-11,10,-2,-5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55" y="4273832"/>
            <a:ext cx="9319698" cy="60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9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Order the following integers greatest to least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5,-9,0,8,-12,4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1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4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8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be able to </a:t>
            </a:r>
            <a:r>
              <a:rPr lang="en-US" dirty="0" smtClean="0"/>
              <a:t>compare and order integers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opposite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Find the opposite of -12.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12 is the opposite of -12 because both are 12 units from 0.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77" y="3105105"/>
            <a:ext cx="9459645" cy="64779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6091311" y="2532185"/>
            <a:ext cx="0" cy="689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842868" y="2827606"/>
            <a:ext cx="42484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091311" y="2827606"/>
            <a:ext cx="42484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88788" y="2377440"/>
            <a:ext cx="2053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units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737231" y="2363775"/>
            <a:ext cx="2053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opposite of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-22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5.4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 smtClean="0"/>
                  <a:t>7.2						</a:t>
                </a:r>
                <a:r>
                  <a:rPr lang="en-US" dirty="0"/>
                  <a:t>0</a:t>
                </a:r>
                <a:r>
                  <a:rPr lang="en-US" dirty="0" smtClean="0"/>
                  <a:t>.21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0.6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3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absolute value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520" y="3615398"/>
            <a:ext cx="6102296" cy="1039651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73723" y="2236763"/>
                <a:ext cx="6035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723" y="2236763"/>
                <a:ext cx="60350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0426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Find the absolute value of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96934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Integers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Compare -7 and 1 using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,&gt;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176552"/>
            <a:ext cx="9319698" cy="60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84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Compare the sets of integers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-8,2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3,7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,8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2754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843</TotalTime>
  <Words>123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Trebuchet MS</vt:lpstr>
      <vt:lpstr>Wingdings 3</vt:lpstr>
      <vt:lpstr>Facet</vt:lpstr>
      <vt:lpstr>Comparing and Ordering Integers</vt:lpstr>
      <vt:lpstr>Objective</vt:lpstr>
      <vt:lpstr>Finding an opposite</vt:lpstr>
      <vt:lpstr>Examples</vt:lpstr>
      <vt:lpstr>Examples</vt:lpstr>
      <vt:lpstr>Finding absolute value</vt:lpstr>
      <vt:lpstr>Examples</vt:lpstr>
      <vt:lpstr>Comparing Integers</vt:lpstr>
      <vt:lpstr>Example</vt:lpstr>
      <vt:lpstr>Ordering Integers</vt:lpstr>
      <vt:lpstr>Example</vt:lpstr>
      <vt:lpstr>Questions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20</cp:revision>
  <dcterms:created xsi:type="dcterms:W3CDTF">2017-08-25T00:42:30Z</dcterms:created>
  <dcterms:modified xsi:type="dcterms:W3CDTF">2017-09-06T03:14:40Z</dcterms:modified>
</cp:coreProperties>
</file>