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7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81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9/11/2018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9/11/2018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9/11/2018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mp"/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tmp"/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tmp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tmp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Measuring in Metric Units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Sec </a:t>
            </a:r>
            <a:r>
              <a:rPr lang="en-US" dirty="0" smtClean="0"/>
              <a:t>1.5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64398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</a:t>
            </a:r>
            <a:endParaRPr lang="en-US" dirty="0"/>
          </a:p>
        </p:txBody>
      </p:sp>
      <p:pic>
        <p:nvPicPr>
          <p:cNvPr id="10" name="Content Placeholder 9" descr="Screen Clippi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4" y="1552486"/>
            <a:ext cx="4534533" cy="2143424"/>
          </a:xfrm>
        </p:spPr>
      </p:pic>
      <p:pic>
        <p:nvPicPr>
          <p:cNvPr id="11" name="Picture 10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4" y="3998888"/>
            <a:ext cx="5694060" cy="25003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95865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Choosing a Reasonable Estimate</a:t>
            </a:r>
            <a:endParaRPr lang="en-US" dirty="0"/>
          </a:p>
        </p:txBody>
      </p:sp>
      <p:pic>
        <p:nvPicPr>
          <p:cNvPr id="7" name="Content Placeholder 6" descr="Screen Clippi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0174" y="1692242"/>
            <a:ext cx="5550415" cy="586724"/>
          </a:xfrm>
        </p:spPr>
      </p:pic>
      <p:pic>
        <p:nvPicPr>
          <p:cNvPr id="9" name="Picture 8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0174" y="2484836"/>
            <a:ext cx="5290067" cy="342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57510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</a:t>
            </a:r>
          </a:p>
        </p:txBody>
      </p:sp>
      <p:pic>
        <p:nvPicPr>
          <p:cNvPr id="10" name="Content Placeholder 9" descr="Screen Clippi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4" y="1787994"/>
            <a:ext cx="7263218" cy="1335034"/>
          </a:xfrm>
        </p:spPr>
      </p:pic>
    </p:spTree>
    <p:extLst>
      <p:ext uri="{BB962C8B-B14F-4D97-AF65-F5344CB8AC3E}">
        <p14:creationId xmlns:p14="http://schemas.microsoft.com/office/powerpoint/2010/main" val="20406397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Units and Conversion</a:t>
            </a:r>
            <a:endParaRPr lang="en-US" dirty="0"/>
          </a:p>
        </p:txBody>
      </p:sp>
      <p:pic>
        <p:nvPicPr>
          <p:cNvPr id="7" name="Content Placeholder 6" descr="Screen Clippi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3" y="1560566"/>
            <a:ext cx="6850369" cy="4150917"/>
          </a:xfrm>
        </p:spPr>
      </p:pic>
    </p:spTree>
    <p:extLst>
      <p:ext uri="{BB962C8B-B14F-4D97-AF65-F5344CB8AC3E}">
        <p14:creationId xmlns:p14="http://schemas.microsoft.com/office/powerpoint/2010/main" val="665439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Multiplying to Change Units</a:t>
            </a:r>
            <a:endParaRPr lang="en-US" dirty="0"/>
          </a:p>
        </p:txBody>
      </p:sp>
      <p:pic>
        <p:nvPicPr>
          <p:cNvPr id="8" name="Content Placeholder 7" descr="Screen Clippi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370" y="1473823"/>
            <a:ext cx="5606362" cy="4578719"/>
          </a:xfrm>
        </p:spPr>
      </p:pic>
    </p:spTree>
    <p:extLst>
      <p:ext uri="{BB962C8B-B14F-4D97-AF65-F5344CB8AC3E}">
        <p14:creationId xmlns:p14="http://schemas.microsoft.com/office/powerpoint/2010/main" val="36780417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pic>
        <p:nvPicPr>
          <p:cNvPr id="7" name="Content Placeholder 6" descr="Screen Clippi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4" y="1555603"/>
            <a:ext cx="4580279" cy="1046920"/>
          </a:xfrm>
        </p:spPr>
      </p:pic>
    </p:spTree>
    <p:extLst>
      <p:ext uri="{BB962C8B-B14F-4D97-AF65-F5344CB8AC3E}">
        <p14:creationId xmlns:p14="http://schemas.microsoft.com/office/powerpoint/2010/main" val="42601343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32092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Worksheet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4436409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2328</TotalTime>
  <Words>24</Words>
  <Application>Microsoft Office PowerPoint</Application>
  <PresentationFormat>Widescreen</PresentationFormat>
  <Paragraphs>10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Trebuchet MS</vt:lpstr>
      <vt:lpstr>Wingdings 3</vt:lpstr>
      <vt:lpstr>Facet</vt:lpstr>
      <vt:lpstr>Measuring in Metric Units</vt:lpstr>
      <vt:lpstr>Objective</vt:lpstr>
      <vt:lpstr>Choosing a Reasonable Estimate</vt:lpstr>
      <vt:lpstr>Examples</vt:lpstr>
      <vt:lpstr>Basic Units and Conversion</vt:lpstr>
      <vt:lpstr>Multiplying to Change Units</vt:lpstr>
      <vt:lpstr>Example</vt:lpstr>
      <vt:lpstr>Questions?</vt:lpstr>
      <vt:lpstr>Worksheet</vt:lpstr>
    </vt:vector>
  </TitlesOfParts>
  <Company>Alkcester-Hudson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Adding and Subtracting Decimals</dc:title>
  <dc:creator>Jon Selchert</dc:creator>
  <cp:lastModifiedBy>Jon Selchert</cp:lastModifiedBy>
  <cp:revision>17</cp:revision>
  <dcterms:created xsi:type="dcterms:W3CDTF">2017-08-25T00:42:30Z</dcterms:created>
  <dcterms:modified xsi:type="dcterms:W3CDTF">2018-09-13T02:44:11Z</dcterms:modified>
</cp:coreProperties>
</file>