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Dividing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1.4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be able to dividing decimals and use division to solve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a decimal by a decimal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Find 2.064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0.24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                                                                                     8.6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				      0.24. 2.06.4                          24 206.4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										  </a:t>
                </a:r>
                <a:r>
                  <a:rPr lang="en-US" u="sng" dirty="0" smtClean="0">
                    <a:solidFill>
                      <a:schemeClr val="tx1"/>
                    </a:solidFill>
                  </a:rPr>
                  <a:t>192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										    144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										    </a:t>
                </a:r>
                <a:r>
                  <a:rPr lang="en-US" u="sng" dirty="0" smtClean="0">
                    <a:solidFill>
                      <a:schemeClr val="tx1"/>
                    </a:solidFill>
                  </a:rPr>
                  <a:t>144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													 0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3516923" y="2715064"/>
            <a:ext cx="1026941" cy="309490"/>
            <a:chOff x="4403188" y="4079631"/>
            <a:chExt cx="1322363" cy="464234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403188" y="4079631"/>
              <a:ext cx="0" cy="4642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403188" y="4079631"/>
              <a:ext cx="132236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327938" y="2774531"/>
            <a:ext cx="1026941" cy="309490"/>
            <a:chOff x="4403188" y="4079631"/>
            <a:chExt cx="1322363" cy="464234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4403188" y="4079631"/>
              <a:ext cx="0" cy="4642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03188" y="4079631"/>
              <a:ext cx="132236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799471" y="3404382"/>
            <a:ext cx="17443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Multiply divisor and dividend by 100 to make the divisor a whole number.</a:t>
            </a:r>
            <a:endParaRPr lang="en-US" dirty="0"/>
          </a:p>
        </p:txBody>
      </p:sp>
      <p:sp>
        <p:nvSpPr>
          <p:cNvPr id="19" name="Curved Down Arrow 18"/>
          <p:cNvSpPr/>
          <p:nvPr/>
        </p:nvSpPr>
        <p:spPr>
          <a:xfrm flipV="1">
            <a:off x="3191095" y="2983524"/>
            <a:ext cx="200025" cy="15240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flipV="1">
            <a:off x="3345606" y="2983523"/>
            <a:ext cx="200025" cy="15240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 flipV="1">
            <a:off x="3723953" y="2981152"/>
            <a:ext cx="200025" cy="15240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flipV="1">
            <a:off x="3859075" y="2981152"/>
            <a:ext cx="200025" cy="15240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86650" y="2333625"/>
            <a:ext cx="19907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Place decimal in the quotient above the decimal in the dividend.</a:t>
            </a:r>
            <a:endParaRPr lang="en-US" sz="105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772275" y="2495550"/>
            <a:ext cx="733425" cy="219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112.41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5.4</m:t>
                    </m:r>
                  </m:oMath>
                </a14:m>
                <a:r>
                  <a:rPr lang="en-US" dirty="0" smtClean="0"/>
                  <a:t>							67.84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 smtClean="0"/>
                  <a:t>0.64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144.06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 smtClean="0"/>
                  <a:t>9.8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Annexing zeros to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                     7.5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				       6.8   51.0.0                          68   510.0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								  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 476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								      340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								    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 340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													   0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16923" y="2715064"/>
            <a:ext cx="1026941" cy="309490"/>
            <a:chOff x="4403188" y="4079631"/>
            <a:chExt cx="1322363" cy="464234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403188" y="4079631"/>
              <a:ext cx="0" cy="4642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403188" y="4079631"/>
              <a:ext cx="132236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327938" y="2774531"/>
            <a:ext cx="1026941" cy="309490"/>
            <a:chOff x="4403188" y="4079631"/>
            <a:chExt cx="1322363" cy="464234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4403188" y="4079631"/>
              <a:ext cx="0" cy="4642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03188" y="4079631"/>
              <a:ext cx="132236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486650" y="2333625"/>
            <a:ext cx="19907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Place decimal in the quotient above the decimal in the dividend.</a:t>
            </a:r>
            <a:endParaRPr lang="en-US" sz="105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772275" y="2495550"/>
            <a:ext cx="733425" cy="219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Curved Down Arrow 17"/>
          <p:cNvSpPr/>
          <p:nvPr/>
        </p:nvSpPr>
        <p:spPr>
          <a:xfrm flipV="1">
            <a:off x="3243261" y="2983524"/>
            <a:ext cx="200025" cy="15240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flipV="1">
            <a:off x="3896254" y="2981444"/>
            <a:ext cx="200025" cy="15240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9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5.4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 smtClean="0"/>
                  <a:t>7.2						</a:t>
                </a:r>
                <a:r>
                  <a:rPr lang="en-US" dirty="0"/>
                  <a:t>0</a:t>
                </a:r>
                <a:r>
                  <a:rPr lang="en-US" dirty="0" smtClean="0"/>
                  <a:t>.21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0.6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3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4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7.74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1.8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 smtClean="0"/>
                  <a:t>0.04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0857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897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818</TotalTime>
  <Words>89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Trebuchet MS</vt:lpstr>
      <vt:lpstr>Wingdings 3</vt:lpstr>
      <vt:lpstr>Facet</vt:lpstr>
      <vt:lpstr>Dividing Decimals</vt:lpstr>
      <vt:lpstr>Objective</vt:lpstr>
      <vt:lpstr>Dividing a decimal by a decimal</vt:lpstr>
      <vt:lpstr>Examples</vt:lpstr>
      <vt:lpstr>Annexing zeros to divide</vt:lpstr>
      <vt:lpstr>Examples</vt:lpstr>
      <vt:lpstr>Questions</vt:lpstr>
      <vt:lpstr>Exit ticket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17</cp:revision>
  <dcterms:created xsi:type="dcterms:W3CDTF">2017-08-25T00:42:30Z</dcterms:created>
  <dcterms:modified xsi:type="dcterms:W3CDTF">2018-08-28T12:37:54Z</dcterms:modified>
</cp:coreProperties>
</file>