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0.5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∙6</m:t>
                    </m:r>
                  </m:oMath>
                </a14:m>
                <a:r>
                  <a:rPr lang="en-US" dirty="0" smtClean="0"/>
                  <a:t>			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0.25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∙8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3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be able to </a:t>
            </a:r>
            <a:r>
              <a:rPr lang="en-US" dirty="0" smtClean="0"/>
              <a:t>multiply </a:t>
            </a:r>
            <a:r>
              <a:rPr lang="en-US" dirty="0" smtClean="0"/>
              <a:t>decimals and </a:t>
            </a:r>
            <a:r>
              <a:rPr lang="en-US" dirty="0" smtClean="0"/>
              <a:t>do mental math using </a:t>
            </a:r>
            <a:r>
              <a:rPr lang="en-US" dirty="0" smtClean="0"/>
              <a:t>properties of </a:t>
            </a:r>
            <a:r>
              <a:rPr lang="en-US" dirty="0" smtClean="0"/>
              <a:t>multiplication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</a:t>
            </a:r>
            <a:r>
              <a:rPr lang="en-US" dirty="0" smtClean="0"/>
              <a:t>Decimals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83" y="1930400"/>
            <a:ext cx="6645271" cy="4724965"/>
          </a:xfr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1" y="1926416"/>
            <a:ext cx="1425237" cy="45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Multiplication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25415" y="4178102"/>
            <a:ext cx="126609" cy="16881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87" y="1930400"/>
            <a:ext cx="5902851" cy="531446"/>
          </a:xfr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299"/>
            <a:ext cx="5894363" cy="5225084"/>
          </a:xfrm>
        </p:spPr>
      </p:pic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properties of </a:t>
            </a:r>
            <a:r>
              <a:rPr lang="en-US" dirty="0" smtClean="0"/>
              <a:t>multiplication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26" y="1758462"/>
            <a:ext cx="8153261" cy="4248443"/>
          </a:xfrm>
        </p:spPr>
      </p:pic>
    </p:spTree>
    <p:extLst>
      <p:ext uri="{BB962C8B-B14F-4D97-AF65-F5344CB8AC3E}">
        <p14:creationId xmlns:p14="http://schemas.microsoft.com/office/powerpoint/2010/main" val="109310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Find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2.5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∙6.3∙4 </m:t>
                    </m:r>
                  </m:oMath>
                </a14:m>
                <a:r>
                  <a:rPr lang="en-US" dirty="0" smtClean="0"/>
                  <a:t>using </a:t>
                </a:r>
                <a:r>
                  <a:rPr lang="en-US" dirty="0" smtClean="0"/>
                  <a:t>mental math.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563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53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Trebuchet MS</vt:lpstr>
      <vt:lpstr>Wingdings 3</vt:lpstr>
      <vt:lpstr>Facet</vt:lpstr>
      <vt:lpstr>Multiplying Decimals</vt:lpstr>
      <vt:lpstr>Objective</vt:lpstr>
      <vt:lpstr>Multiplying Decimals</vt:lpstr>
      <vt:lpstr>Examples</vt:lpstr>
      <vt:lpstr>Examples of Multiplication</vt:lpstr>
      <vt:lpstr>Properties</vt:lpstr>
      <vt:lpstr>Using the properties of multiplication</vt:lpstr>
      <vt:lpstr>Example</vt:lpstr>
      <vt:lpstr>Questions?</vt:lpstr>
      <vt:lpstr>Exit ticket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8</cp:revision>
  <dcterms:created xsi:type="dcterms:W3CDTF">2017-08-25T00:42:30Z</dcterms:created>
  <dcterms:modified xsi:type="dcterms:W3CDTF">2018-08-28T03:00:46Z</dcterms:modified>
</cp:coreProperties>
</file>