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and Subtracting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45.6 – 23.72								12.45 + 43.9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Find 6.7 + 3.3 + 10.8 using mental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be able to add and subtract decimals and use properties of addition to do mental math.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3.62 + 2.5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3.62     Align the decimal point</a:t>
            </a:r>
          </a:p>
          <a:p>
            <a:pPr marL="0" indent="0">
              <a:buNone/>
            </a:pPr>
            <a:r>
              <a:rPr lang="en-US" u="sng" dirty="0" smtClean="0"/>
              <a:t>+2.5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Add a zero so both addends have same number of decimal places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6.12     Add the columns</a:t>
            </a:r>
          </a:p>
          <a:p>
            <a:pPr marL="0" indent="0">
              <a:buNone/>
            </a:pP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3.52 + 4.5							3.12 + 4.6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89.9 – 46.78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89.9</a:t>
            </a:r>
            <a:r>
              <a:rPr lang="en-US" dirty="0" smtClean="0">
                <a:solidFill>
                  <a:srgbClr val="FF0000"/>
                </a:solidFill>
              </a:rPr>
              <a:t>0    </a:t>
            </a:r>
            <a:r>
              <a:rPr lang="en-US" dirty="0" smtClean="0">
                <a:solidFill>
                  <a:schemeClr val="tx1"/>
                </a:solidFill>
              </a:rPr>
              <a:t>Align decimal points and add a zero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u="sng" dirty="0" smtClean="0"/>
              <a:t>-46.78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u="sng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8 10</a:t>
            </a:r>
            <a:r>
              <a:rPr lang="en-US" u="sng" dirty="0" smtClean="0"/>
              <a:t>    </a:t>
            </a:r>
            <a:endParaRPr lang="en-US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89.9</a:t>
            </a:r>
            <a:r>
              <a:rPr lang="en-US" dirty="0">
                <a:solidFill>
                  <a:srgbClr val="FF0000"/>
                </a:solidFill>
              </a:rPr>
              <a:t>0    </a:t>
            </a:r>
            <a:r>
              <a:rPr lang="en-US" dirty="0" smtClean="0">
                <a:solidFill>
                  <a:schemeClr val="tx1"/>
                </a:solidFill>
              </a:rPr>
              <a:t>Regroup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u="sng" dirty="0"/>
              <a:t>-46.78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43.12    Subtract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25415" y="4178102"/>
            <a:ext cx="126609" cy="16881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26.7 – 14.81                                                   98.8 – 59.9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Addition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 smtClean="0"/>
                  <a:t>Identity Property of Addition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sum of zero and any number is that number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5.6+0=5.6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u="sng" dirty="0" smtClean="0"/>
                  <a:t>Commutative </a:t>
                </a:r>
                <a:r>
                  <a:rPr lang="en-US" b="1" u="sng" dirty="0"/>
                  <a:t>Property of </a:t>
                </a:r>
                <a:r>
                  <a:rPr lang="en-US" b="1" u="sng" dirty="0" smtClean="0"/>
                  <a:t>Addition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Changing the order of the addends does not change the sum.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1.2+3.4=3.4+1.2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u="sng" dirty="0" smtClean="0"/>
                  <a:t>Associative </a:t>
                </a:r>
                <a:r>
                  <a:rPr lang="en-US" b="1" u="sng" dirty="0"/>
                  <a:t>Property of </a:t>
                </a:r>
                <a:r>
                  <a:rPr lang="en-US" b="1" u="sng" dirty="0" smtClean="0"/>
                  <a:t>Addition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Changing the grouping of the addends does not change the sum.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2.5+6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+4=2.5+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6+4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1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13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properties of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8564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0.7 + 12.5 + 1.3</a:t>
            </a:r>
          </a:p>
          <a:p>
            <a:pPr marL="0" indent="0">
              <a:buNone/>
            </a:pPr>
            <a:r>
              <a:rPr lang="en-US" dirty="0" smtClean="0"/>
              <a:t>Look for compatible numbers. </a:t>
            </a:r>
            <a:r>
              <a:rPr lang="en-US" dirty="0"/>
              <a:t> </a:t>
            </a:r>
            <a:r>
              <a:rPr lang="en-US" dirty="0" smtClean="0"/>
              <a:t>      1.3 and 0.7  is 2 then add 2 to 12.5 to get 14.5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0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 4.4 + 5.3 + 0.6 using mental math.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3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200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Trebuchet MS</vt:lpstr>
      <vt:lpstr>Wingdings 3</vt:lpstr>
      <vt:lpstr>Facet</vt:lpstr>
      <vt:lpstr>Adding and Subtracting Decimals</vt:lpstr>
      <vt:lpstr>Objective</vt:lpstr>
      <vt:lpstr>Adding Decimals</vt:lpstr>
      <vt:lpstr>Examples</vt:lpstr>
      <vt:lpstr>Subtracting Decimals</vt:lpstr>
      <vt:lpstr>Examples</vt:lpstr>
      <vt:lpstr>Properties of Addition </vt:lpstr>
      <vt:lpstr>Using the properties of addition</vt:lpstr>
      <vt:lpstr>Example</vt:lpstr>
      <vt:lpstr>Questions?</vt:lpstr>
      <vt:lpstr>Exit ticket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6</cp:revision>
  <dcterms:created xsi:type="dcterms:W3CDTF">2017-08-25T00:42:30Z</dcterms:created>
  <dcterms:modified xsi:type="dcterms:W3CDTF">2017-08-25T01:25:43Z</dcterms:modified>
</cp:coreProperties>
</file>