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7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BCC9-25A0-4F75-A289-99F678D4413D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C6A5-322F-4646-A524-109842644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92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BCC9-25A0-4F75-A289-99F678D4413D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C6A5-322F-4646-A524-109842644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02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BCC9-25A0-4F75-A289-99F678D4413D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C6A5-322F-4646-A524-109842644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6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BCC9-25A0-4F75-A289-99F678D4413D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C6A5-322F-4646-A524-109842644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6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BCC9-25A0-4F75-A289-99F678D4413D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C6A5-322F-4646-A524-109842644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0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BCC9-25A0-4F75-A289-99F678D4413D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C6A5-322F-4646-A524-109842644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55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BCC9-25A0-4F75-A289-99F678D4413D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C6A5-322F-4646-A524-109842644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95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BCC9-25A0-4F75-A289-99F678D4413D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C6A5-322F-4646-A524-109842644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09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BCC9-25A0-4F75-A289-99F678D4413D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C6A5-322F-4646-A524-109842644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2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BCC9-25A0-4F75-A289-99F678D4413D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C6A5-322F-4646-A524-109842644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24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BCC9-25A0-4F75-A289-99F678D4413D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C6A5-322F-4646-A524-109842644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03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CBCC9-25A0-4F75-A289-99F678D4413D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7C6A5-322F-4646-A524-109842644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3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42" y="406447"/>
            <a:ext cx="7482938" cy="300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5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51" y="564503"/>
            <a:ext cx="6817608" cy="105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7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09" y="842601"/>
            <a:ext cx="9726382" cy="517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6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98" y="238674"/>
            <a:ext cx="7341247" cy="334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9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47" y="-1"/>
            <a:ext cx="10319261" cy="318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1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20" y="292675"/>
            <a:ext cx="8034225" cy="106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86" y="302201"/>
            <a:ext cx="11830636" cy="68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1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2" y="1719024"/>
            <a:ext cx="11431595" cy="34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9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9324" cy="105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6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170"/>
            <a:ext cx="11569193" cy="316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1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3" y="261707"/>
            <a:ext cx="11460532" cy="353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8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70" y="362104"/>
            <a:ext cx="7175276" cy="393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4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8" y="357468"/>
            <a:ext cx="11326806" cy="12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060" cy="17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6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391"/>
            <a:ext cx="11241069" cy="392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2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139" y="184302"/>
            <a:ext cx="6804676" cy="614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7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26" y="204052"/>
            <a:ext cx="11233712" cy="570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0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7" y="518706"/>
            <a:ext cx="11355385" cy="582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2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84" y="240850"/>
            <a:ext cx="7066093" cy="389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0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88700" cy="34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4" y="-1"/>
            <a:ext cx="8638786" cy="501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48" y="499624"/>
            <a:ext cx="11341194" cy="125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7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548"/>
            <a:ext cx="10555173" cy="530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1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07224" cy="46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7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03" y="293002"/>
            <a:ext cx="10202699" cy="1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83" y="1"/>
            <a:ext cx="11212490" cy="520680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83" y="5588179"/>
            <a:ext cx="11212490" cy="93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6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18" y="-1"/>
            <a:ext cx="11670321" cy="103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2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26" y="218299"/>
            <a:ext cx="7640116" cy="585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2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94845" cy="157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6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7" y="785443"/>
            <a:ext cx="11355385" cy="52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3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92" y="214076"/>
            <a:ext cx="11222016" cy="338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0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31814" cy="248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0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94634" cy="168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62" y="189236"/>
            <a:ext cx="7302730" cy="340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3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0" y="0"/>
            <a:ext cx="11150741" cy="523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6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320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12331" cy="321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3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54281" cy="520504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818" y="197156"/>
            <a:ext cx="3315163" cy="435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0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1" y="890233"/>
            <a:ext cx="11917438" cy="50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2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41" y="316647"/>
            <a:ext cx="4832381" cy="423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1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44" y="1095049"/>
            <a:ext cx="11183911" cy="466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7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Widescreen</PresentationFormat>
  <Paragraphs>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Alkcester-Hudson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Selchert</dc:creator>
  <cp:lastModifiedBy>Jon Selchert</cp:lastModifiedBy>
  <cp:revision>6</cp:revision>
  <dcterms:created xsi:type="dcterms:W3CDTF">2020-02-28T14:31:35Z</dcterms:created>
  <dcterms:modified xsi:type="dcterms:W3CDTF">2020-03-06T15:35:08Z</dcterms:modified>
</cp:coreProperties>
</file>