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1" d="100"/>
          <a:sy n="41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BCC9-25A0-4F75-A289-99F678D4413D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C6A5-322F-4646-A524-109842644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2" y="329174"/>
            <a:ext cx="7482938" cy="30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1" y="564503"/>
            <a:ext cx="6817608" cy="10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7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9" y="842601"/>
            <a:ext cx="9726382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8" y="238674"/>
            <a:ext cx="7341247" cy="3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7" y="-1"/>
            <a:ext cx="10319261" cy="31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0" y="292675"/>
            <a:ext cx="8034225" cy="10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" y="302201"/>
            <a:ext cx="11830636" cy="6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1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" y="1719024"/>
            <a:ext cx="1143159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324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63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170"/>
            <a:ext cx="11569193" cy="31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261707"/>
            <a:ext cx="11460532" cy="35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0" y="362104"/>
            <a:ext cx="7175276" cy="39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4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8" y="357468"/>
            <a:ext cx="11326806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06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6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391"/>
            <a:ext cx="11241069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2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39" y="184302"/>
            <a:ext cx="6804676" cy="61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7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6" y="204052"/>
            <a:ext cx="11233712" cy="57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7" y="518706"/>
            <a:ext cx="11355385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2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4" y="240850"/>
            <a:ext cx="7066093" cy="38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2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870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4" y="-1"/>
            <a:ext cx="8638786" cy="50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" y="499624"/>
            <a:ext cx="11341194" cy="12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48"/>
            <a:ext cx="10555173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7224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" y="293002"/>
            <a:ext cx="10202699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" y="1"/>
            <a:ext cx="11212490" cy="52068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" y="5588179"/>
            <a:ext cx="11212490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8" y="-1"/>
            <a:ext cx="11670321" cy="1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2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6" y="218299"/>
            <a:ext cx="7640116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7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4845" cy="15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8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7" y="785443"/>
            <a:ext cx="1135538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8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2" y="214076"/>
            <a:ext cx="11222016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03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1814" cy="24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06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4634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89236"/>
            <a:ext cx="7302730" cy="34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35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0" y="0"/>
            <a:ext cx="11150741" cy="52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2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2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12331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3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4281" cy="52050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18" y="197156"/>
            <a:ext cx="3315163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0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890233"/>
            <a:ext cx="1191743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1" y="316647"/>
            <a:ext cx="4832381" cy="4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1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4" y="1095049"/>
            <a:ext cx="11183911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7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Selchert</dc:creator>
  <cp:lastModifiedBy>Jon Selchert</cp:lastModifiedBy>
  <cp:revision>5</cp:revision>
  <dcterms:created xsi:type="dcterms:W3CDTF">2020-02-28T14:31:35Z</dcterms:created>
  <dcterms:modified xsi:type="dcterms:W3CDTF">2020-02-28T15:00:50Z</dcterms:modified>
</cp:coreProperties>
</file>