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923C-5A71-4E91-9159-8D8293F00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2E478-D009-4082-B275-A0D5747D0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D741-5260-4626-BB18-30306E71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2D988-EAD1-45B9-BC86-8F0AFE68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3BE9A-0B99-4B1E-B644-C72E2F54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8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6A38-70DE-464E-B835-6030DD58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9677A-B5CD-410C-A34F-C7743DBE8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35F0-136B-4FE6-9A23-BBB7B478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D1E5A-89AC-4582-B2E7-548493C5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4FA6E-7337-4A22-8CB7-D5952F87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8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0F75F-A4FE-4BD2-972A-855762A92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20EED-3271-46CB-A689-940789BFD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3B42F-DF20-4D25-939F-44F4FA9F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166F-F3DC-47C3-BE53-D31C323D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60506-D051-4823-A0A1-91AA5978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AB90-852A-4D3D-B463-79280E2C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DFA6-C78A-454B-A62A-2E642BADE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FAED0-AF82-4B08-8081-F33CFDFF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4B87-8527-4375-87BE-3996859C8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5416F-8DC2-42C3-A619-EA32806D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0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DC3B-B353-48AA-BFEC-058CE17C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7E13F-58D7-47D6-8125-F1F4960F9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63D06-F92D-4BC8-A76C-4D39664D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6C811-E1F1-4803-90CF-156F0858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D9DF3-020D-4B34-A274-EEBC4701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8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1B77-B244-4AB1-A582-ABF64F49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10FC-C797-490D-96AA-F301515C8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3BD1E-0608-4A10-B5C4-8225D6E76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3C551-76E8-4BE7-B166-0AF3A14F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D1E85-C772-49B5-88D6-685BB511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57138-BDCE-455E-B37F-F91FA0F3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5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0885-530B-45E7-ABCC-08C0BECE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2391E-DB3B-4A5C-B708-EFFAE6344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A5C3F-DB2D-4848-B929-6F8DC4EC9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A919A-AA61-428B-A30B-7C49EE740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5880A-5044-47B6-9847-CC8773232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F91CFF-B779-44E3-9242-1944BBA1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7F5DB-6DEB-4A9F-B4ED-EDEE768F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736FD-8672-4BFF-B964-AE2021A3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8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0A171-0AFF-43A2-A8F9-842B6B83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C4332-7FE8-4909-BDCE-99420442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E7B9E-9D4C-4E38-AF44-560B9E17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C27B8-B339-4830-9E82-1BB02C5A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FF3E7-7434-4A28-B63B-3243556E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192C7-C383-48E6-91AF-0D19B91D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C43B4-17DC-403E-B381-9DE0720D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6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7ACE-EEAB-4FE4-951B-5CA659F1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AE48-05C0-4479-91A2-18C34032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F5C11-7245-4A2A-99D7-DF06E4D3D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9D816-A7AF-4D73-854D-F817B2EE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924D0-739F-4348-A9F8-F9E274AD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86E71-86F6-487D-8195-4BF6B2A4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4E06-7E18-4CCE-992F-FA3364466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A6C20B-D57C-46D2-AB6D-7270E7EF1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085D5-A721-48EC-BAC6-3959B3FE3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055B1-4D74-4B14-95C4-7457CF14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66941-643F-42CD-89AD-5B771027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9D358-0CB6-4101-8DA5-C8E49CA9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9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455C7-64BF-4F6B-A54B-3E68A5095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ED877-E899-43BE-9888-5BE75BB49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67D92-8DEC-4412-83A8-C51B2709D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571A-7F73-459E-AC43-FD50F093417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8D7A-C8CD-4B04-BF18-5B266480D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B1140-3475-4F69-BA8B-16D4DC331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8CE3-F67A-41EA-BEBF-E688EFE9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2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0C383-4339-46B1-99C2-366F95E48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0E544-2E6B-405D-9B2D-77BC820BC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2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DBDBF4-4218-41CB-800E-858C3F185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811" y="2957446"/>
            <a:ext cx="5744377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34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17C978F-42EB-4EF0-9262-FA662C775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916" y="2562104"/>
            <a:ext cx="7116168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2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A61D41-A6DB-4FDA-83DC-CDC2B7238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599" y="3143210"/>
            <a:ext cx="7706801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1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248148-ECEB-4927-9AD1-46F4F6258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467" y="3119394"/>
            <a:ext cx="9069066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61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D17256-7C94-40A3-8E28-FF074193B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467" y="3152736"/>
            <a:ext cx="8707065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67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0B6011-0E87-42D0-8DDD-DAA6267D5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26" y="3138447"/>
            <a:ext cx="7506748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95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74F660-6FDA-4222-BD7F-B57A816D7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93" y="3095578"/>
            <a:ext cx="8869013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91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20BC79-12B1-4C51-9304-7F2C3C5DD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205" y="3119394"/>
            <a:ext cx="7449590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27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47031A-9A68-40F8-9EAB-09A101B2E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442" y="3233710"/>
            <a:ext cx="7097115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72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6B5486-13EA-4495-9825-69B3AC15E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837" y="3133684"/>
            <a:ext cx="6630325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1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366DB27-5DC8-4932-8156-9D78C76C6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627" y="2676420"/>
            <a:ext cx="5696745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56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F378C9-2114-41A3-8614-C31983095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626" y="3162263"/>
            <a:ext cx="6782747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20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914FC7-B207-4C33-9535-C440EF7F0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810" y="3243236"/>
            <a:ext cx="719237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347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1D03C61-17A5-458E-9BCE-8FED59CBE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192" y="0"/>
            <a:ext cx="4289902" cy="4487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5C7B69-4EE9-4591-B5FF-C122E2A49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4804750"/>
            <a:ext cx="5734850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42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62B6E716-8D5A-4AEF-B29F-EAC63D381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192" y="0"/>
            <a:ext cx="4289902" cy="44875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D0EE01-24A2-4DB8-AE1A-54ED00C110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495" y="4856923"/>
            <a:ext cx="7059010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60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F33AEA-5860-48D4-A51F-2135EB3FD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18" y="3286105"/>
            <a:ext cx="6408935" cy="4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78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8D4B60-EC20-4DB4-A118-B5BB707B7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04" y="2869809"/>
            <a:ext cx="8955828" cy="9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72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32DDD4D0-98BF-4572-B0B1-0A997BF7C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63" y="0"/>
            <a:ext cx="7335274" cy="40201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7C51FD-2EB2-4166-B526-709C18620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68" y="4193524"/>
            <a:ext cx="7440063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18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5432E4CE-1127-4791-AE14-1DDEA61E3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63" y="0"/>
            <a:ext cx="7335274" cy="40201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ED3AA7-A4BE-4B67-AA83-88480148F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153" y="4527494"/>
            <a:ext cx="6401693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32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D4F8A7E6-86B1-48BC-9FB7-CE2D1D5BA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63" y="0"/>
            <a:ext cx="7335274" cy="40201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F5508D-FA57-46C1-8D78-A8DB110BF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37" y="4352810"/>
            <a:ext cx="7173326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3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18F40-A8AD-4DD5-BEFC-3D1368A6F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32" y="3038622"/>
            <a:ext cx="8838741" cy="66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29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295F50-B294-4594-9FB1-DE4658A3A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576" y="2700236"/>
            <a:ext cx="3924848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55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20C10B-77DD-461D-9A26-63272AEB6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" y="3010486"/>
            <a:ext cx="9242266" cy="68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29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178102-77A4-442C-A952-B39D7BF2E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55" y="3052689"/>
            <a:ext cx="8877966" cy="63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3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60339E-95DE-437F-B7D7-27C39EF5D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547" y="2862183"/>
            <a:ext cx="7020905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4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1FB37C-C794-4C77-92CF-B14DFB7A1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258" y="2847894"/>
            <a:ext cx="7411484" cy="11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5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43476F3-6ACA-4D23-8A06-0E2EBE337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42" y="2585920"/>
            <a:ext cx="7278116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3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B762B83-E3CA-4042-AC4A-B6DDC0C9D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43" y="2976499"/>
            <a:ext cx="6373114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71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774D23B-94F9-455C-9DC2-516E513A6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89" y="2538288"/>
            <a:ext cx="7497221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1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CA54DE-44A9-4FFA-80A7-6AF8D773C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95" y="2952683"/>
            <a:ext cx="6335009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7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Widescreen</PresentationFormat>
  <Paragraphs>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Selchert, Jon</dc:creator>
  <cp:lastModifiedBy>Selchert, Jon</cp:lastModifiedBy>
  <cp:revision>2</cp:revision>
  <dcterms:created xsi:type="dcterms:W3CDTF">2020-12-18T18:18:13Z</dcterms:created>
  <dcterms:modified xsi:type="dcterms:W3CDTF">2020-12-18T18:35:01Z</dcterms:modified>
</cp:coreProperties>
</file>