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2" r:id="rId5"/>
    <p:sldId id="260" r:id="rId6"/>
    <p:sldId id="276" r:id="rId7"/>
    <p:sldId id="261" r:id="rId8"/>
    <p:sldId id="265" r:id="rId9"/>
    <p:sldId id="277" r:id="rId10"/>
    <p:sldId id="266" r:id="rId11"/>
    <p:sldId id="273" r:id="rId12"/>
    <p:sldId id="275" r:id="rId13"/>
    <p:sldId id="278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Dividing</a:t>
            </a:r>
            <a:r>
              <a:rPr lang="en-US" dirty="0" smtClean="0"/>
              <a:t> </a:t>
            </a:r>
            <a:r>
              <a:rPr lang="en-US" dirty="0" smtClean="0"/>
              <a:t>Fractions and  Mixed Numbers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 </a:t>
            </a:r>
            <a:r>
              <a:rPr lang="en-US" dirty="0" smtClean="0"/>
              <a:t>3.5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439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72197" y="2475914"/>
            <a:ext cx="6625883" cy="324963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609600"/>
            <a:ext cx="8101981" cy="132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124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77334" y="1930400"/>
            <a:ext cx="8030568" cy="385142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609600"/>
            <a:ext cx="7633235" cy="1922585"/>
          </a:xfrm>
        </p:spPr>
      </p:pic>
    </p:spTree>
    <p:extLst>
      <p:ext uri="{BB962C8B-B14F-4D97-AF65-F5344CB8AC3E}">
        <p14:creationId xmlns:p14="http://schemas.microsoft.com/office/powerpoint/2010/main" val="3671118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7585444" cy="4511040"/>
          </a:xfrm>
        </p:spPr>
      </p:pic>
    </p:spTree>
    <p:extLst>
      <p:ext uri="{BB962C8B-B14F-4D97-AF65-F5344CB8AC3E}">
        <p14:creationId xmlns:p14="http://schemas.microsoft.com/office/powerpoint/2010/main" val="227088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599"/>
            <a:ext cx="7798801" cy="1711569"/>
          </a:xfrm>
        </p:spPr>
      </p:pic>
    </p:spTree>
    <p:extLst>
      <p:ext uri="{BB962C8B-B14F-4D97-AF65-F5344CB8AC3E}">
        <p14:creationId xmlns:p14="http://schemas.microsoft.com/office/powerpoint/2010/main" val="2775381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165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Worksheet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03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students will learn to </a:t>
            </a:r>
            <a:r>
              <a:rPr lang="en-US" dirty="0" smtClean="0"/>
              <a:t>divide</a:t>
            </a:r>
            <a:r>
              <a:rPr lang="en-US" dirty="0" smtClean="0"/>
              <a:t> </a:t>
            </a:r>
            <a:r>
              <a:rPr lang="en-US" dirty="0" smtClean="0"/>
              <a:t>fractions and mixed numbers.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586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44307" y="1930400"/>
            <a:ext cx="6808763" cy="364040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52025" y="2039815"/>
            <a:ext cx="7441809" cy="222269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96602"/>
            <a:ext cx="7491606" cy="431149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758462" y="2743200"/>
            <a:ext cx="4994030" cy="71745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51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Content Placeholder 2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8666832" cy="2035126"/>
          </a:xfrm>
        </p:spPr>
      </p:pic>
    </p:spTree>
    <p:extLst>
      <p:ext uri="{BB962C8B-B14F-4D97-AF65-F5344CB8AC3E}">
        <p14:creationId xmlns:p14="http://schemas.microsoft.com/office/powerpoint/2010/main" val="2042340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998806" y="2039815"/>
            <a:ext cx="8275196" cy="316523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752982"/>
            <a:ext cx="6434165" cy="128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43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25" y="609600"/>
            <a:ext cx="6986981" cy="3466686"/>
          </a:xfrm>
        </p:spPr>
      </p:pic>
    </p:spTree>
    <p:extLst>
      <p:ext uri="{BB962C8B-B14F-4D97-AF65-F5344CB8AC3E}">
        <p14:creationId xmlns:p14="http://schemas.microsoft.com/office/powerpoint/2010/main" val="1071479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45391" y="422031"/>
            <a:ext cx="618978" cy="43609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4062" y="2644726"/>
            <a:ext cx="8243667" cy="305268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50355"/>
            <a:ext cx="8734960" cy="1467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041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599"/>
            <a:ext cx="7700142" cy="1824111"/>
          </a:xfrm>
        </p:spPr>
      </p:pic>
    </p:spTree>
    <p:extLst>
      <p:ext uri="{BB962C8B-B14F-4D97-AF65-F5344CB8AC3E}">
        <p14:creationId xmlns:p14="http://schemas.microsoft.com/office/powerpoint/2010/main" val="1883209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609600"/>
            <a:ext cx="7709501" cy="4511040"/>
          </a:xfrm>
        </p:spPr>
      </p:pic>
    </p:spTree>
    <p:extLst>
      <p:ext uri="{BB962C8B-B14F-4D97-AF65-F5344CB8AC3E}">
        <p14:creationId xmlns:p14="http://schemas.microsoft.com/office/powerpoint/2010/main" val="302519912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6808</TotalTime>
  <Words>24</Words>
  <Application>Microsoft Office PowerPoint</Application>
  <PresentationFormat>Widescreen</PresentationFormat>
  <Paragraphs>19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Cambria Math</vt:lpstr>
      <vt:lpstr>Trebuchet MS</vt:lpstr>
      <vt:lpstr>Wingdings 3</vt:lpstr>
      <vt:lpstr>Facet</vt:lpstr>
      <vt:lpstr>Dividing Fractions and  Mixed Numbers</vt:lpstr>
      <vt:lpstr>Objective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  <vt:lpstr>Worksheet</vt:lpstr>
    </vt:vector>
  </TitlesOfParts>
  <Company>Alkcester-Hudson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and Subtracting Decimals</dc:title>
  <dc:creator>Jon Selchert</dc:creator>
  <cp:lastModifiedBy>Jon Selchert</cp:lastModifiedBy>
  <cp:revision>28</cp:revision>
  <dcterms:created xsi:type="dcterms:W3CDTF">2017-08-25T00:42:30Z</dcterms:created>
  <dcterms:modified xsi:type="dcterms:W3CDTF">2018-11-13T14:02:28Z</dcterms:modified>
</cp:coreProperties>
</file>