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61" r:id="rId7"/>
    <p:sldId id="265" r:id="rId8"/>
    <p:sldId id="277" r:id="rId9"/>
    <p:sldId id="266" r:id="rId10"/>
    <p:sldId id="273" r:id="rId11"/>
    <p:sldId id="275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Units in the Customary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3.6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4" y="1930400"/>
            <a:ext cx="8030568" cy="38514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0304"/>
            <a:ext cx="8129964" cy="484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1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916406" cy="1486486"/>
          </a:xfrm>
        </p:spPr>
      </p:pic>
    </p:spTree>
    <p:extLst>
      <p:ext uri="{BB962C8B-B14F-4D97-AF65-F5344CB8AC3E}">
        <p14:creationId xmlns:p14="http://schemas.microsoft.com/office/powerpoint/2010/main" val="227088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students </a:t>
            </a:r>
            <a:r>
              <a:rPr lang="en-US" dirty="0" smtClean="0"/>
              <a:t>will learn to </a:t>
            </a:r>
            <a:r>
              <a:rPr lang="en-US" dirty="0" smtClean="0"/>
              <a:t>change the units of length, weight and volume in the customary 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4307" y="1930400"/>
            <a:ext cx="6808763" cy="36404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52025" y="2039815"/>
            <a:ext cx="7441809" cy="22226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8462" y="2743200"/>
            <a:ext cx="4994030" cy="7174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31520"/>
            <a:ext cx="7416244" cy="483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39582"/>
            <a:ext cx="7504147" cy="3918350"/>
          </a:xfrm>
        </p:spPr>
      </p:pic>
      <p:sp>
        <p:nvSpPr>
          <p:cNvPr id="8" name="Rectangle 7"/>
          <p:cNvSpPr/>
          <p:nvPr/>
        </p:nvSpPr>
        <p:spPr>
          <a:xfrm>
            <a:off x="872197" y="2110154"/>
            <a:ext cx="6147581" cy="28276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8806" y="2039815"/>
            <a:ext cx="8275196" cy="31652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321044" cy="105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4062" y="2644726"/>
            <a:ext cx="8243667" cy="305268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56210"/>
            <a:ext cx="7102100" cy="58480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2031" y="3066757"/>
            <a:ext cx="7751298" cy="35374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56210"/>
            <a:ext cx="7102100" cy="584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871363" cy="1514622"/>
          </a:xfrm>
        </p:spPr>
      </p:pic>
    </p:spTree>
    <p:extLst>
      <p:ext uri="{BB962C8B-B14F-4D97-AF65-F5344CB8AC3E}">
        <p14:creationId xmlns:p14="http://schemas.microsoft.com/office/powerpoint/2010/main" val="302519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2197" y="2475914"/>
            <a:ext cx="6625883" cy="32496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40304"/>
            <a:ext cx="8129964" cy="48460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72197" y="2475914"/>
            <a:ext cx="8201465" cy="31089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6818</TotalTime>
  <Words>31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Trebuchet MS</vt:lpstr>
      <vt:lpstr>Wingdings 3</vt:lpstr>
      <vt:lpstr>Facet</vt:lpstr>
      <vt:lpstr>Changing Units in the Customary System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30</cp:revision>
  <dcterms:created xsi:type="dcterms:W3CDTF">2017-08-25T00:42:30Z</dcterms:created>
  <dcterms:modified xsi:type="dcterms:W3CDTF">2018-11-13T14:12:24Z</dcterms:modified>
</cp:coreProperties>
</file>