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0" r:id="rId7"/>
    <p:sldId id="268" r:id="rId8"/>
    <p:sldId id="260" r:id="rId9"/>
    <p:sldId id="273" r:id="rId10"/>
    <p:sldId id="271" r:id="rId11"/>
    <p:sldId id="261" r:id="rId12"/>
    <p:sldId id="274" r:id="rId13"/>
    <p:sldId id="262" r:id="rId14"/>
    <p:sldId id="269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10285-0EC7-442B-B31D-DC83FB291DE2}" v="12" dt="2021-02-25T01:33:36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E47D-1FD8-446C-B753-EED1199D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92252-291B-4461-B578-5C7CD8C39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0F6D0-C41F-404D-8803-AF1DAF86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4F3B6-3FD6-4FCC-9D31-70A6C43C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3015-B49C-4D5C-A184-A6E77A3B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D3CF-FB8E-4959-AD80-9CFBF814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6D4F2-5753-4644-A80F-4E6F16E5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89A1-BC04-4A0E-B6B4-F8BBDC1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FBC0-97E9-447B-85A8-88A0E26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A37B-C432-4456-90EF-4D946247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436A4-8576-4F93-9639-A503251F5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3B36-5587-4425-B1CD-3A15F4D72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35CD-849D-43BF-B79B-1A1A789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E46B-B323-4636-9CFC-A60C6322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7FCB-F0E3-4BFC-99A8-7D6744A6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BCDF-4713-41DA-A8A4-3B9B9720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C81F-695E-4516-A035-5C530D9C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91D7-3349-4EE0-B520-60072083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F2F5F-B3AC-4CA6-B0C8-C1AE823A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E18B-CBA8-4926-A79F-239E0C63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802D-0213-4A60-A73E-38AE21D0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7AEBC-0F1B-4D79-B8CA-5E8462B6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3A7FB-9D68-4D6F-B84A-39733819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EA07-23BC-4BC6-8344-1A09519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4868-6590-48C8-A769-BF846B97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49D0-0766-4BF3-ACF7-C1595676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CB13-877D-40F1-BB81-23A8EDADB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759D-D39C-48CF-894E-6D6C6AAEF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42F13-F55A-4AE1-8CEC-4D437A8B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56AE-B415-42E6-9A53-BAE6EDE9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764B0-37B2-4FC2-BA5E-4E99F4AB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0810-FFC3-45E3-B3B3-8B1A7BB0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C203-E09C-4469-8903-EF585081F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5047-010A-4F73-ABB5-26A57A78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CE964-7F6C-4483-9A28-4B83AC5E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43A8F-5B91-4FFE-B77E-DF2FF71E8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FCBC2-EF98-4710-9332-C29B149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9866F-9A9A-46FC-8403-72238196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415F2-955D-4D16-95BF-C3890630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0ACF-A7EB-42AC-A132-073E8F10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5C129-DFEC-4587-B491-6B26EFD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A6E5-583C-461D-900F-D06BDC4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991E7-3711-438C-A0F7-4B2D03D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B2AB4-9978-422B-A889-A042ADD2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6476A-5C5C-4CBB-B9F3-8241AF9F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6AD3-D843-47B3-9158-58A7906B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93F2-57B1-4547-B00B-3F51459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8377-21CE-4565-A1FC-B1E4DC72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497F8-642F-4355-8EFE-7B948A1C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A673-4F20-4EAB-B583-20FDE81C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6A71-0F7A-4B08-AF8A-6EF32D43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F5A69-141A-4152-9B8C-5F06A93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5B5B-C917-452D-AA13-B0CAB049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72D1F-27E0-4946-BBFA-E8E25CF3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7C54-D57E-4F97-AF44-DACB457B2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7507D-C1AC-4898-8549-89BDBE76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F92D2-AC39-4F4E-80A9-02FCC727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1862-36E8-4CB8-B9BD-B47B4E90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7E694-3BCB-4A26-A23B-4580B1AC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8614-2694-49E9-8A7E-74EC7F85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D59A-D606-4B78-8E79-F1A1A1D8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19F1-6C9C-4252-81F2-82920FC3333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76C4-CB56-49E3-96D3-160B6274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00E5-12A3-4829-9AC7-5724D5186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900C4-C8BD-4006-AF31-086F0BBB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</a:rPr>
              <a:t>Function Rules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A3045-8CB3-4E47-A337-FE2BFF060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9.4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8D09F5BD-B796-4117-95D1-B44B5A2F3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51" y="2378076"/>
            <a:ext cx="7659121" cy="17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0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F93E2-16BB-4280-9CEE-01E401FC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3904B474-CED1-41F8-8B6A-FBC2478CCA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96" y="1022350"/>
            <a:ext cx="3350623" cy="561272"/>
          </a:xfrm>
        </p:spPr>
      </p:pic>
      <p:pic>
        <p:nvPicPr>
          <p:cNvPr id="19" name="Picture 18" descr="Text&#10;&#10;Description automatically generated with medium confidence">
            <a:extLst>
              <a:ext uri="{FF2B5EF4-FFF2-40B4-BE49-F238E27FC236}">
                <a16:creationId xmlns:a16="http://schemas.microsoft.com/office/drawing/2014/main" id="{F3821D96-358C-4380-A05B-DEC2AF111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12" y="2234452"/>
            <a:ext cx="8584591" cy="313940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4C76227-6515-48B7-BC63-A66E5D617357}"/>
              </a:ext>
            </a:extLst>
          </p:cNvPr>
          <p:cNvSpPr/>
          <p:nvPr/>
        </p:nvSpPr>
        <p:spPr>
          <a:xfrm>
            <a:off x="1713712" y="3117851"/>
            <a:ext cx="8991802" cy="249515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F93E2-16BB-4280-9CEE-01E401FC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3904B474-CED1-41F8-8B6A-FBC2478CCA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96" y="1022350"/>
            <a:ext cx="3350623" cy="561272"/>
          </a:xfrm>
        </p:spPr>
      </p:pic>
      <p:pic>
        <p:nvPicPr>
          <p:cNvPr id="19" name="Picture 18" descr="Text&#10;&#10;Description automatically generated with medium confidence">
            <a:extLst>
              <a:ext uri="{FF2B5EF4-FFF2-40B4-BE49-F238E27FC236}">
                <a16:creationId xmlns:a16="http://schemas.microsoft.com/office/drawing/2014/main" id="{F3821D96-358C-4380-A05B-DEC2AF111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12" y="2234452"/>
            <a:ext cx="8584591" cy="313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6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F0FC61-3373-459E-9380-178CB9220D63}"/>
              </a:ext>
            </a:extLst>
          </p:cNvPr>
          <p:cNvSpPr/>
          <p:nvPr/>
        </p:nvSpPr>
        <p:spPr>
          <a:xfrm>
            <a:off x="1354271" y="5359791"/>
            <a:ext cx="4863649" cy="7548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8FB950-9AAB-4630-BAE7-133313621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16" y="989426"/>
            <a:ext cx="8003327" cy="839373"/>
          </a:xfrm>
          <a:prstGeom prst="rect">
            <a:avLst/>
          </a:prstGeom>
        </p:spPr>
      </p:pic>
      <p:pic>
        <p:nvPicPr>
          <p:cNvPr id="17" name="Content Placeholder 16" descr="Table&#10;&#10;Description automatically generated">
            <a:extLst>
              <a:ext uri="{FF2B5EF4-FFF2-40B4-BE49-F238E27FC236}">
                <a16:creationId xmlns:a16="http://schemas.microsoft.com/office/drawing/2014/main" id="{FC370F4C-839D-4E85-B100-BFA67AB8B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365" y="2270205"/>
            <a:ext cx="6225333" cy="3712699"/>
          </a:xfrm>
        </p:spPr>
      </p:pic>
    </p:spTree>
    <p:extLst>
      <p:ext uri="{BB962C8B-B14F-4D97-AF65-F5344CB8AC3E}">
        <p14:creationId xmlns:p14="http://schemas.microsoft.com/office/powerpoint/2010/main" val="244650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92B1D074-EBBE-4DE9-BE72-02C2747058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28" y="2309780"/>
            <a:ext cx="8417463" cy="910498"/>
          </a:xfrm>
        </p:spPr>
      </p:pic>
    </p:spTree>
    <p:extLst>
      <p:ext uri="{BB962C8B-B14F-4D97-AF65-F5344CB8AC3E}">
        <p14:creationId xmlns:p14="http://schemas.microsoft.com/office/powerpoint/2010/main" val="322700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BF4E2-0098-4C6F-85B4-DB7031A0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FFD-FBAF-4D48-AB8D-47DBDB55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10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BA1DC-512D-41D7-BD56-88197DBB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5541-CFC3-4BCA-903B-155CD86B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You will learn to write and evaluate functions.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FDBD2-946B-470B-9FA6-912C7FDD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Why learn this?</a:t>
            </a:r>
          </a:p>
        </p:txBody>
      </p:sp>
      <p:pic>
        <p:nvPicPr>
          <p:cNvPr id="15" name="Content Placeholder 14" descr="Diagram&#10;&#10;Description automatically generated">
            <a:extLst>
              <a:ext uri="{FF2B5EF4-FFF2-40B4-BE49-F238E27FC236}">
                <a16:creationId xmlns:a16="http://schemas.microsoft.com/office/drawing/2014/main" id="{3BF4FB2B-5AFB-44C0-A1BC-A12D415CC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53" y="2194654"/>
            <a:ext cx="7259744" cy="3927402"/>
          </a:xfrm>
        </p:spPr>
      </p:pic>
    </p:spTree>
    <p:extLst>
      <p:ext uri="{BB962C8B-B14F-4D97-AF65-F5344CB8AC3E}">
        <p14:creationId xmlns:p14="http://schemas.microsoft.com/office/powerpoint/2010/main" val="196412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D88C65-12F6-4A42-9E8F-F72664294012}"/>
              </a:ext>
            </a:extLst>
          </p:cNvPr>
          <p:cNvSpPr/>
          <p:nvPr/>
        </p:nvSpPr>
        <p:spPr>
          <a:xfrm>
            <a:off x="1420558" y="4515729"/>
            <a:ext cx="5135394" cy="132087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0AB6CBD-D162-4FF1-AF6C-7EFB627BF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84" y="1120653"/>
            <a:ext cx="4283995" cy="581538"/>
          </a:xfrm>
          <a:prstGeom prst="rect">
            <a:avLst/>
          </a:prstGeom>
        </p:spPr>
      </p:pic>
      <p:pic>
        <p:nvPicPr>
          <p:cNvPr id="24" name="Picture 23" descr="Table&#10;&#10;Description automatically generated">
            <a:extLst>
              <a:ext uri="{FF2B5EF4-FFF2-40B4-BE49-F238E27FC236}">
                <a16:creationId xmlns:a16="http://schemas.microsoft.com/office/drawing/2014/main" id="{295EBA8B-7374-435F-A8D9-8064B04AE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661" y="2289375"/>
            <a:ext cx="7129092" cy="310981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D85498E-9B5A-4F35-88FB-5858BC2524F3}"/>
              </a:ext>
            </a:extLst>
          </p:cNvPr>
          <p:cNvSpPr/>
          <p:nvPr/>
        </p:nvSpPr>
        <p:spPr>
          <a:xfrm>
            <a:off x="2684661" y="3615397"/>
            <a:ext cx="7359671" cy="18577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D88C65-12F6-4A42-9E8F-F72664294012}"/>
              </a:ext>
            </a:extLst>
          </p:cNvPr>
          <p:cNvSpPr/>
          <p:nvPr/>
        </p:nvSpPr>
        <p:spPr>
          <a:xfrm>
            <a:off x="1420558" y="4515729"/>
            <a:ext cx="5135394" cy="132087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0AB6CBD-D162-4FF1-AF6C-7EFB627BF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84" y="1120653"/>
            <a:ext cx="4283995" cy="581538"/>
          </a:xfrm>
          <a:prstGeom prst="rect">
            <a:avLst/>
          </a:prstGeom>
        </p:spPr>
      </p:pic>
      <p:pic>
        <p:nvPicPr>
          <p:cNvPr id="24" name="Picture 23" descr="Table&#10;&#10;Description automatically generated">
            <a:extLst>
              <a:ext uri="{FF2B5EF4-FFF2-40B4-BE49-F238E27FC236}">
                <a16:creationId xmlns:a16="http://schemas.microsoft.com/office/drawing/2014/main" id="{295EBA8B-7374-435F-A8D9-8064B04AE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661" y="2289375"/>
            <a:ext cx="7129092" cy="31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6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3FED79-DC37-4E5A-968A-040E9CBF7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50" y="2354089"/>
            <a:ext cx="7271648" cy="76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9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Concept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7B1E60A4-745A-4E0C-9FEB-8CD147A14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36" y="2177170"/>
            <a:ext cx="7500539" cy="22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6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AEF2C6-3C2A-4A71-8F51-2C9452C274A2}"/>
              </a:ext>
            </a:extLst>
          </p:cNvPr>
          <p:cNvSpPr/>
          <p:nvPr/>
        </p:nvSpPr>
        <p:spPr>
          <a:xfrm>
            <a:off x="1388273" y="5627077"/>
            <a:ext cx="3577622" cy="5952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0284253-4371-4E07-8EF8-9F2AA7CEF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268" y="1040139"/>
            <a:ext cx="5397602" cy="695918"/>
          </a:xfrm>
          <a:prstGeom prst="rect">
            <a:avLst/>
          </a:prstGeom>
        </p:spPr>
      </p:pic>
      <p:pic>
        <p:nvPicPr>
          <p:cNvPr id="22" name="Picture 21" descr="A picture containing diagram&#10;&#10;Description automatically generated">
            <a:extLst>
              <a:ext uri="{FF2B5EF4-FFF2-40B4-BE49-F238E27FC236}">
                <a16:creationId xmlns:a16="http://schemas.microsoft.com/office/drawing/2014/main" id="{169F9E6C-5811-43EF-A3AA-F608DC1AD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727" y="2247443"/>
            <a:ext cx="6538867" cy="293851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C7736E6-789C-4534-B877-FD2DD5736EBC}"/>
              </a:ext>
            </a:extLst>
          </p:cNvPr>
          <p:cNvSpPr/>
          <p:nvPr/>
        </p:nvSpPr>
        <p:spPr>
          <a:xfrm>
            <a:off x="2099727" y="4426226"/>
            <a:ext cx="6538867" cy="8300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71C9F-9A92-47D9-9582-FC92A60BEB7D}"/>
              </a:ext>
            </a:extLst>
          </p:cNvPr>
          <p:cNvSpPr/>
          <p:nvPr/>
        </p:nvSpPr>
        <p:spPr>
          <a:xfrm>
            <a:off x="3432313" y="3117851"/>
            <a:ext cx="1948070" cy="6726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36C341-7895-436E-B405-F876E5A0777A}"/>
              </a:ext>
            </a:extLst>
          </p:cNvPr>
          <p:cNvSpPr/>
          <p:nvPr/>
        </p:nvSpPr>
        <p:spPr>
          <a:xfrm>
            <a:off x="6506075" y="3099379"/>
            <a:ext cx="1948070" cy="6726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7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AEF2C6-3C2A-4A71-8F51-2C9452C274A2}"/>
              </a:ext>
            </a:extLst>
          </p:cNvPr>
          <p:cNvSpPr/>
          <p:nvPr/>
        </p:nvSpPr>
        <p:spPr>
          <a:xfrm>
            <a:off x="1388273" y="5627077"/>
            <a:ext cx="3577622" cy="5952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0284253-4371-4E07-8EF8-9F2AA7CEF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268" y="1040139"/>
            <a:ext cx="5397602" cy="695918"/>
          </a:xfrm>
          <a:prstGeom prst="rect">
            <a:avLst/>
          </a:prstGeom>
        </p:spPr>
      </p:pic>
      <p:pic>
        <p:nvPicPr>
          <p:cNvPr id="22" name="Picture 21" descr="A picture containing diagram&#10;&#10;Description automatically generated">
            <a:extLst>
              <a:ext uri="{FF2B5EF4-FFF2-40B4-BE49-F238E27FC236}">
                <a16:creationId xmlns:a16="http://schemas.microsoft.com/office/drawing/2014/main" id="{169F9E6C-5811-43EF-A3AA-F608DC1AD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727" y="2247443"/>
            <a:ext cx="6538867" cy="293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3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32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Function Rules</vt:lpstr>
      <vt:lpstr>Concept</vt:lpstr>
      <vt:lpstr>Why learn this?</vt:lpstr>
      <vt:lpstr>Example</vt:lpstr>
      <vt:lpstr>Example</vt:lpstr>
      <vt:lpstr>Quick Check</vt:lpstr>
      <vt:lpstr>Concept</vt:lpstr>
      <vt:lpstr>Example</vt:lpstr>
      <vt:lpstr>Example</vt:lpstr>
      <vt:lpstr>Quick Check</vt:lpstr>
      <vt:lpstr>Example</vt:lpstr>
      <vt:lpstr>Example</vt:lpstr>
      <vt:lpstr>PowerPoint Presentation</vt:lpstr>
      <vt:lpstr>Quick Check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Graphs</dc:title>
  <dc:creator>Selchert, Jon</dc:creator>
  <cp:lastModifiedBy>Jon Selchert</cp:lastModifiedBy>
  <cp:revision>9</cp:revision>
  <dcterms:created xsi:type="dcterms:W3CDTF">2021-02-22T15:55:47Z</dcterms:created>
  <dcterms:modified xsi:type="dcterms:W3CDTF">2021-02-25T13:42:47Z</dcterms:modified>
</cp:coreProperties>
</file>