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8" r:id="rId7"/>
    <p:sldId id="260" r:id="rId8"/>
    <p:sldId id="271" r:id="rId9"/>
    <p:sldId id="261" r:id="rId10"/>
    <p:sldId id="262" r:id="rId11"/>
    <p:sldId id="269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3E47D-1FD8-446C-B753-EED1199DD2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092252-291B-4461-B578-5C7CD8C39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0F6D0-C41F-404D-8803-AF1DAF861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4F3B6-3FD6-4FCC-9D31-70A6C43C9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0D3015-B49C-4D5C-A184-A6E77A3BE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4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2D3CF-FB8E-4959-AD80-9CFBF8147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66D4F2-5753-4644-A80F-4E6F16E5C3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E89A1-BC04-4A0E-B6B4-F8BBDC1A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D6FBC0-97E9-447B-85A8-88A0E26AD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5A37B-C432-4456-90EF-4D946247B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72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7436A4-8576-4F93-9639-A503251F5F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673B36-5587-4425-B1CD-3A15F4D722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335CD-849D-43BF-B79B-1A1A78983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42E46B-B323-4636-9CFC-A60C6322F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B7FCB-F0E3-4BFC-99A8-7D6744A6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4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DBCDF-4713-41DA-A8A4-3B9B97201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1C81F-695E-4516-A035-5C530D9C0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C91D7-3349-4EE0-B520-60072083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F2F5F-B3AC-4CA6-B0C8-C1AE823A0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4E18B-CBA8-4926-A79F-239E0C63E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8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802D-0213-4A60-A73E-38AE21D09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E7AEBC-0F1B-4D79-B8CA-5E8462B6D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E3A7FB-9D68-4D6F-B84A-397338193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DEA07-23BC-4BC6-8344-1A095197D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54868-6590-48C8-A769-BF846B97A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C49D0-0766-4BF3-ACF7-C15956763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6CB13-877D-40F1-BB81-23A8EDADBA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4C759D-D39C-48CF-894E-6D6C6AAEF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42F13-F55A-4AE1-8CEC-4D437A8B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56AE-B415-42E6-9A53-BAE6EDE99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764B0-37B2-4FC2-BA5E-4E99F4ABE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0810-FFC3-45E3-B3B3-8B1A7BB01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1C203-E09C-4469-8903-EF585081F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35047-010A-4F73-ABB5-26A57A788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3CE964-7F6C-4483-9A28-4B83AC5EEB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43A8F-5B91-4FFE-B77E-DF2FF71E8A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2FCBC2-EF98-4710-9332-C29B149BA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49866F-9A9A-46FC-8403-722381963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6415F2-955D-4D16-95BF-C3890630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11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D0ACF-A7EB-42AC-A132-073E8F105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5C129-DFEC-4587-B491-6B26EFD82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EA6E5-583C-461D-900F-D06BDC4A1E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991E7-3711-438C-A0F7-4B2D03D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82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B2AB4-9978-422B-A889-A042ADD2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6476A-5C5C-4CBB-B9F3-8241AF9FF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526AD3-D843-47B3-9158-58A7906B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280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393F2-57B1-4547-B00B-3F5145902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78377-21CE-4565-A1FC-B1E4DC72A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497F8-642F-4355-8EFE-7B948A1C9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6DA673-4F20-4EAB-B583-20FDE81CE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6A71-0F7A-4B08-AF8A-6EF32D43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3F5A69-141A-4152-9B8C-5F06A93C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56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75B5B-C917-452D-AA13-B0CAB0490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72D1F-27E0-4946-BBFA-E8E25CF3E5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857C54-D57E-4F97-AF44-DACB457B2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7507D-C1AC-4898-8549-89BDBE76E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2F92D2-AC39-4F4E-80A9-02FCC727F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1862-36E8-4CB8-B9BD-B47B4E903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4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7E694-3BCB-4A26-A23B-4580B1ACA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98614-2694-49E9-8A7E-74EC7F850C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0D59A-D606-4B78-8E79-F1A1A1D817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B19F1-6C9C-4252-81F2-82920FC3333F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4E76C4-CB56-49E3-96D3-160B6274A9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E00E5-12A3-4829-9AC7-5724D51860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4BDA8-19D7-4936-8492-D3E8D72C82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0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B900C4-C8BD-4006-AF31-086F0BBBA3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342" y="637953"/>
            <a:ext cx="8272458" cy="3189507"/>
          </a:xfrm>
        </p:spPr>
        <p:txBody>
          <a:bodyPr>
            <a:normAutofit/>
          </a:bodyPr>
          <a:lstStyle/>
          <a:p>
            <a:pPr algn="l"/>
            <a:r>
              <a:rPr lang="en-US" sz="8000">
                <a:solidFill>
                  <a:srgbClr val="FFFFFF"/>
                </a:solidFill>
              </a:rPr>
              <a:t>P</a:t>
            </a:r>
            <a:r>
              <a:rPr lang="en-US" sz="8000" dirty="0">
                <a:solidFill>
                  <a:srgbClr val="FFFFFF"/>
                </a:solidFill>
              </a:rPr>
              <a:t>a</a:t>
            </a:r>
            <a:r>
              <a:rPr lang="en-US" sz="8000">
                <a:solidFill>
                  <a:srgbClr val="FFFFFF"/>
                </a:solidFill>
              </a:rPr>
              <a:t>tterns </a:t>
            </a:r>
            <a:r>
              <a:rPr lang="en-US" sz="8000" dirty="0">
                <a:solidFill>
                  <a:srgbClr val="FFFFFF"/>
                </a:solidFill>
              </a:rPr>
              <a:t>and Tables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CA3045-8CB3-4E47-A337-FE2BFF060E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42" y="4377268"/>
            <a:ext cx="7970903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>
                <a:solidFill>
                  <a:srgbClr val="FEFFFF"/>
                </a:solidFill>
              </a:rPr>
              <a:t>9.3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3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F0FC61-3373-459E-9380-178CB9220D63}"/>
              </a:ext>
            </a:extLst>
          </p:cNvPr>
          <p:cNvSpPr/>
          <p:nvPr/>
        </p:nvSpPr>
        <p:spPr>
          <a:xfrm>
            <a:off x="1354271" y="5359791"/>
            <a:ext cx="4863649" cy="7548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8FB950-9AAB-4630-BAE7-133313621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16" y="989426"/>
            <a:ext cx="8003327" cy="839373"/>
          </a:xfrm>
          <a:prstGeom prst="rect">
            <a:avLst/>
          </a:prstGeom>
        </p:spPr>
      </p:pic>
      <p:pic>
        <p:nvPicPr>
          <p:cNvPr id="17" name="Content Placeholder 16" descr="Table&#10;&#10;Description automatically generated">
            <a:extLst>
              <a:ext uri="{FF2B5EF4-FFF2-40B4-BE49-F238E27FC236}">
                <a16:creationId xmlns:a16="http://schemas.microsoft.com/office/drawing/2014/main" id="{FC370F4C-839D-4E85-B100-BFA67AB8BB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365" y="2270205"/>
            <a:ext cx="6225333" cy="3712699"/>
          </a:xfrm>
        </p:spPr>
      </p:pic>
    </p:spTree>
    <p:extLst>
      <p:ext uri="{BB962C8B-B14F-4D97-AF65-F5344CB8AC3E}">
        <p14:creationId xmlns:p14="http://schemas.microsoft.com/office/powerpoint/2010/main" val="2446507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4B7ECC-318E-4D38-9761-88A689D35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FB6E25-03D2-4B37-99DC-20A8D9864739}"/>
              </a:ext>
            </a:extLst>
          </p:cNvPr>
          <p:cNvSpPr/>
          <p:nvPr/>
        </p:nvSpPr>
        <p:spPr>
          <a:xfrm>
            <a:off x="1763377" y="6147582"/>
            <a:ext cx="6184869" cy="584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3CDD7F46-78EC-4B1B-A351-B84561AA0A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71" y="2319306"/>
            <a:ext cx="10577521" cy="1109694"/>
          </a:xfrm>
        </p:spPr>
      </p:pic>
    </p:spTree>
    <p:extLst>
      <p:ext uri="{BB962C8B-B14F-4D97-AF65-F5344CB8AC3E}">
        <p14:creationId xmlns:p14="http://schemas.microsoft.com/office/powerpoint/2010/main" val="3227000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4BF4E2-0098-4C6F-85B4-DB7031A0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B7FFD-FBAF-4D48-AB8D-47DBDB559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7210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227"/>
            <a:ext cx="12188952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0BA1DC-512D-41D7-BD56-88197DBBA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342" y="637953"/>
            <a:ext cx="8272458" cy="3189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Concept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7747" y="4208147"/>
            <a:ext cx="339126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728739" y="4098333"/>
            <a:ext cx="201857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048" y="4098334"/>
            <a:ext cx="893301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65541-CFC3-4BCA-903B-155CD86B0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342" y="4377268"/>
            <a:ext cx="7970903" cy="12805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3200" kern="1200" dirty="0">
                <a:solidFill>
                  <a:srgbClr val="FEFFFF"/>
                </a:solidFill>
                <a:latin typeface="+mn-lt"/>
                <a:ea typeface="+mn-ea"/>
                <a:cs typeface="+mn-cs"/>
              </a:rPr>
              <a:t>You will learn to  se tables to represent and describe patterns.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066873" y="4377267"/>
            <a:ext cx="3122079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42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FDBD2-946B-470B-9FA6-912C7FDD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Why learn this?</a:t>
            </a:r>
          </a:p>
        </p:txBody>
      </p:sp>
      <p:pic>
        <p:nvPicPr>
          <p:cNvPr id="6" name="Content Placeholder 5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BC33A5F7-EE9C-4A1D-8D5C-FBE880014E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254" y="2322604"/>
            <a:ext cx="10203446" cy="3735004"/>
          </a:xfrm>
        </p:spPr>
      </p:pic>
    </p:spTree>
    <p:extLst>
      <p:ext uri="{BB962C8B-B14F-4D97-AF65-F5344CB8AC3E}">
        <p14:creationId xmlns:p14="http://schemas.microsoft.com/office/powerpoint/2010/main" val="1964120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944E4-30B5-44A8-83A6-8060961C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980" y="1064171"/>
            <a:ext cx="4787487" cy="696363"/>
          </a:xfrm>
          <a:prstGeom prst="rect">
            <a:avLst/>
          </a:prstGeom>
        </p:spPr>
      </p:pic>
      <p:pic>
        <p:nvPicPr>
          <p:cNvPr id="19" name="Picture 18" descr="Table&#10;&#10;Description automatically generated">
            <a:extLst>
              <a:ext uri="{FF2B5EF4-FFF2-40B4-BE49-F238E27FC236}">
                <a16:creationId xmlns:a16="http://schemas.microsoft.com/office/drawing/2014/main" id="{06052C16-5377-43E5-95B5-4F93CC4F5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396" y="2272826"/>
            <a:ext cx="7108227" cy="3468128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0D88C65-12F6-4A42-9E8F-F72664294012}"/>
              </a:ext>
            </a:extLst>
          </p:cNvPr>
          <p:cNvSpPr/>
          <p:nvPr/>
        </p:nvSpPr>
        <p:spPr>
          <a:xfrm>
            <a:off x="1420558" y="4515729"/>
            <a:ext cx="5135394" cy="132087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9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566F53-2AF5-4B1E-BBE7-71DE73C89DFD}"/>
              </a:ext>
            </a:extLst>
          </p:cNvPr>
          <p:cNvSpPr/>
          <p:nvPr/>
        </p:nvSpPr>
        <p:spPr>
          <a:xfrm>
            <a:off x="1420558" y="4923692"/>
            <a:ext cx="5866507" cy="98355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8944E4-30B5-44A8-83A6-8060961C7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980" y="1064171"/>
            <a:ext cx="4787487" cy="696363"/>
          </a:xfrm>
          <a:prstGeom prst="rect">
            <a:avLst/>
          </a:prstGeom>
        </p:spPr>
      </p:pic>
      <p:pic>
        <p:nvPicPr>
          <p:cNvPr id="19" name="Picture 18" descr="Table&#10;&#10;Description automatically generated">
            <a:extLst>
              <a:ext uri="{FF2B5EF4-FFF2-40B4-BE49-F238E27FC236}">
                <a16:creationId xmlns:a16="http://schemas.microsoft.com/office/drawing/2014/main" id="{06052C16-5377-43E5-95B5-4F93CC4F5F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396" y="2272826"/>
            <a:ext cx="7108227" cy="346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191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C5785E-8667-4486-9C39-00FC210B1027}"/>
              </a:ext>
            </a:extLst>
          </p:cNvPr>
          <p:cNvSpPr/>
          <p:nvPr/>
        </p:nvSpPr>
        <p:spPr>
          <a:xfrm>
            <a:off x="1702191" y="4923692"/>
            <a:ext cx="5289452" cy="13263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B79CBD-9E86-4112-99B5-A67A6EC86317}"/>
              </a:ext>
            </a:extLst>
          </p:cNvPr>
          <p:cNvSpPr/>
          <p:nvPr/>
        </p:nvSpPr>
        <p:spPr>
          <a:xfrm>
            <a:off x="6851374" y="5473148"/>
            <a:ext cx="1669774" cy="584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AF1F6FA-175A-403A-BDA0-1936B310BF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2470" y="2971031"/>
            <a:ext cx="7280365" cy="1031125"/>
          </a:xfrm>
          <a:prstGeom prst="rect">
            <a:avLst/>
          </a:prstGeom>
        </p:spPr>
      </p:pic>
      <p:pic>
        <p:nvPicPr>
          <p:cNvPr id="17" name="Picture 16" descr="Table&#10;&#10;Description automatically generated">
            <a:extLst>
              <a:ext uri="{FF2B5EF4-FFF2-40B4-BE49-F238E27FC236}">
                <a16:creationId xmlns:a16="http://schemas.microsoft.com/office/drawing/2014/main" id="{79A319E4-8437-40FA-8373-072525A254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34" y="2663439"/>
            <a:ext cx="1827511" cy="1840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62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7E8DBD-6A11-4F10-AA10-FBB295AC8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80" y="996810"/>
            <a:ext cx="6265301" cy="712719"/>
          </a:xfr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6F45A64F-8466-46E4-81DA-4C2105ECF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73" y="2242972"/>
            <a:ext cx="7445434" cy="3814636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FAEF2C6-3C2A-4A71-8F51-2C9452C274A2}"/>
              </a:ext>
            </a:extLst>
          </p:cNvPr>
          <p:cNvSpPr/>
          <p:nvPr/>
        </p:nvSpPr>
        <p:spPr>
          <a:xfrm>
            <a:off x="1388273" y="5627077"/>
            <a:ext cx="3577622" cy="59520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7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0149-2BCA-4E18-A110-44C53BFDC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7E8DBD-6A11-4F10-AA10-FBB295AC8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280" y="996810"/>
            <a:ext cx="6265301" cy="712719"/>
          </a:xfrm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6F45A64F-8466-46E4-81DA-4C2105ECFA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8273" y="2242972"/>
            <a:ext cx="7445434" cy="3814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04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3F93E2-16BB-4280-9CEE-01E401FC8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Quick Check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DA3FA24-B554-40A8-82F6-107CFB5C17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032" y="2290727"/>
            <a:ext cx="8225696" cy="956056"/>
          </a:xfrm>
        </p:spPr>
      </p:pic>
    </p:spTree>
    <p:extLst>
      <p:ext uri="{BB962C8B-B14F-4D97-AF65-F5344CB8AC3E}">
        <p14:creationId xmlns:p14="http://schemas.microsoft.com/office/powerpoint/2010/main" val="135048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31</Words>
  <Application>Microsoft Office PowerPoint</Application>
  <PresentationFormat>Widescreen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Patterns and Tables</vt:lpstr>
      <vt:lpstr>Concept</vt:lpstr>
      <vt:lpstr>Why learn this?</vt:lpstr>
      <vt:lpstr>Example</vt:lpstr>
      <vt:lpstr>Example</vt:lpstr>
      <vt:lpstr>Quick Check</vt:lpstr>
      <vt:lpstr>PowerPoint Presentation</vt:lpstr>
      <vt:lpstr>PowerPoint Presentation</vt:lpstr>
      <vt:lpstr>Quick Check</vt:lpstr>
      <vt:lpstr>PowerPoint Presentation</vt:lpstr>
      <vt:lpstr>Quick Check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Graphs</dc:title>
  <dc:creator>Selchert, Jon</dc:creator>
  <cp:lastModifiedBy>Selchert, Jon</cp:lastModifiedBy>
  <cp:revision>8</cp:revision>
  <dcterms:created xsi:type="dcterms:W3CDTF">2021-02-22T15:55:47Z</dcterms:created>
  <dcterms:modified xsi:type="dcterms:W3CDTF">2021-02-23T15:15:12Z</dcterms:modified>
</cp:coreProperties>
</file>