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9" r:id="rId10"/>
    <p:sldId id="263" r:id="rId11"/>
    <p:sldId id="264" r:id="rId12"/>
    <p:sldId id="265" r:id="rId13"/>
    <p:sldId id="266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3E47D-1FD8-446C-B753-EED1199DD2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092252-291B-4461-B578-5C7CD8C39C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0F6D0-C41F-404D-8803-AF1DAF861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19F1-6C9C-4252-81F2-82920FC3333F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4F3B6-3FD6-4FCC-9D31-70A6C43C9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D3015-B49C-4D5C-A184-A6E77A3BE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BDA8-19D7-4936-8492-D3E8D72C8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44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2D3CF-FB8E-4959-AD80-9CFBF8147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66D4F2-5753-4644-A80F-4E6F16E5C3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E89A1-BC04-4A0E-B6B4-F8BBDC1A3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19F1-6C9C-4252-81F2-82920FC3333F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6FBC0-97E9-447B-85A8-88A0E26AD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85A37B-C432-4456-90EF-4D946247B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BDA8-19D7-4936-8492-D3E8D72C8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572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7436A4-8576-4F93-9639-A503251F5F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673B36-5587-4425-B1CD-3A15F4D722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7335CD-849D-43BF-B79B-1A1A78983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19F1-6C9C-4252-81F2-82920FC3333F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42E46B-B323-4636-9CFC-A60C6322F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6B7FCB-F0E3-4BFC-99A8-7D6744A6E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BDA8-19D7-4936-8492-D3E8D72C8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646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DBCDF-4713-41DA-A8A4-3B9B97201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1C81F-695E-4516-A035-5C530D9C0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EC91D7-3349-4EE0-B520-600720833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19F1-6C9C-4252-81F2-82920FC3333F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AF2F5F-B3AC-4CA6-B0C8-C1AE823A0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A4E18B-CBA8-4926-A79F-239E0C63E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BDA8-19D7-4936-8492-D3E8D72C8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38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3802D-0213-4A60-A73E-38AE21D09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E7AEBC-0F1B-4D79-B8CA-5E8462B6D1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3A7FB-9D68-4D6F-B84A-397338193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19F1-6C9C-4252-81F2-82920FC3333F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6DEA07-23BC-4BC6-8344-1A095197D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54868-6590-48C8-A769-BF846B97A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BDA8-19D7-4936-8492-D3E8D72C8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666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C49D0-0766-4BF3-ACF7-C15956763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96CB13-877D-40F1-BB81-23A8EDADBA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4C759D-D39C-48CF-894E-6D6C6AAEF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C42F13-F55A-4AE1-8CEC-4D437A8BE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19F1-6C9C-4252-81F2-82920FC3333F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7356AE-B415-42E6-9A53-BAE6EDE99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764B0-37B2-4FC2-BA5E-4E99F4ABE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BDA8-19D7-4936-8492-D3E8D72C8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554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F0810-FFC3-45E3-B3B3-8B1A7BB01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C1C203-E09C-4469-8903-EF585081F3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E35047-010A-4F73-ABB5-26A57A7880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3CE964-7F6C-4483-9A28-4B83AC5EEB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43A8F-5B91-4FFE-B77E-DF2FF71E8A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2FCBC2-EF98-4710-9332-C29B149BA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19F1-6C9C-4252-81F2-82920FC3333F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49866F-9A9A-46FC-8403-722381963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6415F2-955D-4D16-95BF-C3890630F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BDA8-19D7-4936-8492-D3E8D72C8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11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D0ACF-A7EB-42AC-A132-073E8F105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05C129-DFEC-4587-B491-6B26EFD82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19F1-6C9C-4252-81F2-82920FC3333F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6EA6E5-583C-461D-900F-D06BDC4A1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C991E7-3711-438C-A0F7-4B2D03D73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BDA8-19D7-4936-8492-D3E8D72C8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82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B2AB4-9978-422B-A889-A042ADD2A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19F1-6C9C-4252-81F2-82920FC3333F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46476A-5C5C-4CBB-B9F3-8241AF9FF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526AD3-D843-47B3-9158-58A7906B6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BDA8-19D7-4936-8492-D3E8D72C8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280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393F2-57B1-4547-B00B-3F5145902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78377-21CE-4565-A1FC-B1E4DC72A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A497F8-642F-4355-8EFE-7B948A1C97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6DA673-4F20-4EAB-B583-20FDE81CE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19F1-6C9C-4252-81F2-82920FC3333F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BE6A71-0F7A-4B08-AF8A-6EF32D43A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3F5A69-141A-4152-9B8C-5F06A93C2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BDA8-19D7-4936-8492-D3E8D72C8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56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75B5B-C917-452D-AA13-B0CAB0490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372D1F-27E0-4946-BBFA-E8E25CF3E5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857C54-D57E-4F97-AF44-DACB457B29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37507D-C1AC-4898-8549-89BDBE76E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19F1-6C9C-4252-81F2-82920FC3333F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2F92D2-AC39-4F4E-80A9-02FCC727F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321862-36E8-4CB8-B9BD-B47B4E903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BDA8-19D7-4936-8492-D3E8D72C8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46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77E694-3BCB-4A26-A23B-4580B1ACA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398614-2694-49E9-8A7E-74EC7F850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20D59A-D606-4B78-8E79-F1A1A1D817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B19F1-6C9C-4252-81F2-82920FC3333F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4E76C4-CB56-49E3-96D3-160B6274A9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E00E5-12A3-4829-9AC7-5724D51860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4BDA8-19D7-4936-8492-D3E8D72C8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207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B3B9DBC-97CC-4A18-B4A6-66E240292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492644-1D84-449E-94E4-5FC5C873D3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227"/>
            <a:ext cx="12188952" cy="455189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B900C4-C8BD-4006-AF31-086F0BBBA3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5342" y="637953"/>
            <a:ext cx="8272458" cy="3189507"/>
          </a:xfrm>
        </p:spPr>
        <p:txBody>
          <a:bodyPr>
            <a:normAutofit/>
          </a:bodyPr>
          <a:lstStyle/>
          <a:p>
            <a:pPr algn="l"/>
            <a:r>
              <a:rPr lang="en-US" sz="8000" dirty="0">
                <a:solidFill>
                  <a:srgbClr val="FFFFFF"/>
                </a:solidFill>
              </a:rPr>
              <a:t>Number Sequences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94EE1A74-DEBF-434E-8B5E-7AB296ECB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7747" y="4208147"/>
            <a:ext cx="339126" cy="1938528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8C7C4D4B-92D9-4FA4-A294-749E8574FF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8739" y="4098333"/>
            <a:ext cx="201857" cy="1874520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BADA3358-2A3F-41B0-A458-6FD1DB3AF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048" y="4098334"/>
            <a:ext cx="893301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CA3045-8CB3-4E47-A337-FE2BFF060E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342" y="4377268"/>
            <a:ext cx="7970903" cy="1280582"/>
          </a:xfrm>
        </p:spPr>
        <p:txBody>
          <a:bodyPr anchor="t">
            <a:normAutofit/>
          </a:bodyPr>
          <a:lstStyle/>
          <a:p>
            <a:pPr algn="l"/>
            <a:r>
              <a:rPr lang="en-US" sz="3200" dirty="0">
                <a:solidFill>
                  <a:srgbClr val="FEFFFF"/>
                </a:solidFill>
              </a:rPr>
              <a:t>9.2</a:t>
            </a: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E4737216-37B2-43AD-AB08-05BFCCEFC9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066873" y="4377267"/>
            <a:ext cx="312207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33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4B7ECC-318E-4D38-9761-88A689D35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Quick Check</a:t>
            </a:r>
          </a:p>
        </p:txBody>
      </p:sp>
      <p:pic>
        <p:nvPicPr>
          <p:cNvPr id="15" name="Content Placeholder 14">
            <a:extLst>
              <a:ext uri="{FF2B5EF4-FFF2-40B4-BE49-F238E27FC236}">
                <a16:creationId xmlns:a16="http://schemas.microsoft.com/office/drawing/2014/main" id="{0A24ACD0-4D1F-4049-8A56-FF3AE7B217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271" y="2378076"/>
            <a:ext cx="9586329" cy="857493"/>
          </a:xfrm>
        </p:spPr>
      </p:pic>
    </p:spTree>
    <p:extLst>
      <p:ext uri="{BB962C8B-B14F-4D97-AF65-F5344CB8AC3E}">
        <p14:creationId xmlns:p14="http://schemas.microsoft.com/office/powerpoint/2010/main" val="377338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C86B9A-C75D-4A5D-ACD5-6DEC6979D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Concept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D2E795-559C-467E-B145-21F0A6B20114}"/>
              </a:ext>
            </a:extLst>
          </p:cNvPr>
          <p:cNvSpPr/>
          <p:nvPr/>
        </p:nvSpPr>
        <p:spPr>
          <a:xfrm>
            <a:off x="3896988" y="5345723"/>
            <a:ext cx="2546015" cy="4360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8" descr="Text&#10;&#10;Description automatically generated">
            <a:extLst>
              <a:ext uri="{FF2B5EF4-FFF2-40B4-BE49-F238E27FC236}">
                <a16:creationId xmlns:a16="http://schemas.microsoft.com/office/drawing/2014/main" id="{4F78E530-D19C-4E59-9330-1C82C72814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272" y="2255266"/>
            <a:ext cx="8935521" cy="1173733"/>
          </a:xfrm>
        </p:spPr>
      </p:pic>
    </p:spTree>
    <p:extLst>
      <p:ext uri="{BB962C8B-B14F-4D97-AF65-F5344CB8AC3E}">
        <p14:creationId xmlns:p14="http://schemas.microsoft.com/office/powerpoint/2010/main" val="2132364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C86B9A-C75D-4A5D-ACD5-6DEC6979D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Example</a:t>
            </a:r>
          </a:p>
        </p:txBody>
      </p:sp>
      <p:pic>
        <p:nvPicPr>
          <p:cNvPr id="7" name="Content Placeholder 6" descr="Text&#10;&#10;Description automatically generated">
            <a:extLst>
              <a:ext uri="{FF2B5EF4-FFF2-40B4-BE49-F238E27FC236}">
                <a16:creationId xmlns:a16="http://schemas.microsoft.com/office/drawing/2014/main" id="{D6769C2E-25E1-418A-99DE-5E209E28C2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709" y="2244430"/>
            <a:ext cx="6841854" cy="4252681"/>
          </a:xfrm>
        </p:spPr>
      </p:pic>
    </p:spTree>
    <p:extLst>
      <p:ext uri="{BB962C8B-B14F-4D97-AF65-F5344CB8AC3E}">
        <p14:creationId xmlns:p14="http://schemas.microsoft.com/office/powerpoint/2010/main" val="3078917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881AA4-97E2-4E54-B9B6-B5BF3B4D0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Quick Check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DE17983-AA53-4E89-8721-61A6E83341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443" y="2378076"/>
            <a:ext cx="9231643" cy="1050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540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4BF4E2-0098-4C6F-85B4-DB7031A0F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B7FFD-FBAF-4D48-AB8D-47DBDB559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72101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B3B9DBC-97CC-4A18-B4A6-66E240292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492644-1D84-449E-94E4-5FC5C873D3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227"/>
            <a:ext cx="12188952" cy="455189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0BA1DC-512D-41D7-BD56-88197DBBA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342" y="637953"/>
            <a:ext cx="8272458" cy="318950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Concept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94EE1A74-DEBF-434E-8B5E-7AB296ECB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7747" y="4208147"/>
            <a:ext cx="339126" cy="1938528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8C7C4D4B-92D9-4FA4-A294-749E8574FF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8739" y="4098333"/>
            <a:ext cx="201857" cy="1874520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BADA3358-2A3F-41B0-A458-6FD1DB3AF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048" y="4098334"/>
            <a:ext cx="893301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65541-CFC3-4BCA-903B-155CD86B0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342" y="4377268"/>
            <a:ext cx="7970903" cy="128058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sz="3200" kern="1200" dirty="0">
                <a:solidFill>
                  <a:srgbClr val="FEFFFF"/>
                </a:solidFill>
                <a:latin typeface="+mn-lt"/>
                <a:ea typeface="+mn-ea"/>
                <a:cs typeface="+mn-cs"/>
              </a:rPr>
              <a:t>You will learn to describe patterns in arithmetic and geometric sequences and use patterns to find terms.</a:t>
            </a: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E4737216-37B2-43AD-AB08-05BFCCEFC9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066873" y="4377267"/>
            <a:ext cx="312207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742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BFDBD2-946B-470B-9FA6-912C7FDD2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Why learn this?</a:t>
            </a:r>
          </a:p>
        </p:txBody>
      </p:sp>
      <p:pic>
        <p:nvPicPr>
          <p:cNvPr id="7" name="Content Placeholder 6" descr="A picture containing text, screenshot, plant&#10;&#10;Description automatically generated">
            <a:extLst>
              <a:ext uri="{FF2B5EF4-FFF2-40B4-BE49-F238E27FC236}">
                <a16:creationId xmlns:a16="http://schemas.microsoft.com/office/drawing/2014/main" id="{FD10BBED-6044-47A4-8F98-F7E36D87E8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046" y="2341848"/>
            <a:ext cx="8011225" cy="3880437"/>
          </a:xfrm>
        </p:spPr>
      </p:pic>
    </p:spTree>
    <p:extLst>
      <p:ext uri="{BB962C8B-B14F-4D97-AF65-F5344CB8AC3E}">
        <p14:creationId xmlns:p14="http://schemas.microsoft.com/office/powerpoint/2010/main" val="1964120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760149-2BCA-4E18-A110-44C53BFDC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Example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C5785E-8667-4486-9C39-00FC210B1027}"/>
              </a:ext>
            </a:extLst>
          </p:cNvPr>
          <p:cNvSpPr/>
          <p:nvPr/>
        </p:nvSpPr>
        <p:spPr>
          <a:xfrm>
            <a:off x="1702191" y="4923692"/>
            <a:ext cx="5289452" cy="13263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B79CBD-9E86-4112-99B5-A67A6EC86317}"/>
              </a:ext>
            </a:extLst>
          </p:cNvPr>
          <p:cNvSpPr/>
          <p:nvPr/>
        </p:nvSpPr>
        <p:spPr>
          <a:xfrm>
            <a:off x="6851374" y="5473148"/>
            <a:ext cx="1669774" cy="584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799D8EB5-B734-470D-B674-762967B848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205" y="1186006"/>
            <a:ext cx="4941489" cy="488049"/>
          </a:xfrm>
        </p:spPr>
      </p:pic>
      <p:pic>
        <p:nvPicPr>
          <p:cNvPr id="15" name="Picture 14" descr="Diagram&#10;&#10;Description automatically generated">
            <a:extLst>
              <a:ext uri="{FF2B5EF4-FFF2-40B4-BE49-F238E27FC236}">
                <a16:creationId xmlns:a16="http://schemas.microsoft.com/office/drawing/2014/main" id="{7E03EFAE-09B6-425A-A04C-6E7AAFE541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558" y="2341848"/>
            <a:ext cx="9165508" cy="3565401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59566F53-2AF5-4B1E-BBE7-71DE73C89DFD}"/>
              </a:ext>
            </a:extLst>
          </p:cNvPr>
          <p:cNvSpPr/>
          <p:nvPr/>
        </p:nvSpPr>
        <p:spPr>
          <a:xfrm>
            <a:off x="1420558" y="4923692"/>
            <a:ext cx="5866507" cy="98355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595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760149-2BCA-4E18-A110-44C53BFDC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Example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C5785E-8667-4486-9C39-00FC210B1027}"/>
              </a:ext>
            </a:extLst>
          </p:cNvPr>
          <p:cNvSpPr/>
          <p:nvPr/>
        </p:nvSpPr>
        <p:spPr>
          <a:xfrm>
            <a:off x="1702191" y="4923692"/>
            <a:ext cx="5289452" cy="13263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B79CBD-9E86-4112-99B5-A67A6EC86317}"/>
              </a:ext>
            </a:extLst>
          </p:cNvPr>
          <p:cNvSpPr/>
          <p:nvPr/>
        </p:nvSpPr>
        <p:spPr>
          <a:xfrm>
            <a:off x="6851374" y="5473148"/>
            <a:ext cx="1669774" cy="584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799D8EB5-B734-470D-B674-762967B848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205" y="1186006"/>
            <a:ext cx="4941489" cy="488049"/>
          </a:xfrm>
        </p:spPr>
      </p:pic>
      <p:pic>
        <p:nvPicPr>
          <p:cNvPr id="15" name="Picture 14" descr="Diagram&#10;&#10;Description automatically generated">
            <a:extLst>
              <a:ext uri="{FF2B5EF4-FFF2-40B4-BE49-F238E27FC236}">
                <a16:creationId xmlns:a16="http://schemas.microsoft.com/office/drawing/2014/main" id="{7E03EFAE-09B6-425A-A04C-6E7AAFE541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558" y="2341848"/>
            <a:ext cx="9165508" cy="3565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562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760149-2BCA-4E18-A110-44C53BFDC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Example</a:t>
            </a:r>
          </a:p>
        </p:txBody>
      </p:sp>
      <p:pic>
        <p:nvPicPr>
          <p:cNvPr id="7" name="Content Placeholder 6" descr="Diagram&#10;&#10;Description automatically generated">
            <a:extLst>
              <a:ext uri="{FF2B5EF4-FFF2-40B4-BE49-F238E27FC236}">
                <a16:creationId xmlns:a16="http://schemas.microsoft.com/office/drawing/2014/main" id="{EA0F5DE5-0C54-4ABD-B2FA-FA0B1D3336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823" y="2543175"/>
            <a:ext cx="9127748" cy="1747471"/>
          </a:xfrm>
        </p:spPr>
      </p:pic>
    </p:spTree>
    <p:extLst>
      <p:ext uri="{BB962C8B-B14F-4D97-AF65-F5344CB8AC3E}">
        <p14:creationId xmlns:p14="http://schemas.microsoft.com/office/powerpoint/2010/main" val="1950671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3F93E2-16BB-4280-9CEE-01E401FC8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Concept</a:t>
            </a:r>
          </a:p>
        </p:txBody>
      </p:sp>
      <p:pic>
        <p:nvPicPr>
          <p:cNvPr id="7" name="Content Placeholder 6" descr="Text&#10;&#10;Description automatically generated">
            <a:extLst>
              <a:ext uri="{FF2B5EF4-FFF2-40B4-BE49-F238E27FC236}">
                <a16:creationId xmlns:a16="http://schemas.microsoft.com/office/drawing/2014/main" id="{FB716299-47A7-4658-AF27-03564A5EAC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057" y="2647841"/>
            <a:ext cx="9493119" cy="1541457"/>
          </a:xfrm>
        </p:spPr>
      </p:pic>
    </p:spTree>
    <p:extLst>
      <p:ext uri="{BB962C8B-B14F-4D97-AF65-F5344CB8AC3E}">
        <p14:creationId xmlns:p14="http://schemas.microsoft.com/office/powerpoint/2010/main" val="1350485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4B7ECC-318E-4D38-9761-88A689D35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FB6E25-03D2-4B37-99DC-20A8D9864739}"/>
              </a:ext>
            </a:extLst>
          </p:cNvPr>
          <p:cNvSpPr/>
          <p:nvPr/>
        </p:nvSpPr>
        <p:spPr>
          <a:xfrm>
            <a:off x="1763377" y="6147582"/>
            <a:ext cx="6184869" cy="584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A2A805-E295-45D3-86C5-AC5C2CE723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97" y="932766"/>
            <a:ext cx="7886919" cy="878400"/>
          </a:xfrm>
          <a:prstGeom prst="rect">
            <a:avLst/>
          </a:prstGeom>
        </p:spPr>
      </p:pic>
      <p:pic>
        <p:nvPicPr>
          <p:cNvPr id="13" name="Content Placeholder 12" descr="Text, letter&#10;&#10;Description automatically generated">
            <a:extLst>
              <a:ext uri="{FF2B5EF4-FFF2-40B4-BE49-F238E27FC236}">
                <a16:creationId xmlns:a16="http://schemas.microsoft.com/office/drawing/2014/main" id="{B4783F60-8494-4141-8C79-2707593AB1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271" y="2270466"/>
            <a:ext cx="7999545" cy="3750899"/>
          </a:xfr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A3F0FC61-3373-459E-9380-178CB9220D63}"/>
              </a:ext>
            </a:extLst>
          </p:cNvPr>
          <p:cNvSpPr/>
          <p:nvPr/>
        </p:nvSpPr>
        <p:spPr>
          <a:xfrm>
            <a:off x="1354271" y="5359791"/>
            <a:ext cx="4863649" cy="75486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07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4B7ECC-318E-4D38-9761-88A689D35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FB6E25-03D2-4B37-99DC-20A8D9864739}"/>
              </a:ext>
            </a:extLst>
          </p:cNvPr>
          <p:cNvSpPr/>
          <p:nvPr/>
        </p:nvSpPr>
        <p:spPr>
          <a:xfrm>
            <a:off x="1763377" y="6147582"/>
            <a:ext cx="6184869" cy="584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A2A805-E295-45D3-86C5-AC5C2CE723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97" y="932766"/>
            <a:ext cx="7886919" cy="878400"/>
          </a:xfrm>
          <a:prstGeom prst="rect">
            <a:avLst/>
          </a:prstGeom>
        </p:spPr>
      </p:pic>
      <p:pic>
        <p:nvPicPr>
          <p:cNvPr id="13" name="Content Placeholder 12" descr="Text, letter&#10;&#10;Description automatically generated">
            <a:extLst>
              <a:ext uri="{FF2B5EF4-FFF2-40B4-BE49-F238E27FC236}">
                <a16:creationId xmlns:a16="http://schemas.microsoft.com/office/drawing/2014/main" id="{B4783F60-8494-4141-8C79-2707593AB1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271" y="2270466"/>
            <a:ext cx="7999545" cy="3750899"/>
          </a:xfrm>
        </p:spPr>
      </p:pic>
    </p:spTree>
    <p:extLst>
      <p:ext uri="{BB962C8B-B14F-4D97-AF65-F5344CB8AC3E}">
        <p14:creationId xmlns:p14="http://schemas.microsoft.com/office/powerpoint/2010/main" val="3227000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38</Words>
  <Application>Microsoft Office PowerPoint</Application>
  <PresentationFormat>Widescreen</PresentationFormat>
  <Paragraphs>14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Number Sequences</vt:lpstr>
      <vt:lpstr>Concept</vt:lpstr>
      <vt:lpstr>Why learn this?</vt:lpstr>
      <vt:lpstr>Example</vt:lpstr>
      <vt:lpstr>Example</vt:lpstr>
      <vt:lpstr>Example</vt:lpstr>
      <vt:lpstr>Concept</vt:lpstr>
      <vt:lpstr>PowerPoint Presentation</vt:lpstr>
      <vt:lpstr>PowerPoint Presentation</vt:lpstr>
      <vt:lpstr>Quick Check</vt:lpstr>
      <vt:lpstr>Concept</vt:lpstr>
      <vt:lpstr>Example</vt:lpstr>
      <vt:lpstr>Quick Check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Patterns and Graphs</dc:title>
  <dc:creator>Selchert, Jon</dc:creator>
  <cp:lastModifiedBy>Selchert, Jon</cp:lastModifiedBy>
  <cp:revision>5</cp:revision>
  <dcterms:created xsi:type="dcterms:W3CDTF">2021-02-22T15:55:47Z</dcterms:created>
  <dcterms:modified xsi:type="dcterms:W3CDTF">2021-02-23T14:56:46Z</dcterms:modified>
</cp:coreProperties>
</file>