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E47D-1FD8-446C-B753-EED1199D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92252-291B-4461-B578-5C7CD8C39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0F6D0-C41F-404D-8803-AF1DAF86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4F3B6-3FD6-4FCC-9D31-70A6C43C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3015-B49C-4D5C-A184-A6E77A3B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4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D3CF-FB8E-4959-AD80-9CFBF814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6D4F2-5753-4644-A80F-4E6F16E5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89A1-BC04-4A0E-B6B4-F8BBDC1A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FBC0-97E9-447B-85A8-88A0E26A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A37B-C432-4456-90EF-4D946247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7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436A4-8576-4F93-9639-A503251F5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73B36-5587-4425-B1CD-3A15F4D72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35CD-849D-43BF-B79B-1A1A7898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2E46B-B323-4636-9CFC-A60C6322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B7FCB-F0E3-4BFC-99A8-7D6744A6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BCDF-4713-41DA-A8A4-3B9B9720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C81F-695E-4516-A035-5C530D9C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C91D7-3349-4EE0-B520-60072083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F2F5F-B3AC-4CA6-B0C8-C1AE823A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4E18B-CBA8-4926-A79F-239E0C63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802D-0213-4A60-A73E-38AE21D0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7AEBC-0F1B-4D79-B8CA-5E8462B6D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3A7FB-9D68-4D6F-B84A-39733819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EA07-23BC-4BC6-8344-1A095197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4868-6590-48C8-A769-BF846B97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6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49D0-0766-4BF3-ACF7-C1595676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6CB13-877D-40F1-BB81-23A8EDADB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C759D-D39C-48CF-894E-6D6C6AAEF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42F13-F55A-4AE1-8CEC-4D437A8B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356AE-B415-42E6-9A53-BAE6EDE9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764B0-37B2-4FC2-BA5E-4E99F4AB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0810-FFC3-45E3-B3B3-8B1A7BB0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C203-E09C-4469-8903-EF585081F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5047-010A-4F73-ABB5-26A57A78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CE964-7F6C-4483-9A28-4B83AC5E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43A8F-5B91-4FFE-B77E-DF2FF71E8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FCBC2-EF98-4710-9332-C29B149B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9866F-9A9A-46FC-8403-72238196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415F2-955D-4D16-95BF-C3890630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0ACF-A7EB-42AC-A132-073E8F10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5C129-DFEC-4587-B491-6B26EFD8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EA6E5-583C-461D-900F-D06BDC4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991E7-3711-438C-A0F7-4B2D03D7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B2AB4-9978-422B-A889-A042ADD2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6476A-5C5C-4CBB-B9F3-8241AF9F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26AD3-D843-47B3-9158-58A7906B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93F2-57B1-4547-B00B-3F514590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8377-21CE-4565-A1FC-B1E4DC72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497F8-642F-4355-8EFE-7B948A1C9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A673-4F20-4EAB-B583-20FDE81C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6A71-0F7A-4B08-AF8A-6EF32D43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F5A69-141A-4152-9B8C-5F06A93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5B5B-C917-452D-AA13-B0CAB049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72D1F-27E0-4946-BBFA-E8E25CF3E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57C54-D57E-4F97-AF44-DACB457B2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7507D-C1AC-4898-8549-89BDBE76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F92D2-AC39-4F4E-80A9-02FCC727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1862-36E8-4CB8-B9BD-B47B4E90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77E694-3BCB-4A26-A23B-4580B1AC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8614-2694-49E9-8A7E-74EC7F850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D59A-D606-4B78-8E79-F1A1A1D8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19F1-6C9C-4252-81F2-82920FC3333F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E76C4-CB56-49E3-96D3-160B6274A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00E5-12A3-4829-9AC7-5724D5186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900C4-C8BD-4006-AF31-086F0BBBA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</a:rPr>
              <a:t>Patterns and Graphs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A3045-8CB3-4E47-A337-FE2BFF060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9.1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86B9A-C75D-4A5D-ACD5-6DEC6979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Make A Prediction</a:t>
            </a: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915379B1-20D9-4F13-A95F-A40DBA1E63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988" y="2931131"/>
            <a:ext cx="4648849" cy="2686425"/>
          </a:xfrm>
        </p:spPr>
      </p:pic>
    </p:spTree>
    <p:extLst>
      <p:ext uri="{BB962C8B-B14F-4D97-AF65-F5344CB8AC3E}">
        <p14:creationId xmlns:p14="http://schemas.microsoft.com/office/powerpoint/2010/main" val="307891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81AA4-97E2-4E54-B9B6-B5BF3B4D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48F972CC-B0A9-4C3B-A479-090B27333D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645" y="2378076"/>
            <a:ext cx="2603767" cy="266985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A0B94C-087C-4B3D-822B-BD650E1371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34" y="3328973"/>
            <a:ext cx="6372507" cy="41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4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BF4E2-0098-4C6F-85B4-DB7031A0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7FFD-FBAF-4D48-AB8D-47DBDB55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10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BA1DC-512D-41D7-BD56-88197DBB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65541-CFC3-4BCA-903B-155CD86B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You will learn to graph data and use graphs to make predictions.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FDBD2-946B-470B-9FA6-912C7FDD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Why learn this?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5DCE4D36-633F-4867-B2DA-4D529A788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69" y="2812887"/>
            <a:ext cx="10179576" cy="3095543"/>
          </a:xfrm>
        </p:spPr>
      </p:pic>
    </p:spTree>
    <p:extLst>
      <p:ext uri="{BB962C8B-B14F-4D97-AF65-F5344CB8AC3E}">
        <p14:creationId xmlns:p14="http://schemas.microsoft.com/office/powerpoint/2010/main" val="196412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pic>
        <p:nvPicPr>
          <p:cNvPr id="5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260F0CFC-923B-4896-955D-3D530834F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14" y="2177169"/>
            <a:ext cx="7127541" cy="4072881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9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pic>
        <p:nvPicPr>
          <p:cNvPr id="5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260F0CFC-923B-4896-955D-3D530834F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14" y="2177169"/>
            <a:ext cx="7127541" cy="4072881"/>
          </a:xfrm>
        </p:spPr>
      </p:pic>
    </p:spTree>
    <p:extLst>
      <p:ext uri="{BB962C8B-B14F-4D97-AF65-F5344CB8AC3E}">
        <p14:creationId xmlns:p14="http://schemas.microsoft.com/office/powerpoint/2010/main" val="195067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F93E2-16BB-4280-9CEE-01E401FC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919CEC7D-0162-46EC-BA75-61CC41750C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84" y="2378076"/>
            <a:ext cx="3201101" cy="2095500"/>
          </a:xfrm>
        </p:spPr>
      </p:pic>
    </p:spTree>
    <p:extLst>
      <p:ext uri="{BB962C8B-B14F-4D97-AF65-F5344CB8AC3E}">
        <p14:creationId xmlns:p14="http://schemas.microsoft.com/office/powerpoint/2010/main" val="135048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Estimating on a Graph</a:t>
            </a:r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48458D66-CAE8-4F1F-A7C5-FB13CE2A1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77" y="2177169"/>
            <a:ext cx="6747577" cy="455461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BFB6E25-03D2-4B37-99DC-20A8D9864739}"/>
              </a:ext>
            </a:extLst>
          </p:cNvPr>
          <p:cNvSpPr/>
          <p:nvPr/>
        </p:nvSpPr>
        <p:spPr>
          <a:xfrm>
            <a:off x="1763377" y="6147582"/>
            <a:ext cx="6184869" cy="584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0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Estimating on a Graph</a:t>
            </a:r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48458D66-CAE8-4F1F-A7C5-FB13CE2A1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77" y="2177169"/>
            <a:ext cx="6747577" cy="4554615"/>
          </a:xfrm>
        </p:spPr>
      </p:pic>
    </p:spTree>
    <p:extLst>
      <p:ext uri="{BB962C8B-B14F-4D97-AF65-F5344CB8AC3E}">
        <p14:creationId xmlns:p14="http://schemas.microsoft.com/office/powerpoint/2010/main" val="37733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86B9A-C75D-4A5D-ACD5-6DEC6979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Make A Prediction</a:t>
            </a:r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915379B1-20D9-4F13-A95F-A40DBA1E63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988" y="2931131"/>
            <a:ext cx="4648849" cy="268642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D2E795-559C-467E-B145-21F0A6B20114}"/>
              </a:ext>
            </a:extLst>
          </p:cNvPr>
          <p:cNvSpPr/>
          <p:nvPr/>
        </p:nvSpPr>
        <p:spPr>
          <a:xfrm>
            <a:off x="3896988" y="5345723"/>
            <a:ext cx="2546015" cy="43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6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Patterns and Graphs</vt:lpstr>
      <vt:lpstr>Concept</vt:lpstr>
      <vt:lpstr>Why learn this?</vt:lpstr>
      <vt:lpstr>Example</vt:lpstr>
      <vt:lpstr>Example</vt:lpstr>
      <vt:lpstr>Quick Check</vt:lpstr>
      <vt:lpstr>Estimating on a Graph</vt:lpstr>
      <vt:lpstr>Estimating on a Graph</vt:lpstr>
      <vt:lpstr>Make A Prediction</vt:lpstr>
      <vt:lpstr>Make A Prediction</vt:lpstr>
      <vt:lpstr>Quick Check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Graphs</dc:title>
  <dc:creator>Selchert, Jon</dc:creator>
  <cp:lastModifiedBy>Selchert, Jon</cp:lastModifiedBy>
  <cp:revision>2</cp:revision>
  <dcterms:created xsi:type="dcterms:W3CDTF">2021-02-22T15:55:47Z</dcterms:created>
  <dcterms:modified xsi:type="dcterms:W3CDTF">2021-02-22T16:08:43Z</dcterms:modified>
</cp:coreProperties>
</file>