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88" r:id="rId4"/>
    <p:sldId id="297" r:id="rId5"/>
    <p:sldId id="298" r:id="rId6"/>
    <p:sldId id="299" r:id="rId7"/>
    <p:sldId id="304" r:id="rId8"/>
    <p:sldId id="300" r:id="rId9"/>
    <p:sldId id="301" r:id="rId10"/>
    <p:sldId id="305" r:id="rId11"/>
    <p:sldId id="306" r:id="rId12"/>
    <p:sldId id="307" r:id="rId13"/>
    <p:sldId id="262" r:id="rId14"/>
    <p:sldId id="296" r:id="rId15"/>
    <p:sldId id="279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D095E-7162-4CC4-A175-DCA5C19A3D8C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E691B-A7E8-4FEB-8A1A-CBA13466B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95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Pythagorean 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</a:p>
          <a:p>
            <a:r>
              <a:rPr lang="en-US" dirty="0" smtClean="0"/>
              <a:t>Section </a:t>
            </a:r>
            <a:r>
              <a:rPr lang="en-US" dirty="0" smtClean="0"/>
              <a:t>8.7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55877" y="3981156"/>
            <a:ext cx="267286" cy="2672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7455877" y="3038621"/>
            <a:ext cx="3179298" cy="1209822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52492" y="2534641"/>
            <a:ext cx="44172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10 mi                              18 mi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9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0837" y="2560320"/>
            <a:ext cx="935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water slide starts 6 m above the water and extends 11 m horizontally. What is the length of the slide to the nearest tenth of a meter?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4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0837" y="2560320"/>
            <a:ext cx="935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support wire  is attached to the top of a 60 m tower. It meets the ground 25 m from the base of the tower. How long is the wire.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62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20837" y="2574388"/>
            <a:ext cx="93409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length of two legs of a triangle are 8 m and 11 m. Find the hypotenuse to the nearest tenth.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length of the hypotenuse of an isosceles triangle is 25 m. What is the length of the legs to </a:t>
            </a:r>
            <a:r>
              <a:rPr lang="en-US" smtClean="0"/>
              <a:t>the nearest tenth?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3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students will be able to </a:t>
            </a:r>
            <a:r>
              <a:rPr lang="en-US" dirty="0" smtClean="0"/>
              <a:t>use the Pythagorean theory to solve triangles.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legs</a:t>
            </a:r>
            <a:r>
              <a:rPr lang="en-US" b="1" dirty="0" smtClean="0"/>
              <a:t> </a:t>
            </a:r>
            <a:r>
              <a:rPr lang="en-US" b="1" dirty="0" smtClean="0"/>
              <a:t>– </a:t>
            </a:r>
            <a:r>
              <a:rPr lang="en-US" dirty="0" smtClean="0"/>
              <a:t>the two shortest sides of a right triangle</a:t>
            </a:r>
          </a:p>
          <a:p>
            <a:r>
              <a:rPr lang="en-US" b="1" dirty="0" smtClean="0"/>
              <a:t>Hypotenuse – </a:t>
            </a:r>
            <a:r>
              <a:rPr lang="en-US" dirty="0" smtClean="0"/>
              <a:t>the side opposite the right angle</a:t>
            </a:r>
          </a:p>
          <a:p>
            <a:r>
              <a:rPr lang="en-US" b="1" dirty="0" smtClean="0"/>
              <a:t>Pythagorean Theory – </a:t>
            </a:r>
            <a:r>
              <a:rPr lang="en-US" dirty="0" smtClean="0"/>
              <a:t>state that in any right triangle, the sum of the squares of the length of the legs equals the square of the length of the hypotenuse</a:t>
            </a:r>
            <a:endParaRPr lang="en-US" b="1" dirty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3358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3194" y="4740812"/>
            <a:ext cx="281354" cy="267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/>
          <p:cNvSpPr/>
          <p:nvPr/>
        </p:nvSpPr>
        <p:spPr>
          <a:xfrm>
            <a:off x="3573194" y="3798277"/>
            <a:ext cx="1589649" cy="1209821"/>
          </a:xfrm>
          <a:prstGeom prst="rtTriangl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399" y="3117450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a                     c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  b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0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length of a hypotenuse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7886" y="2481943"/>
            <a:ext cx="934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511" y="2540000"/>
            <a:ext cx="2314575" cy="19716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8927713">
            <a:off x="9307199" y="3566759"/>
            <a:ext cx="633351" cy="5954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9622302" y="3430152"/>
            <a:ext cx="14067" cy="868619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18917" y="3123028"/>
            <a:ext cx="183616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 smtClean="0"/>
          </a:p>
          <a:p>
            <a:endParaRPr lang="en-US" sz="900" dirty="0"/>
          </a:p>
          <a:p>
            <a:r>
              <a:rPr lang="en-US" sz="900" dirty="0" smtClean="0"/>
              <a:t>                              90ft</a:t>
            </a:r>
          </a:p>
          <a:p>
            <a:endParaRPr lang="en-US" sz="900" dirty="0"/>
          </a:p>
          <a:p>
            <a:endParaRPr lang="en-US" sz="900" dirty="0" smtClean="0"/>
          </a:p>
          <a:p>
            <a:r>
              <a:rPr lang="en-US" sz="900" dirty="0"/>
              <a:t> </a:t>
            </a:r>
            <a:r>
              <a:rPr lang="en-US" sz="900" dirty="0" smtClean="0"/>
              <a:t>                 c</a:t>
            </a:r>
          </a:p>
          <a:p>
            <a:r>
              <a:rPr lang="en-US" sz="900" dirty="0"/>
              <a:t> </a:t>
            </a:r>
            <a:r>
              <a:rPr lang="en-US" sz="900" dirty="0" smtClean="0"/>
              <a:t>                                   90ft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407886" y="2481943"/>
                <a:ext cx="5358674" cy="3729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8100+8100=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/>
              </a:p>
              <a:p>
                <a:r>
                  <a:rPr lang="en-US" dirty="0" smtClean="0"/>
                  <a:t>16,200=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16200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≈127.3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/>
              </a:p>
              <a:p>
                <a:r>
                  <a:rPr lang="en-US" dirty="0" smtClean="0"/>
                  <a:t>About 127 </a:t>
                </a:r>
                <a:r>
                  <a:rPr lang="en-US" dirty="0" err="1" smtClean="0"/>
                  <a:t>ft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886" y="2481943"/>
                <a:ext cx="5358674" cy="3729482"/>
              </a:xfrm>
              <a:prstGeom prst="rect">
                <a:avLst/>
              </a:prstGeom>
              <a:blipFill>
                <a:blip r:embed="rId3"/>
                <a:stretch>
                  <a:fillRect l="-1024" b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8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61625" y="3471481"/>
            <a:ext cx="40608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3</a:t>
            </a:r>
            <a:r>
              <a:rPr lang="en-US" dirty="0" smtClean="0"/>
              <a:t> in                       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4 in                  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9305" y="5008098"/>
            <a:ext cx="267286" cy="2672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91175" y="2532185"/>
            <a:ext cx="8848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the length of the hypotenuse.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>
            <a:off x="2349305" y="4065563"/>
            <a:ext cx="2222695" cy="1209822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9305" y="5008098"/>
            <a:ext cx="267286" cy="2672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91175" y="2532185"/>
            <a:ext cx="8848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the length of the hypotenuse.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>
            <a:off x="2349305" y="4065563"/>
            <a:ext cx="3179298" cy="1209822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61625" y="3471481"/>
            <a:ext cx="4234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8 in                             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15 in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14338" y="2897945"/>
            <a:ext cx="281354" cy="2954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Length of a Leg</a:t>
            </a: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5400000">
            <a:off x="9047576" y="3068809"/>
            <a:ext cx="1734428" cy="1392701"/>
          </a:xfrm>
          <a:prstGeom prst="rtTriangl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79766" y="2518117"/>
            <a:ext cx="2216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                       </a:t>
            </a:r>
            <a:r>
              <a:rPr lang="en-US" sz="1100" dirty="0" smtClean="0">
                <a:solidFill>
                  <a:srgbClr val="FF0000"/>
                </a:solidFill>
              </a:rPr>
              <a:t>8m</a:t>
            </a:r>
          </a:p>
          <a:p>
            <a:endParaRPr lang="en-US" sz="1100" dirty="0">
              <a:solidFill>
                <a:srgbClr val="FF0000"/>
              </a:solidFill>
            </a:endParaRPr>
          </a:p>
          <a:p>
            <a:endParaRPr lang="en-US" sz="1100" dirty="0" smtClean="0">
              <a:solidFill>
                <a:srgbClr val="FF0000"/>
              </a:solidFill>
            </a:endParaRPr>
          </a:p>
          <a:p>
            <a:endParaRPr lang="en-US" sz="1100" dirty="0">
              <a:solidFill>
                <a:srgbClr val="FF0000"/>
              </a:solidFill>
            </a:endParaRPr>
          </a:p>
          <a:p>
            <a:endParaRPr lang="en-US" sz="1100" dirty="0" smtClean="0">
              <a:solidFill>
                <a:srgbClr val="FF0000"/>
              </a:solidFill>
            </a:endParaRPr>
          </a:p>
          <a:p>
            <a:endParaRPr lang="en-US" sz="1100" dirty="0">
              <a:solidFill>
                <a:srgbClr val="FF0000"/>
              </a:solidFill>
            </a:endParaRPr>
          </a:p>
          <a:p>
            <a:endParaRPr lang="en-US" sz="1100" dirty="0" smtClean="0">
              <a:solidFill>
                <a:srgbClr val="FF0000"/>
              </a:solidFill>
            </a:endParaRPr>
          </a:p>
          <a:p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smtClean="0">
                <a:solidFill>
                  <a:srgbClr val="FF0000"/>
                </a:solidFill>
              </a:rPr>
              <a:t>      a                           10m</a:t>
            </a:r>
            <a:endParaRPr lang="en-US" sz="1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406769" y="2518117"/>
                <a:ext cx="7272997" cy="4283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+64=100</m:t>
                    </m:r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+64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−64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−64</m:t>
                    </m:r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a</a:t>
                </a:r>
                <a:r>
                  <a:rPr lang="en-US" dirty="0" smtClean="0"/>
                  <a:t>=6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69" y="2518117"/>
                <a:ext cx="7272997" cy="4283545"/>
              </a:xfrm>
              <a:prstGeom prst="rect">
                <a:avLst/>
              </a:prstGeom>
              <a:blipFill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3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55877" y="3981156"/>
            <a:ext cx="267286" cy="2672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7455877" y="3038621"/>
            <a:ext cx="3179298" cy="1209822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21304" y="2534641"/>
            <a:ext cx="42484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7 mi                              25 mi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46405</TotalTime>
  <Words>259</Words>
  <Application>Microsoft Office PowerPoint</Application>
  <PresentationFormat>Widescreen</PresentationFormat>
  <Paragraphs>114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Garamond</vt:lpstr>
      <vt:lpstr>Organic</vt:lpstr>
      <vt:lpstr>The Pythagorean Theory</vt:lpstr>
      <vt:lpstr>Objective </vt:lpstr>
      <vt:lpstr>Vocabulary</vt:lpstr>
      <vt:lpstr>PowerPoint Presentation</vt:lpstr>
      <vt:lpstr>Finding the length of a hypotenuse</vt:lpstr>
      <vt:lpstr>Example</vt:lpstr>
      <vt:lpstr>Example</vt:lpstr>
      <vt:lpstr>Finding the Length of a Leg</vt:lpstr>
      <vt:lpstr>Example</vt:lpstr>
      <vt:lpstr>Example</vt:lpstr>
      <vt:lpstr>Example</vt:lpstr>
      <vt:lpstr>Example</vt:lpstr>
      <vt:lpstr>Questions?</vt:lpstr>
      <vt:lpstr>Exit Ticket</vt:lpstr>
      <vt:lpstr>Worksheet</vt:lpstr>
    </vt:vector>
  </TitlesOfParts>
  <Company>Alkcester-Hudson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Ratios</dc:title>
  <dc:creator>Jon Selchert</dc:creator>
  <cp:lastModifiedBy>Jon Selchert</cp:lastModifiedBy>
  <cp:revision>120</cp:revision>
  <cp:lastPrinted>2017-04-19T13:09:50Z</cp:lastPrinted>
  <dcterms:created xsi:type="dcterms:W3CDTF">2016-12-16T14:01:24Z</dcterms:created>
  <dcterms:modified xsi:type="dcterms:W3CDTF">2017-04-24T14:39:52Z</dcterms:modified>
</cp:coreProperties>
</file>