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62" r:id="rId9"/>
    <p:sldId id="279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D095E-7162-4CC4-A175-DCA5C19A3D8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691B-A7E8-4FEB-8A1A-CBA13466B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 of a parallelogram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8</a:t>
            </a:r>
            <a:endParaRPr lang="en-US" dirty="0" smtClean="0"/>
          </a:p>
          <a:p>
            <a:r>
              <a:rPr lang="en-US" dirty="0" smtClean="0"/>
              <a:t>Section </a:t>
            </a:r>
            <a:r>
              <a:rPr lang="en-US" dirty="0" smtClean="0"/>
              <a:t>8.2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will be able to </a:t>
            </a:r>
            <a:r>
              <a:rPr lang="en-US" dirty="0" smtClean="0"/>
              <a:t>find the area of a parallelogram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Area</a:t>
                </a:r>
                <a:r>
                  <a:rPr lang="en-US" b="1" dirty="0" smtClean="0"/>
                  <a:t> </a:t>
                </a:r>
                <a:r>
                  <a:rPr lang="en-US" b="1" dirty="0" smtClean="0"/>
                  <a:t>– </a:t>
                </a:r>
                <a:r>
                  <a:rPr lang="en-US" dirty="0" smtClean="0"/>
                  <a:t>is the number of square units a figure covers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/>
                  <a:t>Height of parallelogram – </a:t>
                </a:r>
                <a:r>
                  <a:rPr lang="en-US" dirty="0" smtClean="0"/>
                  <a:t>is the length of a perpendicular segment one base to the other.</a:t>
                </a:r>
              </a:p>
              <a:p>
                <a:r>
                  <a:rPr lang="en-US" b="1" dirty="0" smtClean="0"/>
                  <a:t>Base </a:t>
                </a:r>
                <a:r>
                  <a:rPr lang="en-US" b="1" dirty="0"/>
                  <a:t>of parallelogram – </a:t>
                </a:r>
                <a:r>
                  <a:rPr lang="en-US" dirty="0" smtClean="0"/>
                  <a:t>is the two horizontal sides of a parallelogram.</a:t>
                </a:r>
                <a:endParaRPr lang="en-US" dirty="0"/>
              </a:p>
              <a:p>
                <a:endParaRPr lang="en-US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2433711" y="3291840"/>
            <a:ext cx="1927274" cy="1772529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97748" y="3362178"/>
            <a:ext cx="1983544" cy="18428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5920" y="2897945"/>
            <a:ext cx="75402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Base                                                              </a:t>
            </a:r>
            <a:r>
              <a:rPr lang="en-US" dirty="0" err="1" smtClean="0"/>
              <a:t>Base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Height                                                           </a:t>
            </a:r>
            <a:r>
              <a:rPr lang="en-US" dirty="0" smtClean="0"/>
              <a:t>Height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Base                                                                     </a:t>
            </a:r>
            <a:r>
              <a:rPr lang="en-US" dirty="0" err="1" smtClean="0"/>
              <a:t>Base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33711" y="3291840"/>
            <a:ext cx="0" cy="1772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3711" y="3291840"/>
            <a:ext cx="520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33711" y="3291840"/>
            <a:ext cx="239151" cy="239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97748" y="3362178"/>
            <a:ext cx="225083" cy="2532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597748" y="3362178"/>
            <a:ext cx="0" cy="18428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2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092525" cy="3318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66757" y="2982351"/>
            <a:ext cx="576774" cy="2349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3066757" y="2982351"/>
            <a:ext cx="2124221" cy="234930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66757" y="5331655"/>
            <a:ext cx="161778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88123" y="2743200"/>
            <a:ext cx="4051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Height=15in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</a:t>
            </a:r>
            <a:r>
              <a:rPr lang="en-US" dirty="0" smtClean="0">
                <a:solidFill>
                  <a:srgbClr val="002060"/>
                </a:solidFill>
              </a:rPr>
              <a:t>Base=9in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757" y="2982351"/>
            <a:ext cx="239151" cy="196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22498" y="2532185"/>
                <a:ext cx="5148776" cy="1500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=9∙15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=135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498" y="2532185"/>
                <a:ext cx="5148776" cy="1500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7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Exit Ticket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3798276" y="3010486"/>
            <a:ext cx="2700997" cy="21664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332849" y="3010486"/>
            <a:ext cx="0" cy="2166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3698" y="4937760"/>
            <a:ext cx="239151" cy="239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13206" y="2532185"/>
            <a:ext cx="6485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9 cm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10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38973</TotalTime>
  <Words>108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Garamond</vt:lpstr>
      <vt:lpstr>Organic</vt:lpstr>
      <vt:lpstr>Area of a parallelogram</vt:lpstr>
      <vt:lpstr>Objective </vt:lpstr>
      <vt:lpstr>Vocabulary</vt:lpstr>
      <vt:lpstr>Concept</vt:lpstr>
      <vt:lpstr>Example</vt:lpstr>
      <vt:lpstr>Exit Ticket</vt:lpstr>
      <vt:lpstr>PowerPoint Presentation</vt:lpstr>
      <vt:lpstr>Questions?</vt:lpstr>
      <vt:lpstr>Worksheet</vt:lpstr>
    </vt:vector>
  </TitlesOfParts>
  <Company>Alkcester-Hudson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Jon Selchert</dc:creator>
  <cp:lastModifiedBy>Jon Selchert</cp:lastModifiedBy>
  <cp:revision>86</cp:revision>
  <cp:lastPrinted>2017-03-17T14:41:20Z</cp:lastPrinted>
  <dcterms:created xsi:type="dcterms:W3CDTF">2016-12-16T14:01:24Z</dcterms:created>
  <dcterms:modified xsi:type="dcterms:W3CDTF">2017-04-03T13:53:09Z</dcterms:modified>
</cp:coreProperties>
</file>